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notesSlides/notesSlide2.xml" ContentType="application/vnd.openxmlformats-officedocument.presentationml.notesSlide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9"/>
  </p:notesMasterIdLst>
  <p:sldIdLst>
    <p:sldId id="352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0" r:id="rId13"/>
    <p:sldId id="271" r:id="rId14"/>
    <p:sldId id="272" r:id="rId15"/>
    <p:sldId id="274" r:id="rId16"/>
    <p:sldId id="275" r:id="rId17"/>
    <p:sldId id="279" r:id="rId18"/>
    <p:sldId id="280" r:id="rId19"/>
    <p:sldId id="281" r:id="rId20"/>
    <p:sldId id="282" r:id="rId21"/>
    <p:sldId id="285" r:id="rId22"/>
    <p:sldId id="286" r:id="rId23"/>
    <p:sldId id="287" r:id="rId24"/>
    <p:sldId id="288" r:id="rId25"/>
    <p:sldId id="289" r:id="rId26"/>
    <p:sldId id="290" r:id="rId27"/>
    <p:sldId id="291" r:id="rId28"/>
    <p:sldId id="292" r:id="rId29"/>
    <p:sldId id="293" r:id="rId30"/>
    <p:sldId id="294" r:id="rId31"/>
    <p:sldId id="295" r:id="rId32"/>
    <p:sldId id="296" r:id="rId33"/>
    <p:sldId id="297" r:id="rId34"/>
    <p:sldId id="301" r:id="rId35"/>
    <p:sldId id="302" r:id="rId36"/>
    <p:sldId id="303" r:id="rId37"/>
    <p:sldId id="304" r:id="rId38"/>
    <p:sldId id="305" r:id="rId39"/>
    <p:sldId id="306" r:id="rId40"/>
    <p:sldId id="308" r:id="rId41"/>
    <p:sldId id="309" r:id="rId42"/>
    <p:sldId id="310" r:id="rId43"/>
    <p:sldId id="311" r:id="rId44"/>
    <p:sldId id="312" r:id="rId45"/>
    <p:sldId id="313" r:id="rId46"/>
    <p:sldId id="314" r:id="rId47"/>
    <p:sldId id="353" r:id="rId48"/>
    <p:sldId id="315" r:id="rId49"/>
    <p:sldId id="354" r:id="rId50"/>
    <p:sldId id="298" r:id="rId51"/>
    <p:sldId id="299" r:id="rId52"/>
    <p:sldId id="300" r:id="rId53"/>
    <p:sldId id="355" r:id="rId54"/>
    <p:sldId id="356" r:id="rId55"/>
    <p:sldId id="357" r:id="rId56"/>
    <p:sldId id="358" r:id="rId57"/>
    <p:sldId id="359" r:id="rId5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30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hard Peng" userId="9a3a89ac-6dd8-4a6b-97d3-85a7a6a6f053" providerId="ADAL" clId="{F4FB46B1-9455-430A-BAF3-CDA47ACAC4FA}"/>
    <pc:docChg chg="undo redo custSel addSld delSld modSld">
      <pc:chgData name="Richard Peng" userId="9a3a89ac-6dd8-4a6b-97d3-85a7a6a6f053" providerId="ADAL" clId="{F4FB46B1-9455-430A-BAF3-CDA47ACAC4FA}" dt="2026-10-23T03:40:52.873" v="472"/>
      <pc:docMkLst>
        <pc:docMk/>
      </pc:docMkLst>
      <pc:sldChg chg="modSp del mod">
        <pc:chgData name="Richard Peng" userId="9a3a89ac-6dd8-4a6b-97d3-85a7a6a6f053" providerId="ADAL" clId="{F4FB46B1-9455-430A-BAF3-CDA47ACAC4FA}" dt="2026-10-16T00:47:26.491" v="38" actId="47"/>
        <pc:sldMkLst>
          <pc:docMk/>
          <pc:sldMk cId="0" sldId="256"/>
        </pc:sldMkLst>
        <pc:spChg chg="mod">
          <ac:chgData name="Richard Peng" userId="9a3a89ac-6dd8-4a6b-97d3-85a7a6a6f053" providerId="ADAL" clId="{F4FB46B1-9455-430A-BAF3-CDA47ACAC4FA}" dt="2026-10-16T00:45:15.979" v="20" actId="27636"/>
          <ac:spMkLst>
            <pc:docMk/>
            <pc:sldMk cId="0" sldId="256"/>
            <ac:spMk id="141" creationId="{00000000-0000-0000-0000-000000000000}"/>
          </ac:spMkLst>
        </pc:spChg>
      </pc:sldChg>
      <pc:sldChg chg="modSp mod">
        <pc:chgData name="Richard Peng" userId="9a3a89ac-6dd8-4a6b-97d3-85a7a6a6f053" providerId="ADAL" clId="{F4FB46B1-9455-430A-BAF3-CDA47ACAC4FA}" dt="2026-10-16T00:45:15.440" v="3" actId="27636"/>
        <pc:sldMkLst>
          <pc:docMk/>
          <pc:sldMk cId="0" sldId="262"/>
        </pc:sldMkLst>
        <pc:spChg chg="mod">
          <ac:chgData name="Richard Peng" userId="9a3a89ac-6dd8-4a6b-97d3-85a7a6a6f053" providerId="ADAL" clId="{F4FB46B1-9455-430A-BAF3-CDA47ACAC4FA}" dt="2026-10-16T00:45:15.439" v="2" actId="27636"/>
          <ac:spMkLst>
            <pc:docMk/>
            <pc:sldMk cId="0" sldId="262"/>
            <ac:spMk id="212" creationId="{00000000-0000-0000-0000-000000000000}"/>
          </ac:spMkLst>
        </pc:spChg>
        <pc:spChg chg="mod">
          <ac:chgData name="Richard Peng" userId="9a3a89ac-6dd8-4a6b-97d3-85a7a6a6f053" providerId="ADAL" clId="{F4FB46B1-9455-430A-BAF3-CDA47ACAC4FA}" dt="2026-10-16T00:45:15.438" v="1" actId="27636"/>
          <ac:spMkLst>
            <pc:docMk/>
            <pc:sldMk cId="0" sldId="262"/>
            <ac:spMk id="213" creationId="{00000000-0000-0000-0000-000000000000}"/>
          </ac:spMkLst>
        </pc:spChg>
        <pc:spChg chg="mod">
          <ac:chgData name="Richard Peng" userId="9a3a89ac-6dd8-4a6b-97d3-85a7a6a6f053" providerId="ADAL" clId="{F4FB46B1-9455-430A-BAF3-CDA47ACAC4FA}" dt="2026-10-16T00:45:15.440" v="3" actId="27636"/>
          <ac:spMkLst>
            <pc:docMk/>
            <pc:sldMk cId="0" sldId="262"/>
            <ac:spMk id="233" creationId="{00000000-0000-0000-0000-000000000000}"/>
          </ac:spMkLst>
        </pc:spChg>
      </pc:sldChg>
      <pc:sldChg chg="addSp delSp modSp mod">
        <pc:chgData name="Richard Peng" userId="9a3a89ac-6dd8-4a6b-97d3-85a7a6a6f053" providerId="ADAL" clId="{F4FB46B1-9455-430A-BAF3-CDA47ACAC4FA}" dt="2026-10-16T01:58:21.797" v="51" actId="9405"/>
        <pc:sldMkLst>
          <pc:docMk/>
          <pc:sldMk cId="0" sldId="264"/>
        </pc:sldMkLst>
        <pc:spChg chg="add mod">
          <ac:chgData name="Richard Peng" userId="9a3a89ac-6dd8-4a6b-97d3-85a7a6a6f053" providerId="ADAL" clId="{F4FB46B1-9455-430A-BAF3-CDA47ACAC4FA}" dt="2026-10-16T01:57:36.058" v="40" actId="1076"/>
          <ac:spMkLst>
            <pc:docMk/>
            <pc:sldMk cId="0" sldId="264"/>
            <ac:spMk id="3" creationId="{B34384C9-A4C2-E8B3-B5F5-AD70AF6CDEA5}"/>
          </ac:spMkLst>
        </pc:spChg>
        <pc:grpChg chg="del mod">
          <ac:chgData name="Richard Peng" userId="9a3a89ac-6dd8-4a6b-97d3-85a7a6a6f053" providerId="ADAL" clId="{F4FB46B1-9455-430A-BAF3-CDA47ACAC4FA}" dt="2026-10-16T01:58:19.140" v="49"/>
          <ac:grpSpMkLst>
            <pc:docMk/>
            <pc:sldMk cId="0" sldId="264"/>
            <ac:grpSpMk id="10" creationId="{0FACC6B4-BC45-4451-7AEC-9600C17C549C}"/>
          </ac:grpSpMkLst>
        </pc:grpChg>
        <pc:grpChg chg="mod">
          <ac:chgData name="Richard Peng" userId="9a3a89ac-6dd8-4a6b-97d3-85a7a6a6f053" providerId="ADAL" clId="{F4FB46B1-9455-430A-BAF3-CDA47ACAC4FA}" dt="2026-10-16T01:58:19.140" v="49"/>
          <ac:grpSpMkLst>
            <pc:docMk/>
            <pc:sldMk cId="0" sldId="264"/>
            <ac:grpSpMk id="12" creationId="{649221CC-4E8A-C9B6-3150-738DB530E0D4}"/>
          </ac:grpSpMkLst>
        </pc:grpChg>
        <pc:inkChg chg="add">
          <ac:chgData name="Richard Peng" userId="9a3a89ac-6dd8-4a6b-97d3-85a7a6a6f053" providerId="ADAL" clId="{F4FB46B1-9455-430A-BAF3-CDA47ACAC4FA}" dt="2026-10-16T01:57:47.105" v="41" actId="9405"/>
          <ac:inkMkLst>
            <pc:docMk/>
            <pc:sldMk cId="0" sldId="264"/>
            <ac:inkMk id="4" creationId="{6532A77F-7992-55EF-AC7F-B77897E4CCDD}"/>
          </ac:inkMkLst>
        </pc:inkChg>
        <pc:inkChg chg="add">
          <ac:chgData name="Richard Peng" userId="9a3a89ac-6dd8-4a6b-97d3-85a7a6a6f053" providerId="ADAL" clId="{F4FB46B1-9455-430A-BAF3-CDA47ACAC4FA}" dt="2026-10-16T01:57:50.423" v="42" actId="9405"/>
          <ac:inkMkLst>
            <pc:docMk/>
            <pc:sldMk cId="0" sldId="264"/>
            <ac:inkMk id="5" creationId="{367B9AAD-2E1B-A447-DC6B-39397456688C}"/>
          </ac:inkMkLst>
        </pc:inkChg>
        <pc:inkChg chg="add mod">
          <ac:chgData name="Richard Peng" userId="9a3a89ac-6dd8-4a6b-97d3-85a7a6a6f053" providerId="ADAL" clId="{F4FB46B1-9455-430A-BAF3-CDA47ACAC4FA}" dt="2026-10-16T01:58:19.140" v="49"/>
          <ac:inkMkLst>
            <pc:docMk/>
            <pc:sldMk cId="0" sldId="264"/>
            <ac:inkMk id="6" creationId="{68294A2A-7C18-6AFF-B2DD-BE78EA2C5D5D}"/>
          </ac:inkMkLst>
        </pc:inkChg>
        <pc:inkChg chg="add mod">
          <ac:chgData name="Richard Peng" userId="9a3a89ac-6dd8-4a6b-97d3-85a7a6a6f053" providerId="ADAL" clId="{F4FB46B1-9455-430A-BAF3-CDA47ACAC4FA}" dt="2026-10-16T01:58:19.140" v="49"/>
          <ac:inkMkLst>
            <pc:docMk/>
            <pc:sldMk cId="0" sldId="264"/>
            <ac:inkMk id="7" creationId="{93244218-BB7A-63A1-F6F3-40D4CE1343A6}"/>
          </ac:inkMkLst>
        </pc:inkChg>
        <pc:inkChg chg="add mod">
          <ac:chgData name="Richard Peng" userId="9a3a89ac-6dd8-4a6b-97d3-85a7a6a6f053" providerId="ADAL" clId="{F4FB46B1-9455-430A-BAF3-CDA47ACAC4FA}" dt="2026-10-16T01:58:19.140" v="49"/>
          <ac:inkMkLst>
            <pc:docMk/>
            <pc:sldMk cId="0" sldId="264"/>
            <ac:inkMk id="8" creationId="{D412DB7F-FEC6-533C-FBD8-74C11BA78ED1}"/>
          </ac:inkMkLst>
        </pc:inkChg>
        <pc:inkChg chg="add mod">
          <ac:chgData name="Richard Peng" userId="9a3a89ac-6dd8-4a6b-97d3-85a7a6a6f053" providerId="ADAL" clId="{F4FB46B1-9455-430A-BAF3-CDA47ACAC4FA}" dt="2026-10-16T01:58:19.140" v="49"/>
          <ac:inkMkLst>
            <pc:docMk/>
            <pc:sldMk cId="0" sldId="264"/>
            <ac:inkMk id="9" creationId="{29970A07-C92A-B165-C7A5-F96737465952}"/>
          </ac:inkMkLst>
        </pc:inkChg>
        <pc:inkChg chg="add mod">
          <ac:chgData name="Richard Peng" userId="9a3a89ac-6dd8-4a6b-97d3-85a7a6a6f053" providerId="ADAL" clId="{F4FB46B1-9455-430A-BAF3-CDA47ACAC4FA}" dt="2026-10-16T01:58:19.140" v="49"/>
          <ac:inkMkLst>
            <pc:docMk/>
            <pc:sldMk cId="0" sldId="264"/>
            <ac:inkMk id="11" creationId="{F2770FCF-7BAF-7563-00D8-F395AF9A4341}"/>
          </ac:inkMkLst>
        </pc:inkChg>
        <pc:inkChg chg="add">
          <ac:chgData name="Richard Peng" userId="9a3a89ac-6dd8-4a6b-97d3-85a7a6a6f053" providerId="ADAL" clId="{F4FB46B1-9455-430A-BAF3-CDA47ACAC4FA}" dt="2026-10-16T01:58:19.824" v="50" actId="9405"/>
          <ac:inkMkLst>
            <pc:docMk/>
            <pc:sldMk cId="0" sldId="264"/>
            <ac:inkMk id="13" creationId="{F54025EA-EBD7-71DC-75C5-1D77734C8CDA}"/>
          </ac:inkMkLst>
        </pc:inkChg>
        <pc:inkChg chg="add">
          <ac:chgData name="Richard Peng" userId="9a3a89ac-6dd8-4a6b-97d3-85a7a6a6f053" providerId="ADAL" clId="{F4FB46B1-9455-430A-BAF3-CDA47ACAC4FA}" dt="2026-10-16T01:58:21.797" v="51" actId="9405"/>
          <ac:inkMkLst>
            <pc:docMk/>
            <pc:sldMk cId="0" sldId="264"/>
            <ac:inkMk id="14" creationId="{A1DB8B63-4BB2-C108-2526-05E4CA8466A3}"/>
          </ac:inkMkLst>
        </pc:inkChg>
      </pc:sldChg>
      <pc:sldChg chg="modSp">
        <pc:chgData name="Richard Peng" userId="9a3a89ac-6dd8-4a6b-97d3-85a7a6a6f053" providerId="ADAL" clId="{F4FB46B1-9455-430A-BAF3-CDA47ACAC4FA}" dt="2026-10-16T02:00:10.757" v="56" actId="20577"/>
        <pc:sldMkLst>
          <pc:docMk/>
          <pc:sldMk cId="0" sldId="265"/>
        </pc:sldMkLst>
        <pc:spChg chg="mod">
          <ac:chgData name="Richard Peng" userId="9a3a89ac-6dd8-4a6b-97d3-85a7a6a6f053" providerId="ADAL" clId="{F4FB46B1-9455-430A-BAF3-CDA47ACAC4FA}" dt="2026-10-16T02:00:10.757" v="56" actId="20577"/>
          <ac:spMkLst>
            <pc:docMk/>
            <pc:sldMk cId="0" sldId="265"/>
            <ac:spMk id="267" creationId="{00000000-0000-0000-0000-000000000000}"/>
          </ac:spMkLst>
        </pc:spChg>
        <pc:spChg chg="mod">
          <ac:chgData name="Richard Peng" userId="9a3a89ac-6dd8-4a6b-97d3-85a7a6a6f053" providerId="ADAL" clId="{F4FB46B1-9455-430A-BAF3-CDA47ACAC4FA}" dt="2026-10-16T02:00:10.129" v="55" actId="20577"/>
          <ac:spMkLst>
            <pc:docMk/>
            <pc:sldMk cId="0" sldId="265"/>
            <ac:spMk id="268" creationId="{00000000-0000-0000-0000-000000000000}"/>
          </ac:spMkLst>
        </pc:spChg>
        <pc:spChg chg="mod">
          <ac:chgData name="Richard Peng" userId="9a3a89ac-6dd8-4a6b-97d3-85a7a6a6f053" providerId="ADAL" clId="{F4FB46B1-9455-430A-BAF3-CDA47ACAC4FA}" dt="2026-10-16T02:00:10.129" v="55" actId="20577"/>
          <ac:spMkLst>
            <pc:docMk/>
            <pc:sldMk cId="0" sldId="265"/>
            <ac:spMk id="269" creationId="{00000000-0000-0000-0000-000000000000}"/>
          </ac:spMkLst>
        </pc:spChg>
        <pc:grpChg chg="mod">
          <ac:chgData name="Richard Peng" userId="9a3a89ac-6dd8-4a6b-97d3-85a7a6a6f053" providerId="ADAL" clId="{F4FB46B1-9455-430A-BAF3-CDA47ACAC4FA}" dt="2026-10-16T02:00:10.129" v="55" actId="20577"/>
          <ac:grpSpMkLst>
            <pc:docMk/>
            <pc:sldMk cId="0" sldId="265"/>
            <ac:grpSpMk id="270" creationId="{00000000-0000-0000-0000-000000000000}"/>
          </ac:grpSpMkLst>
        </pc:grpChg>
      </pc:sldChg>
      <pc:sldChg chg="del">
        <pc:chgData name="Richard Peng" userId="9a3a89ac-6dd8-4a6b-97d3-85a7a6a6f053" providerId="ADAL" clId="{F4FB46B1-9455-430A-BAF3-CDA47ACAC4FA}" dt="2026-10-16T02:07:37.813" v="77" actId="47"/>
        <pc:sldMkLst>
          <pc:docMk/>
          <pc:sldMk cId="0" sldId="267"/>
        </pc:sldMkLst>
      </pc:sldChg>
      <pc:sldChg chg="del">
        <pc:chgData name="Richard Peng" userId="9a3a89ac-6dd8-4a6b-97d3-85a7a6a6f053" providerId="ADAL" clId="{F4FB46B1-9455-430A-BAF3-CDA47ACAC4FA}" dt="2026-10-16T02:07:37.813" v="77" actId="47"/>
        <pc:sldMkLst>
          <pc:docMk/>
          <pc:sldMk cId="0" sldId="268"/>
        </pc:sldMkLst>
      </pc:sldChg>
      <pc:sldChg chg="del">
        <pc:chgData name="Richard Peng" userId="9a3a89ac-6dd8-4a6b-97d3-85a7a6a6f053" providerId="ADAL" clId="{F4FB46B1-9455-430A-BAF3-CDA47ACAC4FA}" dt="2026-10-16T02:07:37.813" v="77" actId="47"/>
        <pc:sldMkLst>
          <pc:docMk/>
          <pc:sldMk cId="0" sldId="269"/>
        </pc:sldMkLst>
      </pc:sldChg>
      <pc:sldChg chg="addSp modSp mod">
        <pc:chgData name="Richard Peng" userId="9a3a89ac-6dd8-4a6b-97d3-85a7a6a6f053" providerId="ADAL" clId="{F4FB46B1-9455-430A-BAF3-CDA47ACAC4FA}" dt="2026-10-16T02:05:14.586" v="76"/>
        <pc:sldMkLst>
          <pc:docMk/>
          <pc:sldMk cId="0" sldId="271"/>
        </pc:sldMkLst>
        <pc:grpChg chg="mod">
          <ac:chgData name="Richard Peng" userId="9a3a89ac-6dd8-4a6b-97d3-85a7a6a6f053" providerId="ADAL" clId="{F4FB46B1-9455-430A-BAF3-CDA47ACAC4FA}" dt="2026-10-16T02:05:00.788" v="60"/>
          <ac:grpSpMkLst>
            <pc:docMk/>
            <pc:sldMk cId="0" sldId="271"/>
            <ac:grpSpMk id="5" creationId="{29B6A32B-1681-9A0A-63A0-AC54F835D9EC}"/>
          </ac:grpSpMkLst>
        </pc:grpChg>
        <pc:grpChg chg="mod">
          <ac:chgData name="Richard Peng" userId="9a3a89ac-6dd8-4a6b-97d3-85a7a6a6f053" providerId="ADAL" clId="{F4FB46B1-9455-430A-BAF3-CDA47ACAC4FA}" dt="2026-10-16T02:05:04.743" v="65"/>
          <ac:grpSpMkLst>
            <pc:docMk/>
            <pc:sldMk cId="0" sldId="271"/>
            <ac:grpSpMk id="10" creationId="{8E1D06F8-BB40-593D-0E1C-88FDA1D50122}"/>
          </ac:grpSpMkLst>
        </pc:grpChg>
        <pc:grpChg chg="mod">
          <ac:chgData name="Richard Peng" userId="9a3a89ac-6dd8-4a6b-97d3-85a7a6a6f053" providerId="ADAL" clId="{F4FB46B1-9455-430A-BAF3-CDA47ACAC4FA}" dt="2026-10-16T02:05:14.586" v="76"/>
          <ac:grpSpMkLst>
            <pc:docMk/>
            <pc:sldMk cId="0" sldId="271"/>
            <ac:grpSpMk id="21" creationId="{BAB14EE4-49C8-B484-10AB-616A4DE335ED}"/>
          </ac:grpSpMkLst>
        </pc:grpChg>
        <pc:inkChg chg="add">
          <ac:chgData name="Richard Peng" userId="9a3a89ac-6dd8-4a6b-97d3-85a7a6a6f053" providerId="ADAL" clId="{F4FB46B1-9455-430A-BAF3-CDA47ACAC4FA}" dt="2026-10-16T02:04:56.555" v="57" actId="9405"/>
          <ac:inkMkLst>
            <pc:docMk/>
            <pc:sldMk cId="0" sldId="271"/>
            <ac:inkMk id="2" creationId="{24298113-2D34-6F99-68F1-472432105DC1}"/>
          </ac:inkMkLst>
        </pc:inkChg>
        <pc:inkChg chg="add mod">
          <ac:chgData name="Richard Peng" userId="9a3a89ac-6dd8-4a6b-97d3-85a7a6a6f053" providerId="ADAL" clId="{F4FB46B1-9455-430A-BAF3-CDA47ACAC4FA}" dt="2026-10-16T02:05:00.788" v="60"/>
          <ac:inkMkLst>
            <pc:docMk/>
            <pc:sldMk cId="0" sldId="271"/>
            <ac:inkMk id="3" creationId="{DF949ED5-F73D-E27E-E777-E637093CF400}"/>
          </ac:inkMkLst>
        </pc:inkChg>
        <pc:inkChg chg="add mod">
          <ac:chgData name="Richard Peng" userId="9a3a89ac-6dd8-4a6b-97d3-85a7a6a6f053" providerId="ADAL" clId="{F4FB46B1-9455-430A-BAF3-CDA47ACAC4FA}" dt="2026-10-16T02:05:00.788" v="60"/>
          <ac:inkMkLst>
            <pc:docMk/>
            <pc:sldMk cId="0" sldId="271"/>
            <ac:inkMk id="4" creationId="{D8192C09-7F94-F106-3BCB-42EE4D1273B5}"/>
          </ac:inkMkLst>
        </pc:inkChg>
        <pc:inkChg chg="add">
          <ac:chgData name="Richard Peng" userId="9a3a89ac-6dd8-4a6b-97d3-85a7a6a6f053" providerId="ADAL" clId="{F4FB46B1-9455-430A-BAF3-CDA47ACAC4FA}" dt="2026-10-16T02:05:00.803" v="61" actId="9405"/>
          <ac:inkMkLst>
            <pc:docMk/>
            <pc:sldMk cId="0" sldId="271"/>
            <ac:inkMk id="6" creationId="{B573424A-C927-8DEE-87EE-576FE63C51B5}"/>
          </ac:inkMkLst>
        </pc:inkChg>
        <pc:inkChg chg="add mod">
          <ac:chgData name="Richard Peng" userId="9a3a89ac-6dd8-4a6b-97d3-85a7a6a6f053" providerId="ADAL" clId="{F4FB46B1-9455-430A-BAF3-CDA47ACAC4FA}" dt="2026-10-16T02:05:04.743" v="65"/>
          <ac:inkMkLst>
            <pc:docMk/>
            <pc:sldMk cId="0" sldId="271"/>
            <ac:inkMk id="7" creationId="{E1C8FF23-50AE-3825-2A24-6D4249F56BB1}"/>
          </ac:inkMkLst>
        </pc:inkChg>
        <pc:inkChg chg="add mod">
          <ac:chgData name="Richard Peng" userId="9a3a89ac-6dd8-4a6b-97d3-85a7a6a6f053" providerId="ADAL" clId="{F4FB46B1-9455-430A-BAF3-CDA47ACAC4FA}" dt="2026-10-16T02:05:04.743" v="65"/>
          <ac:inkMkLst>
            <pc:docMk/>
            <pc:sldMk cId="0" sldId="271"/>
            <ac:inkMk id="8" creationId="{8F20016A-39F4-DAE4-DF05-9B96633C141A}"/>
          </ac:inkMkLst>
        </pc:inkChg>
        <pc:inkChg chg="add mod">
          <ac:chgData name="Richard Peng" userId="9a3a89ac-6dd8-4a6b-97d3-85a7a6a6f053" providerId="ADAL" clId="{F4FB46B1-9455-430A-BAF3-CDA47ACAC4FA}" dt="2026-10-16T02:05:04.743" v="65"/>
          <ac:inkMkLst>
            <pc:docMk/>
            <pc:sldMk cId="0" sldId="271"/>
            <ac:inkMk id="9" creationId="{06E3BEF2-E075-646A-C38C-1B796E42D013}"/>
          </ac:inkMkLst>
        </pc:inkChg>
        <pc:inkChg chg="add mod">
          <ac:chgData name="Richard Peng" userId="9a3a89ac-6dd8-4a6b-97d3-85a7a6a6f053" providerId="ADAL" clId="{F4FB46B1-9455-430A-BAF3-CDA47ACAC4FA}" dt="2026-10-16T02:05:14.586" v="76"/>
          <ac:inkMkLst>
            <pc:docMk/>
            <pc:sldMk cId="0" sldId="271"/>
            <ac:inkMk id="11" creationId="{22788BE2-2AD9-D74B-16A1-171909FC4CD5}"/>
          </ac:inkMkLst>
        </pc:inkChg>
        <pc:inkChg chg="add mod">
          <ac:chgData name="Richard Peng" userId="9a3a89ac-6dd8-4a6b-97d3-85a7a6a6f053" providerId="ADAL" clId="{F4FB46B1-9455-430A-BAF3-CDA47ACAC4FA}" dt="2026-10-16T02:05:14.586" v="76"/>
          <ac:inkMkLst>
            <pc:docMk/>
            <pc:sldMk cId="0" sldId="271"/>
            <ac:inkMk id="12" creationId="{8F6F1884-CECA-A9C6-EDED-41A636DB4BFB}"/>
          </ac:inkMkLst>
        </pc:inkChg>
        <pc:inkChg chg="add mod">
          <ac:chgData name="Richard Peng" userId="9a3a89ac-6dd8-4a6b-97d3-85a7a6a6f053" providerId="ADAL" clId="{F4FB46B1-9455-430A-BAF3-CDA47ACAC4FA}" dt="2026-10-16T02:05:14.586" v="76"/>
          <ac:inkMkLst>
            <pc:docMk/>
            <pc:sldMk cId="0" sldId="271"/>
            <ac:inkMk id="13" creationId="{D8C62843-06D1-C050-BE9C-EFE8F0499E79}"/>
          </ac:inkMkLst>
        </pc:inkChg>
        <pc:inkChg chg="add mod">
          <ac:chgData name="Richard Peng" userId="9a3a89ac-6dd8-4a6b-97d3-85a7a6a6f053" providerId="ADAL" clId="{F4FB46B1-9455-430A-BAF3-CDA47ACAC4FA}" dt="2026-10-16T02:05:14.586" v="76"/>
          <ac:inkMkLst>
            <pc:docMk/>
            <pc:sldMk cId="0" sldId="271"/>
            <ac:inkMk id="14" creationId="{D1853F8E-00B0-E404-5881-5CA42218F655}"/>
          </ac:inkMkLst>
        </pc:inkChg>
        <pc:inkChg chg="add mod">
          <ac:chgData name="Richard Peng" userId="9a3a89ac-6dd8-4a6b-97d3-85a7a6a6f053" providerId="ADAL" clId="{F4FB46B1-9455-430A-BAF3-CDA47ACAC4FA}" dt="2026-10-16T02:05:14.586" v="76"/>
          <ac:inkMkLst>
            <pc:docMk/>
            <pc:sldMk cId="0" sldId="271"/>
            <ac:inkMk id="15" creationId="{76EEF78F-1835-101F-C673-1A9DFA7AA76E}"/>
          </ac:inkMkLst>
        </pc:inkChg>
        <pc:inkChg chg="add mod">
          <ac:chgData name="Richard Peng" userId="9a3a89ac-6dd8-4a6b-97d3-85a7a6a6f053" providerId="ADAL" clId="{F4FB46B1-9455-430A-BAF3-CDA47ACAC4FA}" dt="2026-10-16T02:05:14.586" v="76"/>
          <ac:inkMkLst>
            <pc:docMk/>
            <pc:sldMk cId="0" sldId="271"/>
            <ac:inkMk id="16" creationId="{319D6D6D-BDB6-AE44-BC76-84CBF5733E18}"/>
          </ac:inkMkLst>
        </pc:inkChg>
        <pc:inkChg chg="add mod">
          <ac:chgData name="Richard Peng" userId="9a3a89ac-6dd8-4a6b-97d3-85a7a6a6f053" providerId="ADAL" clId="{F4FB46B1-9455-430A-BAF3-CDA47ACAC4FA}" dt="2026-10-16T02:05:14.586" v="76"/>
          <ac:inkMkLst>
            <pc:docMk/>
            <pc:sldMk cId="0" sldId="271"/>
            <ac:inkMk id="17" creationId="{42295751-D24D-8EED-36EC-655C998299FC}"/>
          </ac:inkMkLst>
        </pc:inkChg>
        <pc:inkChg chg="add mod">
          <ac:chgData name="Richard Peng" userId="9a3a89ac-6dd8-4a6b-97d3-85a7a6a6f053" providerId="ADAL" clId="{F4FB46B1-9455-430A-BAF3-CDA47ACAC4FA}" dt="2026-10-16T02:05:14.586" v="76"/>
          <ac:inkMkLst>
            <pc:docMk/>
            <pc:sldMk cId="0" sldId="271"/>
            <ac:inkMk id="18" creationId="{7F67FB97-D8EC-630C-2EFA-DDE9CB8A14BD}"/>
          </ac:inkMkLst>
        </pc:inkChg>
        <pc:inkChg chg="add mod">
          <ac:chgData name="Richard Peng" userId="9a3a89ac-6dd8-4a6b-97d3-85a7a6a6f053" providerId="ADAL" clId="{F4FB46B1-9455-430A-BAF3-CDA47ACAC4FA}" dt="2026-10-16T02:05:14.586" v="76"/>
          <ac:inkMkLst>
            <pc:docMk/>
            <pc:sldMk cId="0" sldId="271"/>
            <ac:inkMk id="19" creationId="{FD404A57-1BC6-2423-1618-E201B97CE35B}"/>
          </ac:inkMkLst>
        </pc:inkChg>
        <pc:inkChg chg="add mod">
          <ac:chgData name="Richard Peng" userId="9a3a89ac-6dd8-4a6b-97d3-85a7a6a6f053" providerId="ADAL" clId="{F4FB46B1-9455-430A-BAF3-CDA47ACAC4FA}" dt="2026-10-16T02:05:14.586" v="76"/>
          <ac:inkMkLst>
            <pc:docMk/>
            <pc:sldMk cId="0" sldId="271"/>
            <ac:inkMk id="20" creationId="{8C4AE22E-273E-9571-430B-A0F8B2C00864}"/>
          </ac:inkMkLst>
        </pc:inkChg>
      </pc:sldChg>
      <pc:sldChg chg="addSp modSp mod">
        <pc:chgData name="Richard Peng" userId="9a3a89ac-6dd8-4a6b-97d3-85a7a6a6f053" providerId="ADAL" clId="{F4FB46B1-9455-430A-BAF3-CDA47ACAC4FA}" dt="2026-10-16T02:15:14.239" v="112"/>
        <pc:sldMkLst>
          <pc:docMk/>
          <pc:sldMk cId="0" sldId="272"/>
        </pc:sldMkLst>
        <pc:spChg chg="mod">
          <ac:chgData name="Richard Peng" userId="9a3a89ac-6dd8-4a6b-97d3-85a7a6a6f053" providerId="ADAL" clId="{F4FB46B1-9455-430A-BAF3-CDA47ACAC4FA}" dt="2026-10-16T02:14:55.489" v="105" actId="1076"/>
          <ac:spMkLst>
            <pc:docMk/>
            <pc:sldMk cId="0" sldId="272"/>
            <ac:spMk id="317" creationId="{00000000-0000-0000-0000-000000000000}"/>
          </ac:spMkLst>
        </pc:spChg>
        <pc:spChg chg="mod">
          <ac:chgData name="Richard Peng" userId="9a3a89ac-6dd8-4a6b-97d3-85a7a6a6f053" providerId="ADAL" clId="{F4FB46B1-9455-430A-BAF3-CDA47ACAC4FA}" dt="2026-10-16T00:45:15.451" v="4" actId="27636"/>
          <ac:spMkLst>
            <pc:docMk/>
            <pc:sldMk cId="0" sldId="272"/>
            <ac:spMk id="320" creationId="{00000000-0000-0000-0000-000000000000}"/>
          </ac:spMkLst>
        </pc:spChg>
        <pc:grpChg chg="mod">
          <ac:chgData name="Richard Peng" userId="9a3a89ac-6dd8-4a6b-97d3-85a7a6a6f053" providerId="ADAL" clId="{F4FB46B1-9455-430A-BAF3-CDA47ACAC4FA}" dt="2026-10-16T02:15:14.239" v="112"/>
          <ac:grpSpMkLst>
            <pc:docMk/>
            <pc:sldMk cId="0" sldId="272"/>
            <ac:grpSpMk id="7" creationId="{3D64B4ED-0C59-6BCE-9B2A-2AEB2E2B4D16}"/>
          </ac:grpSpMkLst>
        </pc:grpChg>
        <pc:picChg chg="add mod">
          <ac:chgData name="Richard Peng" userId="9a3a89ac-6dd8-4a6b-97d3-85a7a6a6f053" providerId="ADAL" clId="{F4FB46B1-9455-430A-BAF3-CDA47ACAC4FA}" dt="2026-10-16T02:15:03.018" v="108" actId="14100"/>
          <ac:picMkLst>
            <pc:docMk/>
            <pc:sldMk cId="0" sldId="272"/>
            <ac:picMk id="3" creationId="{754CC55B-6F7E-92AB-0B95-EDF4B6C9DB54}"/>
          </ac:picMkLst>
        </pc:picChg>
        <pc:picChg chg="mod">
          <ac:chgData name="Richard Peng" userId="9a3a89ac-6dd8-4a6b-97d3-85a7a6a6f053" providerId="ADAL" clId="{F4FB46B1-9455-430A-BAF3-CDA47ACAC4FA}" dt="2026-10-16T02:14:56.946" v="106" actId="1076"/>
          <ac:picMkLst>
            <pc:docMk/>
            <pc:sldMk cId="0" sldId="272"/>
            <ac:picMk id="323" creationId="{00000000-0000-0000-0000-000000000000}"/>
          </ac:picMkLst>
        </pc:picChg>
        <pc:inkChg chg="add mod">
          <ac:chgData name="Richard Peng" userId="9a3a89ac-6dd8-4a6b-97d3-85a7a6a6f053" providerId="ADAL" clId="{F4FB46B1-9455-430A-BAF3-CDA47ACAC4FA}" dt="2026-10-16T02:15:14.239" v="112"/>
          <ac:inkMkLst>
            <pc:docMk/>
            <pc:sldMk cId="0" sldId="272"/>
            <ac:inkMk id="4" creationId="{9DF0F6A9-BC0F-EAC7-0A52-9E75834C3ABE}"/>
          </ac:inkMkLst>
        </pc:inkChg>
        <pc:inkChg chg="add mod">
          <ac:chgData name="Richard Peng" userId="9a3a89ac-6dd8-4a6b-97d3-85a7a6a6f053" providerId="ADAL" clId="{F4FB46B1-9455-430A-BAF3-CDA47ACAC4FA}" dt="2026-10-16T02:15:14.239" v="112"/>
          <ac:inkMkLst>
            <pc:docMk/>
            <pc:sldMk cId="0" sldId="272"/>
            <ac:inkMk id="5" creationId="{8D40F01E-3C7C-592B-82D1-8BC73A6EE00C}"/>
          </ac:inkMkLst>
        </pc:inkChg>
        <pc:inkChg chg="add mod">
          <ac:chgData name="Richard Peng" userId="9a3a89ac-6dd8-4a6b-97d3-85a7a6a6f053" providerId="ADAL" clId="{F4FB46B1-9455-430A-BAF3-CDA47ACAC4FA}" dt="2026-10-16T02:15:14.239" v="112"/>
          <ac:inkMkLst>
            <pc:docMk/>
            <pc:sldMk cId="0" sldId="272"/>
            <ac:inkMk id="6" creationId="{DD97FCEE-095A-3DB1-24EA-B3AAC269182D}"/>
          </ac:inkMkLst>
        </pc:inkChg>
      </pc:sldChg>
      <pc:sldChg chg="del">
        <pc:chgData name="Richard Peng" userId="9a3a89ac-6dd8-4a6b-97d3-85a7a6a6f053" providerId="ADAL" clId="{F4FB46B1-9455-430A-BAF3-CDA47ACAC4FA}" dt="2026-10-16T02:07:49.748" v="78" actId="47"/>
        <pc:sldMkLst>
          <pc:docMk/>
          <pc:sldMk cId="0" sldId="273"/>
        </pc:sldMkLst>
      </pc:sldChg>
      <pc:sldChg chg="addSp modSp mod">
        <pc:chgData name="Richard Peng" userId="9a3a89ac-6dd8-4a6b-97d3-85a7a6a6f053" providerId="ADAL" clId="{F4FB46B1-9455-430A-BAF3-CDA47ACAC4FA}" dt="2026-10-16T02:09:44.939" v="96" actId="9405"/>
        <pc:sldMkLst>
          <pc:docMk/>
          <pc:sldMk cId="0" sldId="274"/>
        </pc:sldMkLst>
        <pc:picChg chg="mod">
          <ac:chgData name="Richard Peng" userId="9a3a89ac-6dd8-4a6b-97d3-85a7a6a6f053" providerId="ADAL" clId="{F4FB46B1-9455-430A-BAF3-CDA47ACAC4FA}" dt="2026-10-16T02:08:00.299" v="79" actId="1076"/>
          <ac:picMkLst>
            <pc:docMk/>
            <pc:sldMk cId="0" sldId="274"/>
            <ac:picMk id="331" creationId="{00000000-0000-0000-0000-000000000000}"/>
          </ac:picMkLst>
        </pc:picChg>
        <pc:picChg chg="mod">
          <ac:chgData name="Richard Peng" userId="9a3a89ac-6dd8-4a6b-97d3-85a7a6a6f053" providerId="ADAL" clId="{F4FB46B1-9455-430A-BAF3-CDA47ACAC4FA}" dt="2026-10-16T02:08:20.817" v="83" actId="1076"/>
          <ac:picMkLst>
            <pc:docMk/>
            <pc:sldMk cId="0" sldId="274"/>
            <ac:picMk id="334" creationId="{00000000-0000-0000-0000-000000000000}"/>
          </ac:picMkLst>
        </pc:picChg>
        <pc:picChg chg="mod">
          <ac:chgData name="Richard Peng" userId="9a3a89ac-6dd8-4a6b-97d3-85a7a6a6f053" providerId="ADAL" clId="{F4FB46B1-9455-430A-BAF3-CDA47ACAC4FA}" dt="2026-10-16T02:08:04.771" v="81" actId="1076"/>
          <ac:picMkLst>
            <pc:docMk/>
            <pc:sldMk cId="0" sldId="274"/>
            <ac:picMk id="335" creationId="{00000000-0000-0000-0000-000000000000}"/>
          </ac:picMkLst>
        </pc:picChg>
        <pc:picChg chg="mod">
          <ac:chgData name="Richard Peng" userId="9a3a89ac-6dd8-4a6b-97d3-85a7a6a6f053" providerId="ADAL" clId="{F4FB46B1-9455-430A-BAF3-CDA47ACAC4FA}" dt="2026-10-16T02:08:36.259" v="91" actId="1076"/>
          <ac:picMkLst>
            <pc:docMk/>
            <pc:sldMk cId="0" sldId="274"/>
            <ac:picMk id="337" creationId="{00000000-0000-0000-0000-000000000000}"/>
          </ac:picMkLst>
        </pc:picChg>
        <pc:picChg chg="mod">
          <ac:chgData name="Richard Peng" userId="9a3a89ac-6dd8-4a6b-97d3-85a7a6a6f053" providerId="ADAL" clId="{F4FB46B1-9455-430A-BAF3-CDA47ACAC4FA}" dt="2026-10-16T02:09:11.243" v="95" actId="1076"/>
          <ac:picMkLst>
            <pc:docMk/>
            <pc:sldMk cId="0" sldId="274"/>
            <ac:picMk id="338" creationId="{00000000-0000-0000-0000-000000000000}"/>
          </ac:picMkLst>
        </pc:picChg>
        <pc:picChg chg="mod">
          <ac:chgData name="Richard Peng" userId="9a3a89ac-6dd8-4a6b-97d3-85a7a6a6f053" providerId="ADAL" clId="{F4FB46B1-9455-430A-BAF3-CDA47ACAC4FA}" dt="2026-10-16T02:09:09.845" v="94" actId="1076"/>
          <ac:picMkLst>
            <pc:docMk/>
            <pc:sldMk cId="0" sldId="274"/>
            <ac:picMk id="339" creationId="{00000000-0000-0000-0000-000000000000}"/>
          </ac:picMkLst>
        </pc:picChg>
        <pc:inkChg chg="add">
          <ac:chgData name="Richard Peng" userId="9a3a89ac-6dd8-4a6b-97d3-85a7a6a6f053" providerId="ADAL" clId="{F4FB46B1-9455-430A-BAF3-CDA47ACAC4FA}" dt="2026-10-16T02:09:44.939" v="96" actId="9405"/>
          <ac:inkMkLst>
            <pc:docMk/>
            <pc:sldMk cId="0" sldId="274"/>
            <ac:inkMk id="2" creationId="{49E8CDA7-9171-652D-2397-F61622B998E8}"/>
          </ac:inkMkLst>
        </pc:inkChg>
      </pc:sldChg>
      <pc:sldChg chg="add del">
        <pc:chgData name="Richard Peng" userId="9a3a89ac-6dd8-4a6b-97d3-85a7a6a6f053" providerId="ADAL" clId="{F4FB46B1-9455-430A-BAF3-CDA47ACAC4FA}" dt="2026-10-23T02:17:40.652" v="439" actId="47"/>
        <pc:sldMkLst>
          <pc:docMk/>
          <pc:sldMk cId="0" sldId="276"/>
        </pc:sldMkLst>
      </pc:sldChg>
      <pc:sldChg chg="add del">
        <pc:chgData name="Richard Peng" userId="9a3a89ac-6dd8-4a6b-97d3-85a7a6a6f053" providerId="ADAL" clId="{F4FB46B1-9455-430A-BAF3-CDA47ACAC4FA}" dt="2026-10-23T02:17:41.718" v="440" actId="47"/>
        <pc:sldMkLst>
          <pc:docMk/>
          <pc:sldMk cId="0" sldId="277"/>
        </pc:sldMkLst>
      </pc:sldChg>
      <pc:sldChg chg="add del">
        <pc:chgData name="Richard Peng" userId="9a3a89ac-6dd8-4a6b-97d3-85a7a6a6f053" providerId="ADAL" clId="{F4FB46B1-9455-430A-BAF3-CDA47ACAC4FA}" dt="2026-10-23T02:17:42.389" v="441" actId="47"/>
        <pc:sldMkLst>
          <pc:docMk/>
          <pc:sldMk cId="0" sldId="278"/>
        </pc:sldMkLst>
      </pc:sldChg>
      <pc:sldChg chg="modSp mod">
        <pc:chgData name="Richard Peng" userId="9a3a89ac-6dd8-4a6b-97d3-85a7a6a6f053" providerId="ADAL" clId="{F4FB46B1-9455-430A-BAF3-CDA47ACAC4FA}" dt="2026-10-16T02:10:49.539" v="99" actId="14100"/>
        <pc:sldMkLst>
          <pc:docMk/>
          <pc:sldMk cId="0" sldId="279"/>
        </pc:sldMkLst>
        <pc:spChg chg="mod">
          <ac:chgData name="Richard Peng" userId="9a3a89ac-6dd8-4a6b-97d3-85a7a6a6f053" providerId="ADAL" clId="{F4FB46B1-9455-430A-BAF3-CDA47ACAC4FA}" dt="2026-10-16T02:10:49.539" v="99" actId="14100"/>
          <ac:spMkLst>
            <pc:docMk/>
            <pc:sldMk cId="0" sldId="279"/>
            <ac:spMk id="371" creationId="{00000000-0000-0000-0000-000000000000}"/>
          </ac:spMkLst>
        </pc:spChg>
        <pc:grpChg chg="mod">
          <ac:chgData name="Richard Peng" userId="9a3a89ac-6dd8-4a6b-97d3-85a7a6a6f053" providerId="ADAL" clId="{F4FB46B1-9455-430A-BAF3-CDA47ACAC4FA}" dt="2026-10-16T02:10:36.971" v="98" actId="1076"/>
          <ac:grpSpMkLst>
            <pc:docMk/>
            <pc:sldMk cId="0" sldId="279"/>
            <ac:grpSpMk id="379" creationId="{00000000-0000-0000-0000-000000000000}"/>
          </ac:grpSpMkLst>
        </pc:grpChg>
      </pc:sldChg>
      <pc:sldChg chg="addSp modSp mod">
        <pc:chgData name="Richard Peng" userId="9a3a89ac-6dd8-4a6b-97d3-85a7a6a6f053" providerId="ADAL" clId="{F4FB46B1-9455-430A-BAF3-CDA47ACAC4FA}" dt="2026-10-16T06:35:36.291" v="149" actId="14100"/>
        <pc:sldMkLst>
          <pc:docMk/>
          <pc:sldMk cId="0" sldId="282"/>
        </pc:sldMkLst>
        <pc:spChg chg="add mod">
          <ac:chgData name="Richard Peng" userId="9a3a89ac-6dd8-4a6b-97d3-85a7a6a6f053" providerId="ADAL" clId="{F4FB46B1-9455-430A-BAF3-CDA47ACAC4FA}" dt="2026-10-16T06:35:03.322" v="147" actId="1076"/>
          <ac:spMkLst>
            <pc:docMk/>
            <pc:sldMk cId="0" sldId="282"/>
            <ac:spMk id="2" creationId="{6B7B07F1-03BA-CE43-4BD8-146FDFB6CF62}"/>
          </ac:spMkLst>
        </pc:spChg>
        <pc:spChg chg="add">
          <ac:chgData name="Richard Peng" userId="9a3a89ac-6dd8-4a6b-97d3-85a7a6a6f053" providerId="ADAL" clId="{F4FB46B1-9455-430A-BAF3-CDA47ACAC4FA}" dt="2026-10-16T06:34:20.233" v="126"/>
          <ac:spMkLst>
            <pc:docMk/>
            <pc:sldMk cId="0" sldId="282"/>
            <ac:spMk id="4" creationId="{AF387323-D44B-C0D9-6EBB-2218E5E24582}"/>
          </ac:spMkLst>
        </pc:spChg>
        <pc:spChg chg="mod">
          <ac:chgData name="Richard Peng" userId="9a3a89ac-6dd8-4a6b-97d3-85a7a6a6f053" providerId="ADAL" clId="{F4FB46B1-9455-430A-BAF3-CDA47ACAC4FA}" dt="2026-10-16T06:35:14.625" v="148" actId="14100"/>
          <ac:spMkLst>
            <pc:docMk/>
            <pc:sldMk cId="0" sldId="282"/>
            <ac:spMk id="446" creationId="{00000000-0000-0000-0000-000000000000}"/>
          </ac:spMkLst>
        </pc:spChg>
        <pc:spChg chg="mod">
          <ac:chgData name="Richard Peng" userId="9a3a89ac-6dd8-4a6b-97d3-85a7a6a6f053" providerId="ADAL" clId="{F4FB46B1-9455-430A-BAF3-CDA47ACAC4FA}" dt="2026-10-16T06:35:36.291" v="149" actId="14100"/>
          <ac:spMkLst>
            <pc:docMk/>
            <pc:sldMk cId="0" sldId="282"/>
            <ac:spMk id="456" creationId="{00000000-0000-0000-0000-000000000000}"/>
          </ac:spMkLst>
        </pc:spChg>
        <pc:grpChg chg="mod">
          <ac:chgData name="Richard Peng" userId="9a3a89ac-6dd8-4a6b-97d3-85a7a6a6f053" providerId="ADAL" clId="{F4FB46B1-9455-430A-BAF3-CDA47ACAC4FA}" dt="2026-10-16T06:35:00.585" v="146" actId="1076"/>
          <ac:grpSpMkLst>
            <pc:docMk/>
            <pc:sldMk cId="0" sldId="282"/>
            <ac:grpSpMk id="455" creationId="{00000000-0000-0000-0000-000000000000}"/>
          </ac:grpSpMkLst>
        </pc:grpChg>
        <pc:grpChg chg="mod">
          <ac:chgData name="Richard Peng" userId="9a3a89ac-6dd8-4a6b-97d3-85a7a6a6f053" providerId="ADAL" clId="{F4FB46B1-9455-430A-BAF3-CDA47ACAC4FA}" dt="2026-10-16T02:17:28.235" v="113" actId="1076"/>
          <ac:grpSpMkLst>
            <pc:docMk/>
            <pc:sldMk cId="0" sldId="282"/>
            <ac:grpSpMk id="465" creationId="{00000000-0000-0000-0000-000000000000}"/>
          </ac:grpSpMkLst>
        </pc:grpChg>
        <pc:inkChg chg="add">
          <ac:chgData name="Richard Peng" userId="9a3a89ac-6dd8-4a6b-97d3-85a7a6a6f053" providerId="ADAL" clId="{F4FB46B1-9455-430A-BAF3-CDA47ACAC4FA}" dt="2026-10-16T06:33:36.421" v="120" actId="9405"/>
          <ac:inkMkLst>
            <pc:docMk/>
            <pc:sldMk cId="0" sldId="282"/>
            <ac:inkMk id="3" creationId="{D0331F20-CAEC-CD88-5B9F-02E15AD124F1}"/>
          </ac:inkMkLst>
        </pc:inkChg>
      </pc:sldChg>
      <pc:sldChg chg="del">
        <pc:chgData name="Richard Peng" userId="9a3a89ac-6dd8-4a6b-97d3-85a7a6a6f053" providerId="ADAL" clId="{F4FB46B1-9455-430A-BAF3-CDA47ACAC4FA}" dt="2026-10-16T06:36:06.523" v="150" actId="47"/>
        <pc:sldMkLst>
          <pc:docMk/>
          <pc:sldMk cId="0" sldId="283"/>
        </pc:sldMkLst>
      </pc:sldChg>
      <pc:sldChg chg="del">
        <pc:chgData name="Richard Peng" userId="9a3a89ac-6dd8-4a6b-97d3-85a7a6a6f053" providerId="ADAL" clId="{F4FB46B1-9455-430A-BAF3-CDA47ACAC4FA}" dt="2026-10-16T06:36:06.523" v="150" actId="47"/>
        <pc:sldMkLst>
          <pc:docMk/>
          <pc:sldMk cId="0" sldId="284"/>
        </pc:sldMkLst>
      </pc:sldChg>
      <pc:sldChg chg="addSp modSp mod">
        <pc:chgData name="Richard Peng" userId="9a3a89ac-6dd8-4a6b-97d3-85a7a6a6f053" providerId="ADAL" clId="{F4FB46B1-9455-430A-BAF3-CDA47ACAC4FA}" dt="2026-10-16T06:39:02.567" v="161"/>
        <pc:sldMkLst>
          <pc:docMk/>
          <pc:sldMk cId="0" sldId="285"/>
        </pc:sldMkLst>
        <pc:grpChg chg="mod">
          <ac:chgData name="Richard Peng" userId="9a3a89ac-6dd8-4a6b-97d3-85a7a6a6f053" providerId="ADAL" clId="{F4FB46B1-9455-430A-BAF3-CDA47ACAC4FA}" dt="2026-10-16T06:38:47.599" v="153"/>
          <ac:grpSpMkLst>
            <pc:docMk/>
            <pc:sldMk cId="0" sldId="285"/>
            <ac:grpSpMk id="4" creationId="{F2E2E88C-06BE-C4C2-8024-38667535B0C7}"/>
          </ac:grpSpMkLst>
        </pc:grpChg>
        <pc:grpChg chg="mod">
          <ac:chgData name="Richard Peng" userId="9a3a89ac-6dd8-4a6b-97d3-85a7a6a6f053" providerId="ADAL" clId="{F4FB46B1-9455-430A-BAF3-CDA47ACAC4FA}" dt="2026-10-16T06:39:02.567" v="161"/>
          <ac:grpSpMkLst>
            <pc:docMk/>
            <pc:sldMk cId="0" sldId="285"/>
            <ac:grpSpMk id="12" creationId="{D494CAE8-67F9-7428-0ED6-14681E511215}"/>
          </ac:grpSpMkLst>
        </pc:grpChg>
        <pc:grpChg chg="mod">
          <ac:chgData name="Richard Peng" userId="9a3a89ac-6dd8-4a6b-97d3-85a7a6a6f053" providerId="ADAL" clId="{F4FB46B1-9455-430A-BAF3-CDA47ACAC4FA}" dt="2026-10-16T06:39:02.567" v="161"/>
          <ac:grpSpMkLst>
            <pc:docMk/>
            <pc:sldMk cId="0" sldId="285"/>
            <ac:grpSpMk id="13" creationId="{34464876-83B8-704F-3159-57F98F1C2F06}"/>
          </ac:grpSpMkLst>
        </pc:grpChg>
        <pc:inkChg chg="add mod">
          <ac:chgData name="Richard Peng" userId="9a3a89ac-6dd8-4a6b-97d3-85a7a6a6f053" providerId="ADAL" clId="{F4FB46B1-9455-430A-BAF3-CDA47ACAC4FA}" dt="2026-10-16T06:38:47.599" v="153"/>
          <ac:inkMkLst>
            <pc:docMk/>
            <pc:sldMk cId="0" sldId="285"/>
            <ac:inkMk id="2" creationId="{2C468C5E-C33E-D681-C6F9-6979543C79CB}"/>
          </ac:inkMkLst>
        </pc:inkChg>
        <pc:inkChg chg="add mod">
          <ac:chgData name="Richard Peng" userId="9a3a89ac-6dd8-4a6b-97d3-85a7a6a6f053" providerId="ADAL" clId="{F4FB46B1-9455-430A-BAF3-CDA47ACAC4FA}" dt="2026-10-16T06:38:47.599" v="153"/>
          <ac:inkMkLst>
            <pc:docMk/>
            <pc:sldMk cId="0" sldId="285"/>
            <ac:inkMk id="3" creationId="{8667AC27-8299-EC60-7F57-D0A75E9DDD06}"/>
          </ac:inkMkLst>
        </pc:inkChg>
        <pc:inkChg chg="add">
          <ac:chgData name="Richard Peng" userId="9a3a89ac-6dd8-4a6b-97d3-85a7a6a6f053" providerId="ADAL" clId="{F4FB46B1-9455-430A-BAF3-CDA47ACAC4FA}" dt="2026-10-16T06:38:54.177" v="154" actId="9405"/>
          <ac:inkMkLst>
            <pc:docMk/>
            <pc:sldMk cId="0" sldId="285"/>
            <ac:inkMk id="5" creationId="{CC28571B-5B41-B6A8-E92E-07FB2D77763E}"/>
          </ac:inkMkLst>
        </pc:inkChg>
        <pc:inkChg chg="add mod">
          <ac:chgData name="Richard Peng" userId="9a3a89ac-6dd8-4a6b-97d3-85a7a6a6f053" providerId="ADAL" clId="{F4FB46B1-9455-430A-BAF3-CDA47ACAC4FA}" dt="2026-10-16T06:39:02.567" v="161"/>
          <ac:inkMkLst>
            <pc:docMk/>
            <pc:sldMk cId="0" sldId="285"/>
            <ac:inkMk id="6" creationId="{13621054-85FB-1B9B-6789-28CB8018141C}"/>
          </ac:inkMkLst>
        </pc:inkChg>
        <pc:inkChg chg="add mod">
          <ac:chgData name="Richard Peng" userId="9a3a89ac-6dd8-4a6b-97d3-85a7a6a6f053" providerId="ADAL" clId="{F4FB46B1-9455-430A-BAF3-CDA47ACAC4FA}" dt="2026-10-16T06:39:02.567" v="161"/>
          <ac:inkMkLst>
            <pc:docMk/>
            <pc:sldMk cId="0" sldId="285"/>
            <ac:inkMk id="7" creationId="{CED81612-7E13-8A18-F80C-EB7BCBE7A5EE}"/>
          </ac:inkMkLst>
        </pc:inkChg>
        <pc:inkChg chg="add mod">
          <ac:chgData name="Richard Peng" userId="9a3a89ac-6dd8-4a6b-97d3-85a7a6a6f053" providerId="ADAL" clId="{F4FB46B1-9455-430A-BAF3-CDA47ACAC4FA}" dt="2026-10-16T06:39:02.567" v="161"/>
          <ac:inkMkLst>
            <pc:docMk/>
            <pc:sldMk cId="0" sldId="285"/>
            <ac:inkMk id="8" creationId="{B1B88C26-568A-3638-B526-F604FC2877F9}"/>
          </ac:inkMkLst>
        </pc:inkChg>
        <pc:inkChg chg="add mod">
          <ac:chgData name="Richard Peng" userId="9a3a89ac-6dd8-4a6b-97d3-85a7a6a6f053" providerId="ADAL" clId="{F4FB46B1-9455-430A-BAF3-CDA47ACAC4FA}" dt="2026-10-16T06:39:02.567" v="161"/>
          <ac:inkMkLst>
            <pc:docMk/>
            <pc:sldMk cId="0" sldId="285"/>
            <ac:inkMk id="9" creationId="{CA9C8CFE-3AD8-7A1E-81ED-5ACF32429591}"/>
          </ac:inkMkLst>
        </pc:inkChg>
        <pc:inkChg chg="add mod">
          <ac:chgData name="Richard Peng" userId="9a3a89ac-6dd8-4a6b-97d3-85a7a6a6f053" providerId="ADAL" clId="{F4FB46B1-9455-430A-BAF3-CDA47ACAC4FA}" dt="2026-10-16T06:39:02.567" v="161"/>
          <ac:inkMkLst>
            <pc:docMk/>
            <pc:sldMk cId="0" sldId="285"/>
            <ac:inkMk id="10" creationId="{DDF22824-C0AB-D949-246E-20DB073DA642}"/>
          </ac:inkMkLst>
        </pc:inkChg>
        <pc:inkChg chg="add mod">
          <ac:chgData name="Richard Peng" userId="9a3a89ac-6dd8-4a6b-97d3-85a7a6a6f053" providerId="ADAL" clId="{F4FB46B1-9455-430A-BAF3-CDA47ACAC4FA}" dt="2026-10-16T06:39:02.567" v="161"/>
          <ac:inkMkLst>
            <pc:docMk/>
            <pc:sldMk cId="0" sldId="285"/>
            <ac:inkMk id="11" creationId="{DA971953-B735-A975-0FF6-55AD86837B14}"/>
          </ac:inkMkLst>
        </pc:inkChg>
      </pc:sldChg>
      <pc:sldChg chg="addSp modSp mod">
        <pc:chgData name="Richard Peng" userId="9a3a89ac-6dd8-4a6b-97d3-85a7a6a6f053" providerId="ADAL" clId="{F4FB46B1-9455-430A-BAF3-CDA47ACAC4FA}" dt="2026-10-16T06:41:19.382" v="179"/>
        <pc:sldMkLst>
          <pc:docMk/>
          <pc:sldMk cId="0" sldId="286"/>
        </pc:sldMkLst>
        <pc:spChg chg="add mod">
          <ac:chgData name="Richard Peng" userId="9a3a89ac-6dd8-4a6b-97d3-85a7a6a6f053" providerId="ADAL" clId="{F4FB46B1-9455-430A-BAF3-CDA47ACAC4FA}" dt="2026-10-16T06:41:09.892" v="176" actId="1076"/>
          <ac:spMkLst>
            <pc:docMk/>
            <pc:sldMk cId="0" sldId="286"/>
            <ac:spMk id="3" creationId="{12E0C83B-7404-AD2A-F10E-70708865BD46}"/>
          </ac:spMkLst>
        </pc:spChg>
        <pc:grpChg chg="mod">
          <ac:chgData name="Richard Peng" userId="9a3a89ac-6dd8-4a6b-97d3-85a7a6a6f053" providerId="ADAL" clId="{F4FB46B1-9455-430A-BAF3-CDA47ACAC4FA}" dt="2026-10-16T06:41:19.382" v="179"/>
          <ac:grpSpMkLst>
            <pc:docMk/>
            <pc:sldMk cId="0" sldId="286"/>
            <ac:grpSpMk id="6" creationId="{849A1E4D-3250-2AC1-E6DB-7ABE94DFEAE7}"/>
          </ac:grpSpMkLst>
        </pc:grpChg>
        <pc:picChg chg="add mod">
          <ac:chgData name="Richard Peng" userId="9a3a89ac-6dd8-4a6b-97d3-85a7a6a6f053" providerId="ADAL" clId="{F4FB46B1-9455-430A-BAF3-CDA47ACAC4FA}" dt="2026-10-16T06:40:56.515" v="163" actId="1076"/>
          <ac:picMkLst>
            <pc:docMk/>
            <pc:sldMk cId="0" sldId="286"/>
            <ac:picMk id="2" creationId="{A142F11F-CB97-0451-0954-6DBCA202B0A2}"/>
          </ac:picMkLst>
        </pc:picChg>
        <pc:inkChg chg="add mod">
          <ac:chgData name="Richard Peng" userId="9a3a89ac-6dd8-4a6b-97d3-85a7a6a6f053" providerId="ADAL" clId="{F4FB46B1-9455-430A-BAF3-CDA47ACAC4FA}" dt="2026-10-16T06:41:19.382" v="179"/>
          <ac:inkMkLst>
            <pc:docMk/>
            <pc:sldMk cId="0" sldId="286"/>
            <ac:inkMk id="4" creationId="{C531CC4C-7E98-DE0B-0907-4CF54A18EE0B}"/>
          </ac:inkMkLst>
        </pc:inkChg>
        <pc:inkChg chg="add mod">
          <ac:chgData name="Richard Peng" userId="9a3a89ac-6dd8-4a6b-97d3-85a7a6a6f053" providerId="ADAL" clId="{F4FB46B1-9455-430A-BAF3-CDA47ACAC4FA}" dt="2026-10-16T06:41:19.382" v="179"/>
          <ac:inkMkLst>
            <pc:docMk/>
            <pc:sldMk cId="0" sldId="286"/>
            <ac:inkMk id="5" creationId="{A6757919-307C-A3D3-65EF-8FD49919600C}"/>
          </ac:inkMkLst>
        </pc:inkChg>
      </pc:sldChg>
      <pc:sldChg chg="addSp delSp modSp mod">
        <pc:chgData name="Richard Peng" userId="9a3a89ac-6dd8-4a6b-97d3-85a7a6a6f053" providerId="ADAL" clId="{F4FB46B1-9455-430A-BAF3-CDA47ACAC4FA}" dt="2026-10-16T06:54:31.085" v="208" actId="1076"/>
        <pc:sldMkLst>
          <pc:docMk/>
          <pc:sldMk cId="0" sldId="287"/>
        </pc:sldMkLst>
        <pc:spChg chg="add mod">
          <ac:chgData name="Richard Peng" userId="9a3a89ac-6dd8-4a6b-97d3-85a7a6a6f053" providerId="ADAL" clId="{F4FB46B1-9455-430A-BAF3-CDA47ACAC4FA}" dt="2026-10-16T06:54:09.228" v="204" actId="20577"/>
          <ac:spMkLst>
            <pc:docMk/>
            <pc:sldMk cId="0" sldId="287"/>
            <ac:spMk id="4" creationId="{38CB1429-E997-7F15-EE19-BBF22A262043}"/>
          </ac:spMkLst>
        </pc:spChg>
        <pc:spChg chg="add mod">
          <ac:chgData name="Richard Peng" userId="9a3a89ac-6dd8-4a6b-97d3-85a7a6a6f053" providerId="ADAL" clId="{F4FB46B1-9455-430A-BAF3-CDA47ACAC4FA}" dt="2026-10-16T06:54:19.950" v="207" actId="208"/>
          <ac:spMkLst>
            <pc:docMk/>
            <pc:sldMk cId="0" sldId="287"/>
            <ac:spMk id="5" creationId="{99DA743F-C2DC-E181-F7F2-913C93782457}"/>
          </ac:spMkLst>
        </pc:spChg>
        <pc:spChg chg="mod">
          <ac:chgData name="Richard Peng" userId="9a3a89ac-6dd8-4a6b-97d3-85a7a6a6f053" providerId="ADAL" clId="{F4FB46B1-9455-430A-BAF3-CDA47ACAC4FA}" dt="2026-10-16T00:45:15.462" v="6" actId="27636"/>
          <ac:spMkLst>
            <pc:docMk/>
            <pc:sldMk cId="0" sldId="287"/>
            <ac:spMk id="525" creationId="{00000000-0000-0000-0000-000000000000}"/>
          </ac:spMkLst>
        </pc:spChg>
        <pc:spChg chg="mod">
          <ac:chgData name="Richard Peng" userId="9a3a89ac-6dd8-4a6b-97d3-85a7a6a6f053" providerId="ADAL" clId="{F4FB46B1-9455-430A-BAF3-CDA47ACAC4FA}" dt="2026-10-16T00:45:15.461" v="5" actId="27636"/>
          <ac:spMkLst>
            <pc:docMk/>
            <pc:sldMk cId="0" sldId="287"/>
            <ac:spMk id="526" creationId="{00000000-0000-0000-0000-000000000000}"/>
          </ac:spMkLst>
        </pc:spChg>
        <pc:spChg chg="mod">
          <ac:chgData name="Richard Peng" userId="9a3a89ac-6dd8-4a6b-97d3-85a7a6a6f053" providerId="ADAL" clId="{F4FB46B1-9455-430A-BAF3-CDA47ACAC4FA}" dt="2026-10-16T06:52:56.140" v="183" actId="1076"/>
          <ac:spMkLst>
            <pc:docMk/>
            <pc:sldMk cId="0" sldId="287"/>
            <ac:spMk id="528" creationId="{00000000-0000-0000-0000-000000000000}"/>
          </ac:spMkLst>
        </pc:spChg>
        <pc:spChg chg="mod">
          <ac:chgData name="Richard Peng" userId="9a3a89ac-6dd8-4a6b-97d3-85a7a6a6f053" providerId="ADAL" clId="{F4FB46B1-9455-430A-BAF3-CDA47ACAC4FA}" dt="2026-10-16T06:54:31.085" v="208" actId="1076"/>
          <ac:spMkLst>
            <pc:docMk/>
            <pc:sldMk cId="0" sldId="287"/>
            <ac:spMk id="529" creationId="{00000000-0000-0000-0000-000000000000}"/>
          </ac:spMkLst>
        </pc:spChg>
        <pc:picChg chg="add mod">
          <ac:chgData name="Richard Peng" userId="9a3a89ac-6dd8-4a6b-97d3-85a7a6a6f053" providerId="ADAL" clId="{F4FB46B1-9455-430A-BAF3-CDA47ACAC4FA}" dt="2026-10-16T06:53:07.853" v="187" actId="14100"/>
          <ac:picMkLst>
            <pc:docMk/>
            <pc:sldMk cId="0" sldId="287"/>
            <ac:picMk id="3" creationId="{0B53004F-A199-11E3-45E5-9572C7A11B77}"/>
          </ac:picMkLst>
        </pc:picChg>
        <pc:picChg chg="mod">
          <ac:chgData name="Richard Peng" userId="9a3a89ac-6dd8-4a6b-97d3-85a7a6a6f053" providerId="ADAL" clId="{F4FB46B1-9455-430A-BAF3-CDA47ACAC4FA}" dt="2026-10-16T06:52:53.885" v="182" actId="1076"/>
          <ac:picMkLst>
            <pc:docMk/>
            <pc:sldMk cId="0" sldId="287"/>
            <ac:picMk id="524" creationId="{00000000-0000-0000-0000-000000000000}"/>
          </ac:picMkLst>
        </pc:picChg>
        <pc:picChg chg="del">
          <ac:chgData name="Richard Peng" userId="9a3a89ac-6dd8-4a6b-97d3-85a7a6a6f053" providerId="ADAL" clId="{F4FB46B1-9455-430A-BAF3-CDA47ACAC4FA}" dt="2026-10-16T06:53:12.133" v="188" actId="478"/>
          <ac:picMkLst>
            <pc:docMk/>
            <pc:sldMk cId="0" sldId="287"/>
            <ac:picMk id="530" creationId="{00000000-0000-0000-0000-000000000000}"/>
          </ac:picMkLst>
        </pc:picChg>
      </pc:sldChg>
      <pc:sldChg chg="modSp add del mod modShow">
        <pc:chgData name="Richard Peng" userId="9a3a89ac-6dd8-4a6b-97d3-85a7a6a6f053" providerId="ADAL" clId="{F4FB46B1-9455-430A-BAF3-CDA47ACAC4FA}" dt="2026-10-16T07:04:30.070" v="211" actId="729"/>
        <pc:sldMkLst>
          <pc:docMk/>
          <pc:sldMk cId="0" sldId="288"/>
        </pc:sldMkLst>
        <pc:spChg chg="mod">
          <ac:chgData name="Richard Peng" userId="9a3a89ac-6dd8-4a6b-97d3-85a7a6a6f053" providerId="ADAL" clId="{F4FB46B1-9455-430A-BAF3-CDA47ACAC4FA}" dt="2026-10-16T00:45:15.464" v="7" actId="27636"/>
          <ac:spMkLst>
            <pc:docMk/>
            <pc:sldMk cId="0" sldId="288"/>
            <ac:spMk id="535" creationId="{00000000-0000-0000-0000-000000000000}"/>
          </ac:spMkLst>
        </pc:spChg>
        <pc:spChg chg="mod">
          <ac:chgData name="Richard Peng" userId="9a3a89ac-6dd8-4a6b-97d3-85a7a6a6f053" providerId="ADAL" clId="{F4FB46B1-9455-430A-BAF3-CDA47ACAC4FA}" dt="2026-10-16T00:45:15.464" v="8" actId="27636"/>
          <ac:spMkLst>
            <pc:docMk/>
            <pc:sldMk cId="0" sldId="288"/>
            <ac:spMk id="536" creationId="{00000000-0000-0000-0000-000000000000}"/>
          </ac:spMkLst>
        </pc:spChg>
      </pc:sldChg>
      <pc:sldChg chg="modSp add del mod modShow">
        <pc:chgData name="Richard Peng" userId="9a3a89ac-6dd8-4a6b-97d3-85a7a6a6f053" providerId="ADAL" clId="{F4FB46B1-9455-430A-BAF3-CDA47ACAC4FA}" dt="2026-10-16T07:05:55.718" v="212" actId="729"/>
        <pc:sldMkLst>
          <pc:docMk/>
          <pc:sldMk cId="0" sldId="289"/>
        </pc:sldMkLst>
        <pc:spChg chg="mod">
          <ac:chgData name="Richard Peng" userId="9a3a89ac-6dd8-4a6b-97d3-85a7a6a6f053" providerId="ADAL" clId="{F4FB46B1-9455-430A-BAF3-CDA47ACAC4FA}" dt="2026-10-16T00:45:15.588" v="10" actId="27636"/>
          <ac:spMkLst>
            <pc:docMk/>
            <pc:sldMk cId="0" sldId="289"/>
            <ac:spMk id="540" creationId="{00000000-0000-0000-0000-000000000000}"/>
          </ac:spMkLst>
        </pc:spChg>
        <pc:spChg chg="mod">
          <ac:chgData name="Richard Peng" userId="9a3a89ac-6dd8-4a6b-97d3-85a7a6a6f053" providerId="ADAL" clId="{F4FB46B1-9455-430A-BAF3-CDA47ACAC4FA}" dt="2026-10-16T00:45:15.630" v="11" actId="27636"/>
          <ac:spMkLst>
            <pc:docMk/>
            <pc:sldMk cId="0" sldId="289"/>
            <ac:spMk id="541" creationId="{00000000-0000-0000-0000-000000000000}"/>
          </ac:spMkLst>
        </pc:spChg>
        <pc:spChg chg="mod">
          <ac:chgData name="Richard Peng" userId="9a3a89ac-6dd8-4a6b-97d3-85a7a6a6f053" providerId="ADAL" clId="{F4FB46B1-9455-430A-BAF3-CDA47ACAC4FA}" dt="2026-10-16T00:45:15.496" v="9" actId="27636"/>
          <ac:spMkLst>
            <pc:docMk/>
            <pc:sldMk cId="0" sldId="289"/>
            <ac:spMk id="543" creationId="{00000000-0000-0000-0000-000000000000}"/>
          </ac:spMkLst>
        </pc:spChg>
      </pc:sldChg>
      <pc:sldChg chg="addSp delSp modSp mod modAnim">
        <pc:chgData name="Richard Peng" userId="9a3a89ac-6dd8-4a6b-97d3-85a7a6a6f053" providerId="ADAL" clId="{F4FB46B1-9455-430A-BAF3-CDA47ACAC4FA}" dt="2026-10-16T18:36:03.349" v="275"/>
        <pc:sldMkLst>
          <pc:docMk/>
          <pc:sldMk cId="0" sldId="291"/>
        </pc:sldMkLst>
        <pc:spChg chg="add mod">
          <ac:chgData name="Richard Peng" userId="9a3a89ac-6dd8-4a6b-97d3-85a7a6a6f053" providerId="ADAL" clId="{F4FB46B1-9455-430A-BAF3-CDA47ACAC4FA}" dt="2026-10-16T18:33:15.682" v="230" actId="1076"/>
          <ac:spMkLst>
            <pc:docMk/>
            <pc:sldMk cId="0" sldId="291"/>
            <ac:spMk id="4" creationId="{0E58A68C-DB1E-3D7D-78C4-1CA74263D7D9}"/>
          </ac:spMkLst>
        </pc:spChg>
        <pc:spChg chg="mod">
          <ac:chgData name="Richard Peng" userId="9a3a89ac-6dd8-4a6b-97d3-85a7a6a6f053" providerId="ADAL" clId="{F4FB46B1-9455-430A-BAF3-CDA47ACAC4FA}" dt="2026-10-16T18:31:21.925" v="214" actId="20577"/>
          <ac:spMkLst>
            <pc:docMk/>
            <pc:sldMk cId="0" sldId="291"/>
            <ac:spMk id="554" creationId="{00000000-0000-0000-0000-000000000000}"/>
          </ac:spMkLst>
        </pc:spChg>
        <pc:grpChg chg="mod">
          <ac:chgData name="Richard Peng" userId="9a3a89ac-6dd8-4a6b-97d3-85a7a6a6f053" providerId="ADAL" clId="{F4FB46B1-9455-430A-BAF3-CDA47ACAC4FA}" dt="2026-10-16T18:33:30.853" v="235"/>
          <ac:grpSpMkLst>
            <pc:docMk/>
            <pc:sldMk cId="0" sldId="291"/>
            <ac:grpSpMk id="8" creationId="{A7A22448-9802-B1E8-4FB7-307C1C231F8F}"/>
          </ac:grpSpMkLst>
        </pc:grpChg>
        <pc:grpChg chg="mod">
          <ac:chgData name="Richard Peng" userId="9a3a89ac-6dd8-4a6b-97d3-85a7a6a6f053" providerId="ADAL" clId="{F4FB46B1-9455-430A-BAF3-CDA47ACAC4FA}" dt="2026-10-16T18:33:51.281" v="243"/>
          <ac:grpSpMkLst>
            <pc:docMk/>
            <pc:sldMk cId="0" sldId="291"/>
            <ac:grpSpMk id="12" creationId="{001FC70A-4B2C-B1B1-6636-5A0F4188F1D3}"/>
          </ac:grpSpMkLst>
        </pc:grpChg>
        <pc:grpChg chg="del mod">
          <ac:chgData name="Richard Peng" userId="9a3a89ac-6dd8-4a6b-97d3-85a7a6a6f053" providerId="ADAL" clId="{F4FB46B1-9455-430A-BAF3-CDA47ACAC4FA}" dt="2026-10-16T18:35:44.301" v="253"/>
          <ac:grpSpMkLst>
            <pc:docMk/>
            <pc:sldMk cId="0" sldId="291"/>
            <ac:grpSpMk id="20" creationId="{1A326DAA-A5E0-D94D-06EE-3F3048902B57}"/>
          </ac:grpSpMkLst>
        </pc:grpChg>
        <pc:grpChg chg="mod">
          <ac:chgData name="Richard Peng" userId="9a3a89ac-6dd8-4a6b-97d3-85a7a6a6f053" providerId="ADAL" clId="{F4FB46B1-9455-430A-BAF3-CDA47ACAC4FA}" dt="2026-10-16T18:35:43.193" v="251"/>
          <ac:grpSpMkLst>
            <pc:docMk/>
            <pc:sldMk cId="0" sldId="291"/>
            <ac:grpSpMk id="21" creationId="{5EDC992C-B67D-EBD7-9000-401D880BD0FE}"/>
          </ac:grpSpMkLst>
        </pc:grpChg>
        <pc:grpChg chg="mod">
          <ac:chgData name="Richard Peng" userId="9a3a89ac-6dd8-4a6b-97d3-85a7a6a6f053" providerId="ADAL" clId="{F4FB46B1-9455-430A-BAF3-CDA47ACAC4FA}" dt="2026-10-16T18:35:44.301" v="253"/>
          <ac:grpSpMkLst>
            <pc:docMk/>
            <pc:sldMk cId="0" sldId="291"/>
            <ac:grpSpMk id="23" creationId="{D0430A86-F311-ABE4-05F4-D5B0DCCDEE42}"/>
          </ac:grpSpMkLst>
        </pc:grpChg>
        <pc:grpChg chg="mod">
          <ac:chgData name="Richard Peng" userId="9a3a89ac-6dd8-4a6b-97d3-85a7a6a6f053" providerId="ADAL" clId="{F4FB46B1-9455-430A-BAF3-CDA47ACAC4FA}" dt="2026-10-16T18:35:47.583" v="258"/>
          <ac:grpSpMkLst>
            <pc:docMk/>
            <pc:sldMk cId="0" sldId="291"/>
            <ac:grpSpMk id="28" creationId="{78393D83-9D2B-371F-9F24-875971005437}"/>
          </ac:grpSpMkLst>
        </pc:grpChg>
        <pc:grpChg chg="mod">
          <ac:chgData name="Richard Peng" userId="9a3a89ac-6dd8-4a6b-97d3-85a7a6a6f053" providerId="ADAL" clId="{F4FB46B1-9455-430A-BAF3-CDA47ACAC4FA}" dt="2026-10-16T18:35:52.603" v="263"/>
          <ac:grpSpMkLst>
            <pc:docMk/>
            <pc:sldMk cId="0" sldId="291"/>
            <ac:grpSpMk id="33" creationId="{8EF5300B-C486-C532-7444-8B273BFDAEDE}"/>
          </ac:grpSpMkLst>
        </pc:grpChg>
        <pc:grpChg chg="del mod">
          <ac:chgData name="Richard Peng" userId="9a3a89ac-6dd8-4a6b-97d3-85a7a6a6f053" providerId="ADAL" clId="{F4FB46B1-9455-430A-BAF3-CDA47ACAC4FA}" dt="2026-10-16T18:36:03.349" v="275"/>
          <ac:grpSpMkLst>
            <pc:docMk/>
            <pc:sldMk cId="0" sldId="291"/>
            <ac:grpSpMk id="41" creationId="{9EB1C473-7E41-0342-2D2D-656E4A89090B}"/>
          </ac:grpSpMkLst>
        </pc:grpChg>
        <pc:grpChg chg="mod">
          <ac:chgData name="Richard Peng" userId="9a3a89ac-6dd8-4a6b-97d3-85a7a6a6f053" providerId="ADAL" clId="{F4FB46B1-9455-430A-BAF3-CDA47ACAC4FA}" dt="2026-10-16T18:36:00.163" v="271"/>
          <ac:grpSpMkLst>
            <pc:docMk/>
            <pc:sldMk cId="0" sldId="291"/>
            <ac:grpSpMk id="42" creationId="{78103F4A-4E8B-0AF7-2249-E7A59F20D2F1}"/>
          </ac:grpSpMkLst>
        </pc:grpChg>
        <pc:grpChg chg="mod">
          <ac:chgData name="Richard Peng" userId="9a3a89ac-6dd8-4a6b-97d3-85a7a6a6f053" providerId="ADAL" clId="{F4FB46B1-9455-430A-BAF3-CDA47ACAC4FA}" dt="2026-10-16T18:36:03.349" v="275"/>
          <ac:grpSpMkLst>
            <pc:docMk/>
            <pc:sldMk cId="0" sldId="291"/>
            <ac:grpSpMk id="46" creationId="{00661A05-2C60-1A35-E3C4-405CCA40AE0B}"/>
          </ac:grpSpMkLst>
        </pc:grpChg>
        <pc:picChg chg="add mod">
          <ac:chgData name="Richard Peng" userId="9a3a89ac-6dd8-4a6b-97d3-85a7a6a6f053" providerId="ADAL" clId="{F4FB46B1-9455-430A-BAF3-CDA47ACAC4FA}" dt="2026-10-16T18:33:02.121" v="217" actId="14100"/>
          <ac:picMkLst>
            <pc:docMk/>
            <pc:sldMk cId="0" sldId="291"/>
            <ac:picMk id="3" creationId="{B992B07E-037E-A811-068C-A67EC81858EB}"/>
          </ac:picMkLst>
        </pc:picChg>
        <pc:inkChg chg="add mod">
          <ac:chgData name="Richard Peng" userId="9a3a89ac-6dd8-4a6b-97d3-85a7a6a6f053" providerId="ADAL" clId="{F4FB46B1-9455-430A-BAF3-CDA47ACAC4FA}" dt="2026-10-16T18:33:30.853" v="235"/>
          <ac:inkMkLst>
            <pc:docMk/>
            <pc:sldMk cId="0" sldId="291"/>
            <ac:inkMk id="5" creationId="{2B89BD00-499F-D91C-237C-728E1476B2EB}"/>
          </ac:inkMkLst>
        </pc:inkChg>
        <pc:inkChg chg="add del">
          <ac:chgData name="Richard Peng" userId="9a3a89ac-6dd8-4a6b-97d3-85a7a6a6f053" providerId="ADAL" clId="{F4FB46B1-9455-430A-BAF3-CDA47ACAC4FA}" dt="2026-10-16T18:33:29.059" v="233" actId="9405"/>
          <ac:inkMkLst>
            <pc:docMk/>
            <pc:sldMk cId="0" sldId="291"/>
            <ac:inkMk id="6" creationId="{8DC66376-1138-242C-7710-49A1315AE878}"/>
          </ac:inkMkLst>
        </pc:inkChg>
        <pc:inkChg chg="add mod">
          <ac:chgData name="Richard Peng" userId="9a3a89ac-6dd8-4a6b-97d3-85a7a6a6f053" providerId="ADAL" clId="{F4FB46B1-9455-430A-BAF3-CDA47ACAC4FA}" dt="2026-10-16T18:33:30.853" v="235"/>
          <ac:inkMkLst>
            <pc:docMk/>
            <pc:sldMk cId="0" sldId="291"/>
            <ac:inkMk id="7" creationId="{2C55F8F4-1968-9E21-0FBE-302BE7F8DA4D}"/>
          </ac:inkMkLst>
        </pc:inkChg>
        <pc:inkChg chg="add">
          <ac:chgData name="Richard Peng" userId="9a3a89ac-6dd8-4a6b-97d3-85a7a6a6f053" providerId="ADAL" clId="{F4FB46B1-9455-430A-BAF3-CDA47ACAC4FA}" dt="2026-10-16T18:33:40.159" v="236" actId="9405"/>
          <ac:inkMkLst>
            <pc:docMk/>
            <pc:sldMk cId="0" sldId="291"/>
            <ac:inkMk id="9" creationId="{A4484A45-1FAB-579B-90D8-AFC0297C794D}"/>
          </ac:inkMkLst>
        </pc:inkChg>
        <pc:inkChg chg="add mod">
          <ac:chgData name="Richard Peng" userId="9a3a89ac-6dd8-4a6b-97d3-85a7a6a6f053" providerId="ADAL" clId="{F4FB46B1-9455-430A-BAF3-CDA47ACAC4FA}" dt="2026-10-16T18:33:51.281" v="243"/>
          <ac:inkMkLst>
            <pc:docMk/>
            <pc:sldMk cId="0" sldId="291"/>
            <ac:inkMk id="10" creationId="{5319C1DF-EA0F-C0D7-FA8C-C4840ED44DBD}"/>
          </ac:inkMkLst>
        </pc:inkChg>
        <pc:inkChg chg="add del mod">
          <ac:chgData name="Richard Peng" userId="9a3a89ac-6dd8-4a6b-97d3-85a7a6a6f053" providerId="ADAL" clId="{F4FB46B1-9455-430A-BAF3-CDA47ACAC4FA}" dt="2026-10-16T18:33:51.281" v="243"/>
          <ac:inkMkLst>
            <pc:docMk/>
            <pc:sldMk cId="0" sldId="291"/>
            <ac:inkMk id="11" creationId="{FCE1C484-5BA8-E2D3-6181-09D1C227A7D5}"/>
          </ac:inkMkLst>
        </pc:inkChg>
        <pc:inkChg chg="add mod">
          <ac:chgData name="Richard Peng" userId="9a3a89ac-6dd8-4a6b-97d3-85a7a6a6f053" providerId="ADAL" clId="{F4FB46B1-9455-430A-BAF3-CDA47ACAC4FA}" dt="2026-10-16T18:35:43.193" v="251"/>
          <ac:inkMkLst>
            <pc:docMk/>
            <pc:sldMk cId="0" sldId="291"/>
            <ac:inkMk id="13" creationId="{D215EC28-3061-41F0-A2CA-7C6923EAE7E6}"/>
          </ac:inkMkLst>
        </pc:inkChg>
        <pc:inkChg chg="add mod">
          <ac:chgData name="Richard Peng" userId="9a3a89ac-6dd8-4a6b-97d3-85a7a6a6f053" providerId="ADAL" clId="{F4FB46B1-9455-430A-BAF3-CDA47ACAC4FA}" dt="2026-10-16T18:35:43.193" v="251"/>
          <ac:inkMkLst>
            <pc:docMk/>
            <pc:sldMk cId="0" sldId="291"/>
            <ac:inkMk id="14" creationId="{4FD5D122-3A88-C32A-C559-A1693F28EF27}"/>
          </ac:inkMkLst>
        </pc:inkChg>
        <pc:inkChg chg="add mod">
          <ac:chgData name="Richard Peng" userId="9a3a89ac-6dd8-4a6b-97d3-85a7a6a6f053" providerId="ADAL" clId="{F4FB46B1-9455-430A-BAF3-CDA47ACAC4FA}" dt="2026-10-16T18:35:43.193" v="251"/>
          <ac:inkMkLst>
            <pc:docMk/>
            <pc:sldMk cId="0" sldId="291"/>
            <ac:inkMk id="15" creationId="{265EC6E3-8F83-AD08-68C8-50786136534A}"/>
          </ac:inkMkLst>
        </pc:inkChg>
        <pc:inkChg chg="add mod">
          <ac:chgData name="Richard Peng" userId="9a3a89ac-6dd8-4a6b-97d3-85a7a6a6f053" providerId="ADAL" clId="{F4FB46B1-9455-430A-BAF3-CDA47ACAC4FA}" dt="2026-10-16T18:35:43.193" v="251"/>
          <ac:inkMkLst>
            <pc:docMk/>
            <pc:sldMk cId="0" sldId="291"/>
            <ac:inkMk id="16" creationId="{FF8231E9-8F8F-BC55-0831-11EC8C778A91}"/>
          </ac:inkMkLst>
        </pc:inkChg>
        <pc:inkChg chg="add mod">
          <ac:chgData name="Richard Peng" userId="9a3a89ac-6dd8-4a6b-97d3-85a7a6a6f053" providerId="ADAL" clId="{F4FB46B1-9455-430A-BAF3-CDA47ACAC4FA}" dt="2026-10-16T18:35:43.193" v="251"/>
          <ac:inkMkLst>
            <pc:docMk/>
            <pc:sldMk cId="0" sldId="291"/>
            <ac:inkMk id="17" creationId="{F2C77028-F18E-861A-A9AE-B1848528D717}"/>
          </ac:inkMkLst>
        </pc:inkChg>
        <pc:inkChg chg="add mod">
          <ac:chgData name="Richard Peng" userId="9a3a89ac-6dd8-4a6b-97d3-85a7a6a6f053" providerId="ADAL" clId="{F4FB46B1-9455-430A-BAF3-CDA47ACAC4FA}" dt="2026-10-16T18:35:44.301" v="253"/>
          <ac:inkMkLst>
            <pc:docMk/>
            <pc:sldMk cId="0" sldId="291"/>
            <ac:inkMk id="18" creationId="{F21E4C14-6295-B143-6ACF-736B325C54CE}"/>
          </ac:inkMkLst>
        </pc:inkChg>
        <pc:inkChg chg="add mod">
          <ac:chgData name="Richard Peng" userId="9a3a89ac-6dd8-4a6b-97d3-85a7a6a6f053" providerId="ADAL" clId="{F4FB46B1-9455-430A-BAF3-CDA47ACAC4FA}" dt="2026-10-16T18:35:44.301" v="253"/>
          <ac:inkMkLst>
            <pc:docMk/>
            <pc:sldMk cId="0" sldId="291"/>
            <ac:inkMk id="19" creationId="{956097FD-2D81-F30E-1E33-A3B8D5CD6ECA}"/>
          </ac:inkMkLst>
        </pc:inkChg>
        <pc:inkChg chg="add mod">
          <ac:chgData name="Richard Peng" userId="9a3a89ac-6dd8-4a6b-97d3-85a7a6a6f053" providerId="ADAL" clId="{F4FB46B1-9455-430A-BAF3-CDA47ACAC4FA}" dt="2026-10-16T18:35:44.301" v="253"/>
          <ac:inkMkLst>
            <pc:docMk/>
            <pc:sldMk cId="0" sldId="291"/>
            <ac:inkMk id="22" creationId="{6D6DECFF-1F79-3092-AC48-C14E46E31098}"/>
          </ac:inkMkLst>
        </pc:inkChg>
        <pc:inkChg chg="add mod">
          <ac:chgData name="Richard Peng" userId="9a3a89ac-6dd8-4a6b-97d3-85a7a6a6f053" providerId="ADAL" clId="{F4FB46B1-9455-430A-BAF3-CDA47ACAC4FA}" dt="2026-10-16T18:35:47.583" v="258"/>
          <ac:inkMkLst>
            <pc:docMk/>
            <pc:sldMk cId="0" sldId="291"/>
            <ac:inkMk id="24" creationId="{91E198E7-0DEC-396A-BA89-4309B676F7CB}"/>
          </ac:inkMkLst>
        </pc:inkChg>
        <pc:inkChg chg="add mod">
          <ac:chgData name="Richard Peng" userId="9a3a89ac-6dd8-4a6b-97d3-85a7a6a6f053" providerId="ADAL" clId="{F4FB46B1-9455-430A-BAF3-CDA47ACAC4FA}" dt="2026-10-16T18:35:47.583" v="258"/>
          <ac:inkMkLst>
            <pc:docMk/>
            <pc:sldMk cId="0" sldId="291"/>
            <ac:inkMk id="25" creationId="{BF7EA6DB-1FB2-9EC7-D137-B5D5FC553DD3}"/>
          </ac:inkMkLst>
        </pc:inkChg>
        <pc:inkChg chg="add mod">
          <ac:chgData name="Richard Peng" userId="9a3a89ac-6dd8-4a6b-97d3-85a7a6a6f053" providerId="ADAL" clId="{F4FB46B1-9455-430A-BAF3-CDA47ACAC4FA}" dt="2026-10-16T18:35:47.583" v="258"/>
          <ac:inkMkLst>
            <pc:docMk/>
            <pc:sldMk cId="0" sldId="291"/>
            <ac:inkMk id="26" creationId="{421DE013-C141-AD30-59A7-F04839C685D3}"/>
          </ac:inkMkLst>
        </pc:inkChg>
        <pc:inkChg chg="add mod">
          <ac:chgData name="Richard Peng" userId="9a3a89ac-6dd8-4a6b-97d3-85a7a6a6f053" providerId="ADAL" clId="{F4FB46B1-9455-430A-BAF3-CDA47ACAC4FA}" dt="2026-10-16T18:35:47.583" v="258"/>
          <ac:inkMkLst>
            <pc:docMk/>
            <pc:sldMk cId="0" sldId="291"/>
            <ac:inkMk id="27" creationId="{896F9AF1-EFE6-D502-A31F-163D80FF2C1E}"/>
          </ac:inkMkLst>
        </pc:inkChg>
        <pc:inkChg chg="add mod">
          <ac:chgData name="Richard Peng" userId="9a3a89ac-6dd8-4a6b-97d3-85a7a6a6f053" providerId="ADAL" clId="{F4FB46B1-9455-430A-BAF3-CDA47ACAC4FA}" dt="2026-10-16T18:35:52.603" v="263"/>
          <ac:inkMkLst>
            <pc:docMk/>
            <pc:sldMk cId="0" sldId="291"/>
            <ac:inkMk id="29" creationId="{C5938145-F512-2266-246D-1FC597955DE5}"/>
          </ac:inkMkLst>
        </pc:inkChg>
        <pc:inkChg chg="add mod">
          <ac:chgData name="Richard Peng" userId="9a3a89ac-6dd8-4a6b-97d3-85a7a6a6f053" providerId="ADAL" clId="{F4FB46B1-9455-430A-BAF3-CDA47ACAC4FA}" dt="2026-10-16T18:35:52.603" v="263"/>
          <ac:inkMkLst>
            <pc:docMk/>
            <pc:sldMk cId="0" sldId="291"/>
            <ac:inkMk id="30" creationId="{5BA24EE2-0096-52B6-3919-5E4E93495A57}"/>
          </ac:inkMkLst>
        </pc:inkChg>
        <pc:inkChg chg="add mod">
          <ac:chgData name="Richard Peng" userId="9a3a89ac-6dd8-4a6b-97d3-85a7a6a6f053" providerId="ADAL" clId="{F4FB46B1-9455-430A-BAF3-CDA47ACAC4FA}" dt="2026-10-16T18:35:52.603" v="263"/>
          <ac:inkMkLst>
            <pc:docMk/>
            <pc:sldMk cId="0" sldId="291"/>
            <ac:inkMk id="31" creationId="{EE630313-EA80-5730-3DCB-CE9A9563FD0E}"/>
          </ac:inkMkLst>
        </pc:inkChg>
        <pc:inkChg chg="add mod">
          <ac:chgData name="Richard Peng" userId="9a3a89ac-6dd8-4a6b-97d3-85a7a6a6f053" providerId="ADAL" clId="{F4FB46B1-9455-430A-BAF3-CDA47ACAC4FA}" dt="2026-10-16T18:35:52.603" v="263"/>
          <ac:inkMkLst>
            <pc:docMk/>
            <pc:sldMk cId="0" sldId="291"/>
            <ac:inkMk id="32" creationId="{200340E3-3B48-32C8-8914-39AA010000C8}"/>
          </ac:inkMkLst>
        </pc:inkChg>
        <pc:inkChg chg="add mod">
          <ac:chgData name="Richard Peng" userId="9a3a89ac-6dd8-4a6b-97d3-85a7a6a6f053" providerId="ADAL" clId="{F4FB46B1-9455-430A-BAF3-CDA47ACAC4FA}" dt="2026-10-16T18:36:00.163" v="271"/>
          <ac:inkMkLst>
            <pc:docMk/>
            <pc:sldMk cId="0" sldId="291"/>
            <ac:inkMk id="34" creationId="{0BF31246-C732-FC6A-7F5E-4AB9E0608530}"/>
          </ac:inkMkLst>
        </pc:inkChg>
        <pc:inkChg chg="add mod">
          <ac:chgData name="Richard Peng" userId="9a3a89ac-6dd8-4a6b-97d3-85a7a6a6f053" providerId="ADAL" clId="{F4FB46B1-9455-430A-BAF3-CDA47ACAC4FA}" dt="2026-10-16T18:36:00.163" v="271"/>
          <ac:inkMkLst>
            <pc:docMk/>
            <pc:sldMk cId="0" sldId="291"/>
            <ac:inkMk id="35" creationId="{A4693B5A-D582-B69F-AFBF-E3675A049C0B}"/>
          </ac:inkMkLst>
        </pc:inkChg>
        <pc:inkChg chg="add mod">
          <ac:chgData name="Richard Peng" userId="9a3a89ac-6dd8-4a6b-97d3-85a7a6a6f053" providerId="ADAL" clId="{F4FB46B1-9455-430A-BAF3-CDA47ACAC4FA}" dt="2026-10-16T18:36:00.163" v="271"/>
          <ac:inkMkLst>
            <pc:docMk/>
            <pc:sldMk cId="0" sldId="291"/>
            <ac:inkMk id="36" creationId="{5E3EA388-9B75-6D2A-C718-9B47A8234288}"/>
          </ac:inkMkLst>
        </pc:inkChg>
        <pc:inkChg chg="add mod">
          <ac:chgData name="Richard Peng" userId="9a3a89ac-6dd8-4a6b-97d3-85a7a6a6f053" providerId="ADAL" clId="{F4FB46B1-9455-430A-BAF3-CDA47ACAC4FA}" dt="2026-10-16T18:36:00.163" v="271"/>
          <ac:inkMkLst>
            <pc:docMk/>
            <pc:sldMk cId="0" sldId="291"/>
            <ac:inkMk id="37" creationId="{E05EE09E-0D23-62AC-7F53-66E95802BF38}"/>
          </ac:inkMkLst>
        </pc:inkChg>
        <pc:inkChg chg="add mod">
          <ac:chgData name="Richard Peng" userId="9a3a89ac-6dd8-4a6b-97d3-85a7a6a6f053" providerId="ADAL" clId="{F4FB46B1-9455-430A-BAF3-CDA47ACAC4FA}" dt="2026-10-16T18:36:03.349" v="275"/>
          <ac:inkMkLst>
            <pc:docMk/>
            <pc:sldMk cId="0" sldId="291"/>
            <ac:inkMk id="38" creationId="{29C2DC50-92E0-9B6A-6999-A5780FC87D06}"/>
          </ac:inkMkLst>
        </pc:inkChg>
        <pc:inkChg chg="add mod">
          <ac:chgData name="Richard Peng" userId="9a3a89ac-6dd8-4a6b-97d3-85a7a6a6f053" providerId="ADAL" clId="{F4FB46B1-9455-430A-BAF3-CDA47ACAC4FA}" dt="2026-10-16T18:36:03.349" v="275"/>
          <ac:inkMkLst>
            <pc:docMk/>
            <pc:sldMk cId="0" sldId="291"/>
            <ac:inkMk id="39" creationId="{87F76D6B-2F14-A31E-AA50-DEAF85CF1985}"/>
          </ac:inkMkLst>
        </pc:inkChg>
        <pc:inkChg chg="add mod">
          <ac:chgData name="Richard Peng" userId="9a3a89ac-6dd8-4a6b-97d3-85a7a6a6f053" providerId="ADAL" clId="{F4FB46B1-9455-430A-BAF3-CDA47ACAC4FA}" dt="2026-10-16T18:36:03.349" v="275"/>
          <ac:inkMkLst>
            <pc:docMk/>
            <pc:sldMk cId="0" sldId="291"/>
            <ac:inkMk id="40" creationId="{9696102A-34DF-A301-29E6-649655DDD11D}"/>
          </ac:inkMkLst>
        </pc:inkChg>
        <pc:inkChg chg="add mod">
          <ac:chgData name="Richard Peng" userId="9a3a89ac-6dd8-4a6b-97d3-85a7a6a6f053" providerId="ADAL" clId="{F4FB46B1-9455-430A-BAF3-CDA47ACAC4FA}" dt="2026-10-16T18:36:03.349" v="275"/>
          <ac:inkMkLst>
            <pc:docMk/>
            <pc:sldMk cId="0" sldId="291"/>
            <ac:inkMk id="43" creationId="{E5C90A50-6029-7FA9-69C9-5F1F09F01AAC}"/>
          </ac:inkMkLst>
        </pc:inkChg>
        <pc:inkChg chg="add">
          <ac:chgData name="Richard Peng" userId="9a3a89ac-6dd8-4a6b-97d3-85a7a6a6f053" providerId="ADAL" clId="{F4FB46B1-9455-430A-BAF3-CDA47ACAC4FA}" dt="2026-10-16T18:36:02.007" v="273" actId="9405"/>
          <ac:inkMkLst>
            <pc:docMk/>
            <pc:sldMk cId="0" sldId="291"/>
            <ac:inkMk id="44" creationId="{826D3D1B-B2FF-9279-BAB1-A51406839887}"/>
          </ac:inkMkLst>
        </pc:inkChg>
        <pc:inkChg chg="add">
          <ac:chgData name="Richard Peng" userId="9a3a89ac-6dd8-4a6b-97d3-85a7a6a6f053" providerId="ADAL" clId="{F4FB46B1-9455-430A-BAF3-CDA47ACAC4FA}" dt="2026-10-16T18:36:02.410" v="274" actId="9405"/>
          <ac:inkMkLst>
            <pc:docMk/>
            <pc:sldMk cId="0" sldId="291"/>
            <ac:inkMk id="45" creationId="{E47EA245-F807-F28E-7CD2-550EA72179C7}"/>
          </ac:inkMkLst>
        </pc:inkChg>
      </pc:sldChg>
      <pc:sldChg chg="modSp mod">
        <pc:chgData name="Richard Peng" userId="9a3a89ac-6dd8-4a6b-97d3-85a7a6a6f053" providerId="ADAL" clId="{F4FB46B1-9455-430A-BAF3-CDA47ACAC4FA}" dt="2026-10-16T18:37:27.883" v="276" actId="13926"/>
        <pc:sldMkLst>
          <pc:docMk/>
          <pc:sldMk cId="0" sldId="297"/>
        </pc:sldMkLst>
        <pc:spChg chg="mod">
          <ac:chgData name="Richard Peng" userId="9a3a89ac-6dd8-4a6b-97d3-85a7a6a6f053" providerId="ADAL" clId="{F4FB46B1-9455-430A-BAF3-CDA47ACAC4FA}" dt="2026-10-16T18:37:27.883" v="276" actId="13926"/>
          <ac:spMkLst>
            <pc:docMk/>
            <pc:sldMk cId="0" sldId="297"/>
            <ac:spMk id="593" creationId="{00000000-0000-0000-0000-000000000000}"/>
          </ac:spMkLst>
        </pc:spChg>
      </pc:sldChg>
      <pc:sldChg chg="add del">
        <pc:chgData name="Richard Peng" userId="9a3a89ac-6dd8-4a6b-97d3-85a7a6a6f053" providerId="ADAL" clId="{F4FB46B1-9455-430A-BAF3-CDA47ACAC4FA}" dt="2026-10-23T03:40:52.873" v="472"/>
        <pc:sldMkLst>
          <pc:docMk/>
          <pc:sldMk cId="0" sldId="298"/>
        </pc:sldMkLst>
      </pc:sldChg>
      <pc:sldChg chg="add del modNotes">
        <pc:chgData name="Richard Peng" userId="9a3a89ac-6dd8-4a6b-97d3-85a7a6a6f053" providerId="ADAL" clId="{F4FB46B1-9455-430A-BAF3-CDA47ACAC4FA}" dt="2026-10-23T03:40:52.873" v="472"/>
        <pc:sldMkLst>
          <pc:docMk/>
          <pc:sldMk cId="0" sldId="299"/>
        </pc:sldMkLst>
      </pc:sldChg>
      <pc:sldChg chg="add del">
        <pc:chgData name="Richard Peng" userId="9a3a89ac-6dd8-4a6b-97d3-85a7a6a6f053" providerId="ADAL" clId="{F4FB46B1-9455-430A-BAF3-CDA47ACAC4FA}" dt="2026-10-23T03:40:52.873" v="472"/>
        <pc:sldMkLst>
          <pc:docMk/>
          <pc:sldMk cId="0" sldId="300"/>
        </pc:sldMkLst>
      </pc:sldChg>
      <pc:sldChg chg="add del">
        <pc:chgData name="Richard Peng" userId="9a3a89ac-6dd8-4a6b-97d3-85a7a6a6f053" providerId="ADAL" clId="{F4FB46B1-9455-430A-BAF3-CDA47ACAC4FA}" dt="2026-10-16T18:42:53.100" v="287" actId="47"/>
        <pc:sldMkLst>
          <pc:docMk/>
          <pc:sldMk cId="0" sldId="307"/>
        </pc:sldMkLst>
      </pc:sldChg>
      <pc:sldChg chg="modSp mod">
        <pc:chgData name="Richard Peng" userId="9a3a89ac-6dd8-4a6b-97d3-85a7a6a6f053" providerId="ADAL" clId="{F4FB46B1-9455-430A-BAF3-CDA47ACAC4FA}" dt="2026-10-16T00:45:15.692" v="14" actId="27636"/>
        <pc:sldMkLst>
          <pc:docMk/>
          <pc:sldMk cId="0" sldId="310"/>
        </pc:sldMkLst>
        <pc:spChg chg="mod">
          <ac:chgData name="Richard Peng" userId="9a3a89ac-6dd8-4a6b-97d3-85a7a6a6f053" providerId="ADAL" clId="{F4FB46B1-9455-430A-BAF3-CDA47ACAC4FA}" dt="2026-10-16T00:45:15.691" v="13" actId="27636"/>
          <ac:spMkLst>
            <pc:docMk/>
            <pc:sldMk cId="0" sldId="310"/>
            <ac:spMk id="648" creationId="{00000000-0000-0000-0000-000000000000}"/>
          </ac:spMkLst>
        </pc:spChg>
        <pc:spChg chg="mod">
          <ac:chgData name="Richard Peng" userId="9a3a89ac-6dd8-4a6b-97d3-85a7a6a6f053" providerId="ADAL" clId="{F4FB46B1-9455-430A-BAF3-CDA47ACAC4FA}" dt="2026-10-16T00:45:15.692" v="14" actId="27636"/>
          <ac:spMkLst>
            <pc:docMk/>
            <pc:sldMk cId="0" sldId="310"/>
            <ac:spMk id="651" creationId="{00000000-0000-0000-0000-000000000000}"/>
          </ac:spMkLst>
        </pc:spChg>
      </pc:sldChg>
      <pc:sldChg chg="addSp delSp modSp mod">
        <pc:chgData name="Richard Peng" userId="9a3a89ac-6dd8-4a6b-97d3-85a7a6a6f053" providerId="ADAL" clId="{F4FB46B1-9455-430A-BAF3-CDA47ACAC4FA}" dt="2026-10-16T18:50:53.620" v="327"/>
        <pc:sldMkLst>
          <pc:docMk/>
          <pc:sldMk cId="0" sldId="311"/>
        </pc:sldMkLst>
        <pc:spChg chg="add mod">
          <ac:chgData name="Richard Peng" userId="9a3a89ac-6dd8-4a6b-97d3-85a7a6a6f053" providerId="ADAL" clId="{F4FB46B1-9455-430A-BAF3-CDA47ACAC4FA}" dt="2026-10-16T18:50:32.804" v="324" actId="1076"/>
          <ac:spMkLst>
            <pc:docMk/>
            <pc:sldMk cId="0" sldId="311"/>
            <ac:spMk id="10" creationId="{599CCE6F-18ED-2131-4F2F-564BDDB60798}"/>
          </ac:spMkLst>
        </pc:spChg>
        <pc:spChg chg="del">
          <ac:chgData name="Richard Peng" userId="9a3a89ac-6dd8-4a6b-97d3-85a7a6a6f053" providerId="ADAL" clId="{F4FB46B1-9455-430A-BAF3-CDA47ACAC4FA}" dt="2026-10-16T18:49:04.789" v="306" actId="478"/>
          <ac:spMkLst>
            <pc:docMk/>
            <pc:sldMk cId="0" sldId="311"/>
            <ac:spMk id="654" creationId="{00000000-0000-0000-0000-000000000000}"/>
          </ac:spMkLst>
        </pc:spChg>
        <pc:spChg chg="mod">
          <ac:chgData name="Richard Peng" userId="9a3a89ac-6dd8-4a6b-97d3-85a7a6a6f053" providerId="ADAL" clId="{F4FB46B1-9455-430A-BAF3-CDA47ACAC4FA}" dt="2026-10-16T18:47:19.293" v="296" actId="6549"/>
          <ac:spMkLst>
            <pc:docMk/>
            <pc:sldMk cId="0" sldId="311"/>
            <ac:spMk id="656" creationId="{00000000-0000-0000-0000-000000000000}"/>
          </ac:spMkLst>
        </pc:spChg>
        <pc:spChg chg="mod">
          <ac:chgData name="Richard Peng" userId="9a3a89ac-6dd8-4a6b-97d3-85a7a6a6f053" providerId="ADAL" clId="{F4FB46B1-9455-430A-BAF3-CDA47ACAC4FA}" dt="2026-10-16T18:43:05.813" v="291" actId="14100"/>
          <ac:spMkLst>
            <pc:docMk/>
            <pc:sldMk cId="0" sldId="311"/>
            <ac:spMk id="657" creationId="{00000000-0000-0000-0000-000000000000}"/>
          </ac:spMkLst>
        </pc:spChg>
        <pc:spChg chg="mod">
          <ac:chgData name="Richard Peng" userId="9a3a89ac-6dd8-4a6b-97d3-85a7a6a6f053" providerId="ADAL" clId="{F4FB46B1-9455-430A-BAF3-CDA47ACAC4FA}" dt="2026-10-16T18:43:18.351" v="292" actId="1076"/>
          <ac:spMkLst>
            <pc:docMk/>
            <pc:sldMk cId="0" sldId="311"/>
            <ac:spMk id="658" creationId="{00000000-0000-0000-0000-000000000000}"/>
          </ac:spMkLst>
        </pc:spChg>
        <pc:grpChg chg="mod">
          <ac:chgData name="Richard Peng" userId="9a3a89ac-6dd8-4a6b-97d3-85a7a6a6f053" providerId="ADAL" clId="{F4FB46B1-9455-430A-BAF3-CDA47ACAC4FA}" dt="2026-10-16T18:48:52.491" v="305"/>
          <ac:grpSpMkLst>
            <pc:docMk/>
            <pc:sldMk cId="0" sldId="311"/>
            <ac:grpSpMk id="7" creationId="{BE0F8B31-F90B-A827-4F6D-F19687351F29}"/>
          </ac:grpSpMkLst>
        </pc:grpChg>
        <pc:grpChg chg="mod">
          <ac:chgData name="Richard Peng" userId="9a3a89ac-6dd8-4a6b-97d3-85a7a6a6f053" providerId="ADAL" clId="{F4FB46B1-9455-430A-BAF3-CDA47ACAC4FA}" dt="2026-10-16T18:50:53.620" v="327"/>
          <ac:grpSpMkLst>
            <pc:docMk/>
            <pc:sldMk cId="0" sldId="311"/>
            <ac:grpSpMk id="13" creationId="{E78A1347-5A70-C3D8-1329-0BE0419181AE}"/>
          </ac:grpSpMkLst>
        </pc:grpChg>
        <pc:picChg chg="add mod">
          <ac:chgData name="Richard Peng" userId="9a3a89ac-6dd8-4a6b-97d3-85a7a6a6f053" providerId="ADAL" clId="{F4FB46B1-9455-430A-BAF3-CDA47ACAC4FA}" dt="2026-10-16T18:48:41.893" v="300" actId="1076"/>
          <ac:picMkLst>
            <pc:docMk/>
            <pc:sldMk cId="0" sldId="311"/>
            <ac:picMk id="3" creationId="{A3A0DBF6-14E3-29F0-8CDC-05D1E698EDDD}"/>
          </ac:picMkLst>
        </pc:picChg>
        <pc:picChg chg="add mod">
          <ac:chgData name="Richard Peng" userId="9a3a89ac-6dd8-4a6b-97d3-85a7a6a6f053" providerId="ADAL" clId="{F4FB46B1-9455-430A-BAF3-CDA47ACAC4FA}" dt="2026-10-16T18:50:21.926" v="310" actId="1076"/>
          <ac:picMkLst>
            <pc:docMk/>
            <pc:sldMk cId="0" sldId="311"/>
            <ac:picMk id="9" creationId="{ABBF8FBF-B111-62F1-E79C-E4657455FEF9}"/>
          </ac:picMkLst>
        </pc:picChg>
        <pc:picChg chg="mod">
          <ac:chgData name="Richard Peng" userId="9a3a89ac-6dd8-4a6b-97d3-85a7a6a6f053" providerId="ADAL" clId="{F4FB46B1-9455-430A-BAF3-CDA47ACAC4FA}" dt="2026-10-16T18:43:03.206" v="290" actId="1076"/>
          <ac:picMkLst>
            <pc:docMk/>
            <pc:sldMk cId="0" sldId="311"/>
            <ac:picMk id="655" creationId="{00000000-0000-0000-0000-000000000000}"/>
          </ac:picMkLst>
        </pc:picChg>
        <pc:inkChg chg="add mod">
          <ac:chgData name="Richard Peng" userId="9a3a89ac-6dd8-4a6b-97d3-85a7a6a6f053" providerId="ADAL" clId="{F4FB46B1-9455-430A-BAF3-CDA47ACAC4FA}" dt="2026-10-16T18:48:52.491" v="305"/>
          <ac:inkMkLst>
            <pc:docMk/>
            <pc:sldMk cId="0" sldId="311"/>
            <ac:inkMk id="4" creationId="{4BAEC6CA-10AB-B213-76B4-2F398394842E}"/>
          </ac:inkMkLst>
        </pc:inkChg>
        <pc:inkChg chg="add del">
          <ac:chgData name="Richard Peng" userId="9a3a89ac-6dd8-4a6b-97d3-85a7a6a6f053" providerId="ADAL" clId="{F4FB46B1-9455-430A-BAF3-CDA47ACAC4FA}" dt="2026-10-16T18:48:50.685" v="303" actId="9405"/>
          <ac:inkMkLst>
            <pc:docMk/>
            <pc:sldMk cId="0" sldId="311"/>
            <ac:inkMk id="5" creationId="{42CC4178-07CF-10C3-27C2-58FDAF39553D}"/>
          </ac:inkMkLst>
        </pc:inkChg>
        <pc:inkChg chg="add mod">
          <ac:chgData name="Richard Peng" userId="9a3a89ac-6dd8-4a6b-97d3-85a7a6a6f053" providerId="ADAL" clId="{F4FB46B1-9455-430A-BAF3-CDA47ACAC4FA}" dt="2026-10-16T18:48:52.491" v="305"/>
          <ac:inkMkLst>
            <pc:docMk/>
            <pc:sldMk cId="0" sldId="311"/>
            <ac:inkMk id="6" creationId="{B81BE14D-CD85-F878-3795-128226E438A7}"/>
          </ac:inkMkLst>
        </pc:inkChg>
        <pc:inkChg chg="add mod">
          <ac:chgData name="Richard Peng" userId="9a3a89ac-6dd8-4a6b-97d3-85a7a6a6f053" providerId="ADAL" clId="{F4FB46B1-9455-430A-BAF3-CDA47ACAC4FA}" dt="2026-10-16T18:50:53.620" v="327"/>
          <ac:inkMkLst>
            <pc:docMk/>
            <pc:sldMk cId="0" sldId="311"/>
            <ac:inkMk id="11" creationId="{31877D89-62E0-8127-202A-2555CBE285D6}"/>
          </ac:inkMkLst>
        </pc:inkChg>
        <pc:inkChg chg="add mod">
          <ac:chgData name="Richard Peng" userId="9a3a89ac-6dd8-4a6b-97d3-85a7a6a6f053" providerId="ADAL" clId="{F4FB46B1-9455-430A-BAF3-CDA47ACAC4FA}" dt="2026-10-16T18:50:53.620" v="327"/>
          <ac:inkMkLst>
            <pc:docMk/>
            <pc:sldMk cId="0" sldId="311"/>
            <ac:inkMk id="12" creationId="{19FD88C6-E372-D45B-E250-0A96FF2D05EB}"/>
          </ac:inkMkLst>
        </pc:inkChg>
      </pc:sldChg>
      <pc:sldChg chg="addSp modSp mod">
        <pc:chgData name="Richard Peng" userId="9a3a89ac-6dd8-4a6b-97d3-85a7a6a6f053" providerId="ADAL" clId="{F4FB46B1-9455-430A-BAF3-CDA47ACAC4FA}" dt="2026-10-16T18:46:13.431" v="295"/>
        <pc:sldMkLst>
          <pc:docMk/>
          <pc:sldMk cId="0" sldId="313"/>
        </pc:sldMkLst>
        <pc:grpChg chg="mod">
          <ac:chgData name="Richard Peng" userId="9a3a89ac-6dd8-4a6b-97d3-85a7a6a6f053" providerId="ADAL" clId="{F4FB46B1-9455-430A-BAF3-CDA47ACAC4FA}" dt="2026-10-16T18:46:13.431" v="295"/>
          <ac:grpSpMkLst>
            <pc:docMk/>
            <pc:sldMk cId="0" sldId="313"/>
            <ac:grpSpMk id="4" creationId="{BB4ECFF0-C524-4A34-5762-D365A41A3478}"/>
          </ac:grpSpMkLst>
        </pc:grpChg>
        <pc:inkChg chg="add mod">
          <ac:chgData name="Richard Peng" userId="9a3a89ac-6dd8-4a6b-97d3-85a7a6a6f053" providerId="ADAL" clId="{F4FB46B1-9455-430A-BAF3-CDA47ACAC4FA}" dt="2026-10-16T18:46:13.431" v="295"/>
          <ac:inkMkLst>
            <pc:docMk/>
            <pc:sldMk cId="0" sldId="313"/>
            <ac:inkMk id="2" creationId="{5E12D457-D148-1AA3-F80A-6696BD77B500}"/>
          </ac:inkMkLst>
        </pc:inkChg>
        <pc:inkChg chg="add mod">
          <ac:chgData name="Richard Peng" userId="9a3a89ac-6dd8-4a6b-97d3-85a7a6a6f053" providerId="ADAL" clId="{F4FB46B1-9455-430A-BAF3-CDA47ACAC4FA}" dt="2026-10-16T18:46:13.431" v="295"/>
          <ac:inkMkLst>
            <pc:docMk/>
            <pc:sldMk cId="0" sldId="313"/>
            <ac:inkMk id="3" creationId="{B24D713A-7BE4-7D4F-B730-F3A8C2C6BD34}"/>
          </ac:inkMkLst>
        </pc:inkChg>
      </pc:sldChg>
      <pc:sldChg chg="addSp delSp modSp mod">
        <pc:chgData name="Richard Peng" userId="9a3a89ac-6dd8-4a6b-97d3-85a7a6a6f053" providerId="ADAL" clId="{F4FB46B1-9455-430A-BAF3-CDA47ACAC4FA}" dt="2026-10-16T19:02:14.242" v="405" actId="207"/>
        <pc:sldMkLst>
          <pc:docMk/>
          <pc:sldMk cId="0" sldId="314"/>
        </pc:sldMkLst>
        <pc:spChg chg="add mod">
          <ac:chgData name="Richard Peng" userId="9a3a89ac-6dd8-4a6b-97d3-85a7a6a6f053" providerId="ADAL" clId="{F4FB46B1-9455-430A-BAF3-CDA47ACAC4FA}" dt="2026-10-16T19:02:14.242" v="405" actId="207"/>
          <ac:spMkLst>
            <pc:docMk/>
            <pc:sldMk cId="0" sldId="314"/>
            <ac:spMk id="650" creationId="{2C5DAC6F-39D4-8FEE-E917-BC194F7A62EE}"/>
          </ac:spMkLst>
        </pc:spChg>
        <pc:spChg chg="mod">
          <ac:chgData name="Richard Peng" userId="9a3a89ac-6dd8-4a6b-97d3-85a7a6a6f053" providerId="ADAL" clId="{F4FB46B1-9455-430A-BAF3-CDA47ACAC4FA}" dt="2026-10-16T00:45:15.866" v="17" actId="27636"/>
          <ac:spMkLst>
            <pc:docMk/>
            <pc:sldMk cId="0" sldId="314"/>
            <ac:spMk id="672" creationId="{00000000-0000-0000-0000-000000000000}"/>
          </ac:spMkLst>
        </pc:spChg>
        <pc:spChg chg="mod">
          <ac:chgData name="Richard Peng" userId="9a3a89ac-6dd8-4a6b-97d3-85a7a6a6f053" providerId="ADAL" clId="{F4FB46B1-9455-430A-BAF3-CDA47ACAC4FA}" dt="2026-10-16T00:45:15.725" v="15" actId="27636"/>
          <ac:spMkLst>
            <pc:docMk/>
            <pc:sldMk cId="0" sldId="314"/>
            <ac:spMk id="673" creationId="{00000000-0000-0000-0000-000000000000}"/>
          </ac:spMkLst>
        </pc:spChg>
        <pc:spChg chg="mod">
          <ac:chgData name="Richard Peng" userId="9a3a89ac-6dd8-4a6b-97d3-85a7a6a6f053" providerId="ADAL" clId="{F4FB46B1-9455-430A-BAF3-CDA47ACAC4FA}" dt="2026-10-16T00:45:15.876" v="18" actId="27636"/>
          <ac:spMkLst>
            <pc:docMk/>
            <pc:sldMk cId="0" sldId="314"/>
            <ac:spMk id="674" creationId="{00000000-0000-0000-0000-000000000000}"/>
          </ac:spMkLst>
        </pc:spChg>
        <pc:spChg chg="mod">
          <ac:chgData name="Richard Peng" userId="9a3a89ac-6dd8-4a6b-97d3-85a7a6a6f053" providerId="ADAL" clId="{F4FB46B1-9455-430A-BAF3-CDA47ACAC4FA}" dt="2026-10-16T00:45:15.842" v="16" actId="27636"/>
          <ac:spMkLst>
            <pc:docMk/>
            <pc:sldMk cId="0" sldId="314"/>
            <ac:spMk id="676" creationId="{00000000-0000-0000-0000-000000000000}"/>
          </ac:spMkLst>
        </pc:spChg>
        <pc:spChg chg="mod">
          <ac:chgData name="Richard Peng" userId="9a3a89ac-6dd8-4a6b-97d3-85a7a6a6f053" providerId="ADAL" clId="{F4FB46B1-9455-430A-BAF3-CDA47ACAC4FA}" dt="2026-10-16T19:02:01.186" v="402" actId="20577"/>
          <ac:spMkLst>
            <pc:docMk/>
            <pc:sldMk cId="0" sldId="314"/>
            <ac:spMk id="677" creationId="{00000000-0000-0000-0000-000000000000}"/>
          </ac:spMkLst>
        </pc:spChg>
        <pc:grpChg chg="mod">
          <ac:chgData name="Richard Peng" userId="9a3a89ac-6dd8-4a6b-97d3-85a7a6a6f053" providerId="ADAL" clId="{F4FB46B1-9455-430A-BAF3-CDA47ACAC4FA}" dt="2026-10-16T18:58:14.215" v="330"/>
          <ac:grpSpMkLst>
            <pc:docMk/>
            <pc:sldMk cId="0" sldId="314"/>
            <ac:grpSpMk id="4" creationId="{3A92B500-1188-5A1F-E11C-AF9399B8BB10}"/>
          </ac:grpSpMkLst>
        </pc:grpChg>
        <pc:grpChg chg="mod">
          <ac:chgData name="Richard Peng" userId="9a3a89ac-6dd8-4a6b-97d3-85a7a6a6f053" providerId="ADAL" clId="{F4FB46B1-9455-430A-BAF3-CDA47ACAC4FA}" dt="2026-10-16T18:58:17.777" v="333"/>
          <ac:grpSpMkLst>
            <pc:docMk/>
            <pc:sldMk cId="0" sldId="314"/>
            <ac:grpSpMk id="7" creationId="{3B345BCD-D710-B791-84CD-ED44A7DC8BF3}"/>
          </ac:grpSpMkLst>
        </pc:grpChg>
        <pc:grpChg chg="mod">
          <ac:chgData name="Richard Peng" userId="9a3a89ac-6dd8-4a6b-97d3-85a7a6a6f053" providerId="ADAL" clId="{F4FB46B1-9455-430A-BAF3-CDA47ACAC4FA}" dt="2026-10-16T18:58:25.464" v="336"/>
          <ac:grpSpMkLst>
            <pc:docMk/>
            <pc:sldMk cId="0" sldId="314"/>
            <ac:grpSpMk id="10" creationId="{DC3A5259-5462-AADF-0DF0-FBF786BCE9FA}"/>
          </ac:grpSpMkLst>
        </pc:grpChg>
        <pc:grpChg chg="del mod">
          <ac:chgData name="Richard Peng" userId="9a3a89ac-6dd8-4a6b-97d3-85a7a6a6f053" providerId="ADAL" clId="{F4FB46B1-9455-430A-BAF3-CDA47ACAC4FA}" dt="2026-10-16T18:59:11.404" v="376"/>
          <ac:grpSpMkLst>
            <pc:docMk/>
            <pc:sldMk cId="0" sldId="314"/>
            <ac:grpSpMk id="25" creationId="{4B2D4E04-0B97-ED92-9AC0-C1B05299FF5B}"/>
          </ac:grpSpMkLst>
        </pc:grpChg>
        <pc:grpChg chg="del mod">
          <ac:chgData name="Richard Peng" userId="9a3a89ac-6dd8-4a6b-97d3-85a7a6a6f053" providerId="ADAL" clId="{F4FB46B1-9455-430A-BAF3-CDA47ACAC4FA}" dt="2026-10-16T18:59:11.404" v="376"/>
          <ac:grpSpMkLst>
            <pc:docMk/>
            <pc:sldMk cId="0" sldId="314"/>
            <ac:grpSpMk id="26" creationId="{D40E47F2-4307-155E-30C7-9C937DA35B45}"/>
          </ac:grpSpMkLst>
        </pc:grpChg>
        <pc:grpChg chg="del mod">
          <ac:chgData name="Richard Peng" userId="9a3a89ac-6dd8-4a6b-97d3-85a7a6a6f053" providerId="ADAL" clId="{F4FB46B1-9455-430A-BAF3-CDA47ACAC4FA}" dt="2026-10-16T18:59:11.404" v="376"/>
          <ac:grpSpMkLst>
            <pc:docMk/>
            <pc:sldMk cId="0" sldId="314"/>
            <ac:grpSpMk id="27" creationId="{F939EB66-48FE-B6B6-1C5B-9B9612B7BA03}"/>
          </ac:grpSpMkLst>
        </pc:grpChg>
        <pc:grpChg chg="del mod">
          <ac:chgData name="Richard Peng" userId="9a3a89ac-6dd8-4a6b-97d3-85a7a6a6f053" providerId="ADAL" clId="{F4FB46B1-9455-430A-BAF3-CDA47ACAC4FA}" dt="2026-10-16T18:59:11.404" v="376"/>
          <ac:grpSpMkLst>
            <pc:docMk/>
            <pc:sldMk cId="0" sldId="314"/>
            <ac:grpSpMk id="29" creationId="{DBF90F2B-36B6-1BC5-7FBE-399B505FA319}"/>
          </ac:grpSpMkLst>
        </pc:grpChg>
        <pc:grpChg chg="del mod">
          <ac:chgData name="Richard Peng" userId="9a3a89ac-6dd8-4a6b-97d3-85a7a6a6f053" providerId="ADAL" clId="{F4FB46B1-9455-430A-BAF3-CDA47ACAC4FA}" dt="2026-10-16T18:59:11.404" v="376"/>
          <ac:grpSpMkLst>
            <pc:docMk/>
            <pc:sldMk cId="0" sldId="314"/>
            <ac:grpSpMk id="32" creationId="{2E801FC4-22C0-27B1-6D11-5F70DE649099}"/>
          </ac:grpSpMkLst>
        </pc:grpChg>
        <pc:grpChg chg="del mod">
          <ac:chgData name="Richard Peng" userId="9a3a89ac-6dd8-4a6b-97d3-85a7a6a6f053" providerId="ADAL" clId="{F4FB46B1-9455-430A-BAF3-CDA47ACAC4FA}" dt="2026-10-16T18:58:49.981" v="365"/>
          <ac:grpSpMkLst>
            <pc:docMk/>
            <pc:sldMk cId="0" sldId="314"/>
            <ac:grpSpMk id="36" creationId="{1BA67E81-1154-F63C-73A2-53825CE44204}"/>
          </ac:grpSpMkLst>
        </pc:grpChg>
        <pc:grpChg chg="del mod">
          <ac:chgData name="Richard Peng" userId="9a3a89ac-6dd8-4a6b-97d3-85a7a6a6f053" providerId="ADAL" clId="{F4FB46B1-9455-430A-BAF3-CDA47ACAC4FA}" dt="2026-10-16T18:59:11.404" v="376"/>
          <ac:grpSpMkLst>
            <pc:docMk/>
            <pc:sldMk cId="0" sldId="314"/>
            <ac:grpSpMk id="41" creationId="{9D947D62-E18F-88EA-D163-3145F8A96D5E}"/>
          </ac:grpSpMkLst>
        </pc:grpChg>
        <pc:grpChg chg="del mod">
          <ac:chgData name="Richard Peng" userId="9a3a89ac-6dd8-4a6b-97d3-85a7a6a6f053" providerId="ADAL" clId="{F4FB46B1-9455-430A-BAF3-CDA47ACAC4FA}" dt="2026-10-16T18:58:54.481" v="370"/>
          <ac:grpSpMkLst>
            <pc:docMk/>
            <pc:sldMk cId="0" sldId="314"/>
            <ac:grpSpMk id="44" creationId="{2C6F2F69-0725-EA95-1A23-25E9C8D74666}"/>
          </ac:grpSpMkLst>
        </pc:grpChg>
        <pc:grpChg chg="del mod">
          <ac:chgData name="Richard Peng" userId="9a3a89ac-6dd8-4a6b-97d3-85a7a6a6f053" providerId="ADAL" clId="{F4FB46B1-9455-430A-BAF3-CDA47ACAC4FA}" dt="2026-10-16T18:59:11.404" v="376"/>
          <ac:grpSpMkLst>
            <pc:docMk/>
            <pc:sldMk cId="0" sldId="314"/>
            <ac:grpSpMk id="46" creationId="{7042EE11-871E-74CE-DE36-4F32C527D8EC}"/>
          </ac:grpSpMkLst>
        </pc:grpChg>
        <pc:grpChg chg="del mod">
          <ac:chgData name="Richard Peng" userId="9a3a89ac-6dd8-4a6b-97d3-85a7a6a6f053" providerId="ADAL" clId="{F4FB46B1-9455-430A-BAF3-CDA47ACAC4FA}" dt="2026-10-16T18:59:22.436" v="379"/>
          <ac:grpSpMkLst>
            <pc:docMk/>
            <pc:sldMk cId="0" sldId="314"/>
            <ac:grpSpMk id="51" creationId="{78CB2072-A5DD-BD89-D2C7-F2864B467AD2}"/>
          </ac:grpSpMkLst>
        </pc:grpChg>
        <pc:grpChg chg="del mod">
          <ac:chgData name="Richard Peng" userId="9a3a89ac-6dd8-4a6b-97d3-85a7a6a6f053" providerId="ADAL" clId="{F4FB46B1-9455-430A-BAF3-CDA47ACAC4FA}" dt="2026-10-16T18:59:23.389" v="381"/>
          <ac:grpSpMkLst>
            <pc:docMk/>
            <pc:sldMk cId="0" sldId="314"/>
            <ac:grpSpMk id="54" creationId="{63A50007-1A52-8F20-C4C1-01FFC33D96E2}"/>
          </ac:grpSpMkLst>
        </pc:grpChg>
        <pc:grpChg chg="mod">
          <ac:chgData name="Richard Peng" userId="9a3a89ac-6dd8-4a6b-97d3-85a7a6a6f053" providerId="ADAL" clId="{F4FB46B1-9455-430A-BAF3-CDA47ACAC4FA}" dt="2026-10-16T18:59:23.389" v="381"/>
          <ac:grpSpMkLst>
            <pc:docMk/>
            <pc:sldMk cId="0" sldId="314"/>
            <ac:grpSpMk id="56" creationId="{A3949486-9AA3-7232-5906-020AEDFDF4A2}"/>
          </ac:grpSpMkLst>
        </pc:grpChg>
        <pc:grpChg chg="del mod">
          <ac:chgData name="Richard Peng" userId="9a3a89ac-6dd8-4a6b-97d3-85a7a6a6f053" providerId="ADAL" clId="{F4FB46B1-9455-430A-BAF3-CDA47ACAC4FA}" dt="2026-10-16T18:59:32.575" v="386"/>
          <ac:grpSpMkLst>
            <pc:docMk/>
            <pc:sldMk cId="0" sldId="314"/>
            <ac:grpSpMk id="59" creationId="{B6863B4B-A1F5-706E-401F-B48F795274E3}"/>
          </ac:grpSpMkLst>
        </pc:grpChg>
        <pc:grpChg chg="mod">
          <ac:chgData name="Richard Peng" userId="9a3a89ac-6dd8-4a6b-97d3-85a7a6a6f053" providerId="ADAL" clId="{F4FB46B1-9455-430A-BAF3-CDA47ACAC4FA}" dt="2026-10-16T18:59:32.575" v="386"/>
          <ac:grpSpMkLst>
            <pc:docMk/>
            <pc:sldMk cId="0" sldId="314"/>
            <ac:grpSpMk id="61" creationId="{C503DA65-77A5-5BD6-E9D1-2DC7AF1E6CF9}"/>
          </ac:grpSpMkLst>
        </pc:grpChg>
        <pc:grpChg chg="mod">
          <ac:chgData name="Richard Peng" userId="9a3a89ac-6dd8-4a6b-97d3-85a7a6a6f053" providerId="ADAL" clId="{F4FB46B1-9455-430A-BAF3-CDA47ACAC4FA}" dt="2026-10-16T19:01:29.606" v="389"/>
          <ac:grpSpMkLst>
            <pc:docMk/>
            <pc:sldMk cId="0" sldId="314"/>
            <ac:grpSpMk id="640" creationId="{041760C1-F5C5-ED8B-D7BD-0A11D571CB3F}"/>
          </ac:grpSpMkLst>
        </pc:grpChg>
        <pc:grpChg chg="mod">
          <ac:chgData name="Richard Peng" userId="9a3a89ac-6dd8-4a6b-97d3-85a7a6a6f053" providerId="ADAL" clId="{F4FB46B1-9455-430A-BAF3-CDA47ACAC4FA}" dt="2026-10-16T19:01:43.716" v="394"/>
          <ac:grpSpMkLst>
            <pc:docMk/>
            <pc:sldMk cId="0" sldId="314"/>
            <ac:grpSpMk id="645" creationId="{F7D6A5E2-BFB3-3334-C4CB-AF9437B02C00}"/>
          </ac:grpSpMkLst>
        </pc:grpChg>
        <pc:grpChg chg="mod">
          <ac:chgData name="Richard Peng" userId="9a3a89ac-6dd8-4a6b-97d3-85a7a6a6f053" providerId="ADAL" clId="{F4FB46B1-9455-430A-BAF3-CDA47ACAC4FA}" dt="2026-10-16T19:01:49.560" v="398"/>
          <ac:grpSpMkLst>
            <pc:docMk/>
            <pc:sldMk cId="0" sldId="314"/>
            <ac:grpSpMk id="649" creationId="{72C17022-DA2A-DD89-398A-2462112FBB75}"/>
          </ac:grpSpMkLst>
        </pc:grpChg>
        <pc:inkChg chg="add mod">
          <ac:chgData name="Richard Peng" userId="9a3a89ac-6dd8-4a6b-97d3-85a7a6a6f053" providerId="ADAL" clId="{F4FB46B1-9455-430A-BAF3-CDA47ACAC4FA}" dt="2026-10-16T18:58:14.215" v="330"/>
          <ac:inkMkLst>
            <pc:docMk/>
            <pc:sldMk cId="0" sldId="314"/>
            <ac:inkMk id="2" creationId="{A32D3227-2704-E8E8-DA29-3D612DC36B4F}"/>
          </ac:inkMkLst>
        </pc:inkChg>
        <pc:inkChg chg="add mod">
          <ac:chgData name="Richard Peng" userId="9a3a89ac-6dd8-4a6b-97d3-85a7a6a6f053" providerId="ADAL" clId="{F4FB46B1-9455-430A-BAF3-CDA47ACAC4FA}" dt="2026-10-16T18:58:14.215" v="330"/>
          <ac:inkMkLst>
            <pc:docMk/>
            <pc:sldMk cId="0" sldId="314"/>
            <ac:inkMk id="3" creationId="{29D96674-BECF-C0D3-8D02-0FDE1BB12843}"/>
          </ac:inkMkLst>
        </pc:inkChg>
        <pc:inkChg chg="add mod">
          <ac:chgData name="Richard Peng" userId="9a3a89ac-6dd8-4a6b-97d3-85a7a6a6f053" providerId="ADAL" clId="{F4FB46B1-9455-430A-BAF3-CDA47ACAC4FA}" dt="2026-10-16T18:58:17.777" v="333"/>
          <ac:inkMkLst>
            <pc:docMk/>
            <pc:sldMk cId="0" sldId="314"/>
            <ac:inkMk id="5" creationId="{8FBEDEEB-C19B-4064-4CCF-D8B23FA09955}"/>
          </ac:inkMkLst>
        </pc:inkChg>
        <pc:inkChg chg="add mod">
          <ac:chgData name="Richard Peng" userId="9a3a89ac-6dd8-4a6b-97d3-85a7a6a6f053" providerId="ADAL" clId="{F4FB46B1-9455-430A-BAF3-CDA47ACAC4FA}" dt="2026-10-16T18:58:17.777" v="333"/>
          <ac:inkMkLst>
            <pc:docMk/>
            <pc:sldMk cId="0" sldId="314"/>
            <ac:inkMk id="6" creationId="{AAF2A1F5-E141-8CBC-D84F-43DFF7408600}"/>
          </ac:inkMkLst>
        </pc:inkChg>
        <pc:inkChg chg="add mod">
          <ac:chgData name="Richard Peng" userId="9a3a89ac-6dd8-4a6b-97d3-85a7a6a6f053" providerId="ADAL" clId="{F4FB46B1-9455-430A-BAF3-CDA47ACAC4FA}" dt="2026-10-16T18:58:25.464" v="336"/>
          <ac:inkMkLst>
            <pc:docMk/>
            <pc:sldMk cId="0" sldId="314"/>
            <ac:inkMk id="8" creationId="{48F7BF9F-9C4F-A307-2698-3E9F7C7E345F}"/>
          </ac:inkMkLst>
        </pc:inkChg>
        <pc:inkChg chg="add mod">
          <ac:chgData name="Richard Peng" userId="9a3a89ac-6dd8-4a6b-97d3-85a7a6a6f053" providerId="ADAL" clId="{F4FB46B1-9455-430A-BAF3-CDA47ACAC4FA}" dt="2026-10-16T18:58:25.464" v="336"/>
          <ac:inkMkLst>
            <pc:docMk/>
            <pc:sldMk cId="0" sldId="314"/>
            <ac:inkMk id="9" creationId="{E170043C-955A-4127-2C7B-95AD6B984CCA}"/>
          </ac:inkMkLst>
        </pc:inkChg>
        <pc:inkChg chg="add mod">
          <ac:chgData name="Richard Peng" userId="9a3a89ac-6dd8-4a6b-97d3-85a7a6a6f053" providerId="ADAL" clId="{F4FB46B1-9455-430A-BAF3-CDA47ACAC4FA}" dt="2026-10-16T18:59:22.436" v="379"/>
          <ac:inkMkLst>
            <pc:docMk/>
            <pc:sldMk cId="0" sldId="314"/>
            <ac:inkMk id="11" creationId="{23A25287-45B6-D5A2-2270-0DB220B83E9C}"/>
          </ac:inkMkLst>
        </pc:inkChg>
        <pc:inkChg chg="add mod">
          <ac:chgData name="Richard Peng" userId="9a3a89ac-6dd8-4a6b-97d3-85a7a6a6f053" providerId="ADAL" clId="{F4FB46B1-9455-430A-BAF3-CDA47ACAC4FA}" dt="2026-10-16T18:59:22.436" v="379"/>
          <ac:inkMkLst>
            <pc:docMk/>
            <pc:sldMk cId="0" sldId="314"/>
            <ac:inkMk id="12" creationId="{F909C215-4EEE-F541-E1D8-80A63E8EFF38}"/>
          </ac:inkMkLst>
        </pc:inkChg>
        <pc:inkChg chg="add mod">
          <ac:chgData name="Richard Peng" userId="9a3a89ac-6dd8-4a6b-97d3-85a7a6a6f053" providerId="ADAL" clId="{F4FB46B1-9455-430A-BAF3-CDA47ACAC4FA}" dt="2026-10-16T18:59:22.436" v="379"/>
          <ac:inkMkLst>
            <pc:docMk/>
            <pc:sldMk cId="0" sldId="314"/>
            <ac:inkMk id="13" creationId="{61751093-5382-0227-34DA-49C0DAC6914B}"/>
          </ac:inkMkLst>
        </pc:inkChg>
        <pc:inkChg chg="add mod">
          <ac:chgData name="Richard Peng" userId="9a3a89ac-6dd8-4a6b-97d3-85a7a6a6f053" providerId="ADAL" clId="{F4FB46B1-9455-430A-BAF3-CDA47ACAC4FA}" dt="2026-10-16T18:59:22.436" v="379"/>
          <ac:inkMkLst>
            <pc:docMk/>
            <pc:sldMk cId="0" sldId="314"/>
            <ac:inkMk id="14" creationId="{419B8CEE-AC2D-B645-228B-461C56347A49}"/>
          </ac:inkMkLst>
        </pc:inkChg>
        <pc:inkChg chg="add mod">
          <ac:chgData name="Richard Peng" userId="9a3a89ac-6dd8-4a6b-97d3-85a7a6a6f053" providerId="ADAL" clId="{F4FB46B1-9455-430A-BAF3-CDA47ACAC4FA}" dt="2026-10-16T18:59:22.436" v="379"/>
          <ac:inkMkLst>
            <pc:docMk/>
            <pc:sldMk cId="0" sldId="314"/>
            <ac:inkMk id="15" creationId="{9D0A86B4-EEFC-15E1-6FE2-936579E51057}"/>
          </ac:inkMkLst>
        </pc:inkChg>
        <pc:inkChg chg="add mod">
          <ac:chgData name="Richard Peng" userId="9a3a89ac-6dd8-4a6b-97d3-85a7a6a6f053" providerId="ADAL" clId="{F4FB46B1-9455-430A-BAF3-CDA47ACAC4FA}" dt="2026-10-16T18:59:23.389" v="381"/>
          <ac:inkMkLst>
            <pc:docMk/>
            <pc:sldMk cId="0" sldId="314"/>
            <ac:inkMk id="16" creationId="{3F691D26-694A-5CFE-65BB-5D518629214B}"/>
          </ac:inkMkLst>
        </pc:inkChg>
        <pc:inkChg chg="add mod">
          <ac:chgData name="Richard Peng" userId="9a3a89ac-6dd8-4a6b-97d3-85a7a6a6f053" providerId="ADAL" clId="{F4FB46B1-9455-430A-BAF3-CDA47ACAC4FA}" dt="2026-10-16T18:59:23.389" v="381"/>
          <ac:inkMkLst>
            <pc:docMk/>
            <pc:sldMk cId="0" sldId="314"/>
            <ac:inkMk id="17" creationId="{E54F5D60-B8B4-6573-04B9-6CA4535AC158}"/>
          </ac:inkMkLst>
        </pc:inkChg>
        <pc:inkChg chg="add mod">
          <ac:chgData name="Richard Peng" userId="9a3a89ac-6dd8-4a6b-97d3-85a7a6a6f053" providerId="ADAL" clId="{F4FB46B1-9455-430A-BAF3-CDA47ACAC4FA}" dt="2026-10-16T18:59:23.389" v="381"/>
          <ac:inkMkLst>
            <pc:docMk/>
            <pc:sldMk cId="0" sldId="314"/>
            <ac:inkMk id="18" creationId="{1874B007-4CD9-1BA3-1D11-DDF052175CE9}"/>
          </ac:inkMkLst>
        </pc:inkChg>
        <pc:inkChg chg="add mod">
          <ac:chgData name="Richard Peng" userId="9a3a89ac-6dd8-4a6b-97d3-85a7a6a6f053" providerId="ADAL" clId="{F4FB46B1-9455-430A-BAF3-CDA47ACAC4FA}" dt="2026-10-16T18:59:23.389" v="381"/>
          <ac:inkMkLst>
            <pc:docMk/>
            <pc:sldMk cId="0" sldId="314"/>
            <ac:inkMk id="19" creationId="{65D31AAE-19B8-0459-9344-B6F62CD447DC}"/>
          </ac:inkMkLst>
        </pc:inkChg>
        <pc:inkChg chg="add mod">
          <ac:chgData name="Richard Peng" userId="9a3a89ac-6dd8-4a6b-97d3-85a7a6a6f053" providerId="ADAL" clId="{F4FB46B1-9455-430A-BAF3-CDA47ACAC4FA}" dt="2026-10-16T18:59:23.389" v="381"/>
          <ac:inkMkLst>
            <pc:docMk/>
            <pc:sldMk cId="0" sldId="314"/>
            <ac:inkMk id="20" creationId="{085F3B01-40D7-A581-1B34-DDDED2E8DDDA}"/>
          </ac:inkMkLst>
        </pc:inkChg>
        <pc:inkChg chg="add mod">
          <ac:chgData name="Richard Peng" userId="9a3a89ac-6dd8-4a6b-97d3-85a7a6a6f053" providerId="ADAL" clId="{F4FB46B1-9455-430A-BAF3-CDA47ACAC4FA}" dt="2026-10-16T18:59:23.389" v="381"/>
          <ac:inkMkLst>
            <pc:docMk/>
            <pc:sldMk cId="0" sldId="314"/>
            <ac:inkMk id="21" creationId="{42578293-87AB-2D88-731E-2BB221C4EC20}"/>
          </ac:inkMkLst>
        </pc:inkChg>
        <pc:inkChg chg="add mod">
          <ac:chgData name="Richard Peng" userId="9a3a89ac-6dd8-4a6b-97d3-85a7a6a6f053" providerId="ADAL" clId="{F4FB46B1-9455-430A-BAF3-CDA47ACAC4FA}" dt="2026-10-16T18:59:23.389" v="381"/>
          <ac:inkMkLst>
            <pc:docMk/>
            <pc:sldMk cId="0" sldId="314"/>
            <ac:inkMk id="22" creationId="{00005107-BE9E-9442-CE42-6611E28A7250}"/>
          </ac:inkMkLst>
        </pc:inkChg>
        <pc:inkChg chg="add mod">
          <ac:chgData name="Richard Peng" userId="9a3a89ac-6dd8-4a6b-97d3-85a7a6a6f053" providerId="ADAL" clId="{F4FB46B1-9455-430A-BAF3-CDA47ACAC4FA}" dt="2026-10-16T18:59:23.389" v="381"/>
          <ac:inkMkLst>
            <pc:docMk/>
            <pc:sldMk cId="0" sldId="314"/>
            <ac:inkMk id="23" creationId="{69B2BA05-B128-4BBF-EFC6-013B977DE2A7}"/>
          </ac:inkMkLst>
        </pc:inkChg>
        <pc:inkChg chg="add mod">
          <ac:chgData name="Richard Peng" userId="9a3a89ac-6dd8-4a6b-97d3-85a7a6a6f053" providerId="ADAL" clId="{F4FB46B1-9455-430A-BAF3-CDA47ACAC4FA}" dt="2026-10-16T18:59:23.389" v="381"/>
          <ac:inkMkLst>
            <pc:docMk/>
            <pc:sldMk cId="0" sldId="314"/>
            <ac:inkMk id="24" creationId="{2885D1DB-EA0D-C147-9022-EFCDBED531F7}"/>
          </ac:inkMkLst>
        </pc:inkChg>
        <pc:inkChg chg="add mod">
          <ac:chgData name="Richard Peng" userId="9a3a89ac-6dd8-4a6b-97d3-85a7a6a6f053" providerId="ADAL" clId="{F4FB46B1-9455-430A-BAF3-CDA47ACAC4FA}" dt="2026-10-16T18:59:23.389" v="381"/>
          <ac:inkMkLst>
            <pc:docMk/>
            <pc:sldMk cId="0" sldId="314"/>
            <ac:inkMk id="28" creationId="{BA5F5A1A-766C-E9C7-7C18-87A21C63B5E7}"/>
          </ac:inkMkLst>
        </pc:inkChg>
        <pc:inkChg chg="add mod">
          <ac:chgData name="Richard Peng" userId="9a3a89ac-6dd8-4a6b-97d3-85a7a6a6f053" providerId="ADAL" clId="{F4FB46B1-9455-430A-BAF3-CDA47ACAC4FA}" dt="2026-10-16T18:59:22.436" v="379"/>
          <ac:inkMkLst>
            <pc:docMk/>
            <pc:sldMk cId="0" sldId="314"/>
            <ac:inkMk id="30" creationId="{FA7E2DAF-C5E0-367C-C32D-5ACDE5134512}"/>
          </ac:inkMkLst>
        </pc:inkChg>
        <pc:inkChg chg="add mod">
          <ac:chgData name="Richard Peng" userId="9a3a89ac-6dd8-4a6b-97d3-85a7a6a6f053" providerId="ADAL" clId="{F4FB46B1-9455-430A-BAF3-CDA47ACAC4FA}" dt="2026-10-16T18:59:22.436" v="379"/>
          <ac:inkMkLst>
            <pc:docMk/>
            <pc:sldMk cId="0" sldId="314"/>
            <ac:inkMk id="31" creationId="{82AE83E7-6435-03D5-7DEE-D1338772F8B9}"/>
          </ac:inkMkLst>
        </pc:inkChg>
        <pc:inkChg chg="add mod">
          <ac:chgData name="Richard Peng" userId="9a3a89ac-6dd8-4a6b-97d3-85a7a6a6f053" providerId="ADAL" clId="{F4FB46B1-9455-430A-BAF3-CDA47ACAC4FA}" dt="2026-10-16T18:59:22.436" v="379"/>
          <ac:inkMkLst>
            <pc:docMk/>
            <pc:sldMk cId="0" sldId="314"/>
            <ac:inkMk id="33" creationId="{813D3A44-CADF-D3AA-51BA-285DE30B3BA8}"/>
          </ac:inkMkLst>
        </pc:inkChg>
        <pc:inkChg chg="add mod">
          <ac:chgData name="Richard Peng" userId="9a3a89ac-6dd8-4a6b-97d3-85a7a6a6f053" providerId="ADAL" clId="{F4FB46B1-9455-430A-BAF3-CDA47ACAC4FA}" dt="2026-10-16T18:59:22.436" v="379"/>
          <ac:inkMkLst>
            <pc:docMk/>
            <pc:sldMk cId="0" sldId="314"/>
            <ac:inkMk id="34" creationId="{690DC2F7-42A6-25C8-D1AC-2D906278AC9F}"/>
          </ac:inkMkLst>
        </pc:inkChg>
        <pc:inkChg chg="add mod">
          <ac:chgData name="Richard Peng" userId="9a3a89ac-6dd8-4a6b-97d3-85a7a6a6f053" providerId="ADAL" clId="{F4FB46B1-9455-430A-BAF3-CDA47ACAC4FA}" dt="2026-10-16T18:59:22.436" v="379"/>
          <ac:inkMkLst>
            <pc:docMk/>
            <pc:sldMk cId="0" sldId="314"/>
            <ac:inkMk id="35" creationId="{F28F9D26-7865-34DF-C842-6B3616A49892}"/>
          </ac:inkMkLst>
        </pc:inkChg>
        <pc:inkChg chg="add mod">
          <ac:chgData name="Richard Peng" userId="9a3a89ac-6dd8-4a6b-97d3-85a7a6a6f053" providerId="ADAL" clId="{F4FB46B1-9455-430A-BAF3-CDA47ACAC4FA}" dt="2026-10-16T18:59:22.436" v="379"/>
          <ac:inkMkLst>
            <pc:docMk/>
            <pc:sldMk cId="0" sldId="314"/>
            <ac:inkMk id="37" creationId="{EBD31C17-A7DD-624F-C6FF-AE18D134E78D}"/>
          </ac:inkMkLst>
        </pc:inkChg>
        <pc:inkChg chg="add mod">
          <ac:chgData name="Richard Peng" userId="9a3a89ac-6dd8-4a6b-97d3-85a7a6a6f053" providerId="ADAL" clId="{F4FB46B1-9455-430A-BAF3-CDA47ACAC4FA}" dt="2026-10-16T18:59:22.436" v="379"/>
          <ac:inkMkLst>
            <pc:docMk/>
            <pc:sldMk cId="0" sldId="314"/>
            <ac:inkMk id="38" creationId="{629DBDC7-1F8C-5790-1AA5-0D456788391E}"/>
          </ac:inkMkLst>
        </pc:inkChg>
        <pc:inkChg chg="add mod">
          <ac:chgData name="Richard Peng" userId="9a3a89ac-6dd8-4a6b-97d3-85a7a6a6f053" providerId="ADAL" clId="{F4FB46B1-9455-430A-BAF3-CDA47ACAC4FA}" dt="2026-10-16T18:59:22.436" v="379"/>
          <ac:inkMkLst>
            <pc:docMk/>
            <pc:sldMk cId="0" sldId="314"/>
            <ac:inkMk id="39" creationId="{42A01C27-3304-C8A2-E5F3-4D9BDAC49232}"/>
          </ac:inkMkLst>
        </pc:inkChg>
        <pc:inkChg chg="add mod">
          <ac:chgData name="Richard Peng" userId="9a3a89ac-6dd8-4a6b-97d3-85a7a6a6f053" providerId="ADAL" clId="{F4FB46B1-9455-430A-BAF3-CDA47ACAC4FA}" dt="2026-10-16T18:59:22.436" v="379"/>
          <ac:inkMkLst>
            <pc:docMk/>
            <pc:sldMk cId="0" sldId="314"/>
            <ac:inkMk id="40" creationId="{54DB0B3A-8988-BBBD-7AB2-0656A66A454E}"/>
          </ac:inkMkLst>
        </pc:inkChg>
        <pc:inkChg chg="add mod">
          <ac:chgData name="Richard Peng" userId="9a3a89ac-6dd8-4a6b-97d3-85a7a6a6f053" providerId="ADAL" clId="{F4FB46B1-9455-430A-BAF3-CDA47ACAC4FA}" dt="2026-10-16T18:59:22.436" v="379"/>
          <ac:inkMkLst>
            <pc:docMk/>
            <pc:sldMk cId="0" sldId="314"/>
            <ac:inkMk id="42" creationId="{8FA607D3-251C-5554-2CB3-A83356D19356}"/>
          </ac:inkMkLst>
        </pc:inkChg>
        <pc:inkChg chg="add mod">
          <ac:chgData name="Richard Peng" userId="9a3a89ac-6dd8-4a6b-97d3-85a7a6a6f053" providerId="ADAL" clId="{F4FB46B1-9455-430A-BAF3-CDA47ACAC4FA}" dt="2026-10-16T18:59:22.436" v="379"/>
          <ac:inkMkLst>
            <pc:docMk/>
            <pc:sldMk cId="0" sldId="314"/>
            <ac:inkMk id="43" creationId="{ED687762-1DBD-5F21-8751-C7BBFFA551B6}"/>
          </ac:inkMkLst>
        </pc:inkChg>
        <pc:inkChg chg="add mod">
          <ac:chgData name="Richard Peng" userId="9a3a89ac-6dd8-4a6b-97d3-85a7a6a6f053" providerId="ADAL" clId="{F4FB46B1-9455-430A-BAF3-CDA47ACAC4FA}" dt="2026-10-16T18:59:22.436" v="379"/>
          <ac:inkMkLst>
            <pc:docMk/>
            <pc:sldMk cId="0" sldId="314"/>
            <ac:inkMk id="45" creationId="{8B229A15-DB4D-4327-C53B-5DEA8B8E28C9}"/>
          </ac:inkMkLst>
        </pc:inkChg>
        <pc:inkChg chg="add del">
          <ac:chgData name="Richard Peng" userId="9a3a89ac-6dd8-4a6b-97d3-85a7a6a6f053" providerId="ADAL" clId="{F4FB46B1-9455-430A-BAF3-CDA47ACAC4FA}" dt="2026-10-16T18:59:02.163" v="372" actId="9405"/>
          <ac:inkMkLst>
            <pc:docMk/>
            <pc:sldMk cId="0" sldId="314"/>
            <ac:inkMk id="47" creationId="{3F5B255A-FED9-2FD2-4CDE-5E6505E6D291}"/>
          </ac:inkMkLst>
        </pc:inkChg>
        <pc:inkChg chg="add">
          <ac:chgData name="Richard Peng" userId="9a3a89ac-6dd8-4a6b-97d3-85a7a6a6f053" providerId="ADAL" clId="{F4FB46B1-9455-430A-BAF3-CDA47ACAC4FA}" dt="2026-10-16T18:59:03.480" v="373" actId="9405"/>
          <ac:inkMkLst>
            <pc:docMk/>
            <pc:sldMk cId="0" sldId="314"/>
            <ac:inkMk id="48" creationId="{04BE2027-A05B-C117-9507-2249678F9781}"/>
          </ac:inkMkLst>
        </pc:inkChg>
        <pc:inkChg chg="add mod">
          <ac:chgData name="Richard Peng" userId="9a3a89ac-6dd8-4a6b-97d3-85a7a6a6f053" providerId="ADAL" clId="{F4FB46B1-9455-430A-BAF3-CDA47ACAC4FA}" dt="2026-10-16T18:59:22.436" v="379"/>
          <ac:inkMkLst>
            <pc:docMk/>
            <pc:sldMk cId="0" sldId="314"/>
            <ac:inkMk id="49" creationId="{C2E75325-D0EE-99D8-AD61-86C63E6B50DD}"/>
          </ac:inkMkLst>
        </pc:inkChg>
        <pc:inkChg chg="add mod">
          <ac:chgData name="Richard Peng" userId="9a3a89ac-6dd8-4a6b-97d3-85a7a6a6f053" providerId="ADAL" clId="{F4FB46B1-9455-430A-BAF3-CDA47ACAC4FA}" dt="2026-10-16T18:59:22.436" v="379"/>
          <ac:inkMkLst>
            <pc:docMk/>
            <pc:sldMk cId="0" sldId="314"/>
            <ac:inkMk id="50" creationId="{A9B0D3FD-729B-E4DE-8727-EA0BF8B86AC6}"/>
          </ac:inkMkLst>
        </pc:inkChg>
        <pc:inkChg chg="add">
          <ac:chgData name="Richard Peng" userId="9a3a89ac-6dd8-4a6b-97d3-85a7a6a6f053" providerId="ADAL" clId="{F4FB46B1-9455-430A-BAF3-CDA47ACAC4FA}" dt="2026-10-16T18:59:13.216" v="377" actId="9405"/>
          <ac:inkMkLst>
            <pc:docMk/>
            <pc:sldMk cId="0" sldId="314"/>
            <ac:inkMk id="52" creationId="{DA76B909-B32B-705F-FA14-31AD98A2B04B}"/>
          </ac:inkMkLst>
        </pc:inkChg>
        <pc:inkChg chg="add mod">
          <ac:chgData name="Richard Peng" userId="9a3a89ac-6dd8-4a6b-97d3-85a7a6a6f053" providerId="ADAL" clId="{F4FB46B1-9455-430A-BAF3-CDA47ACAC4FA}" dt="2026-10-16T18:59:23.389" v="381"/>
          <ac:inkMkLst>
            <pc:docMk/>
            <pc:sldMk cId="0" sldId="314"/>
            <ac:inkMk id="53" creationId="{80BE7ED2-25A4-3139-D719-C89F7DFC2623}"/>
          </ac:inkMkLst>
        </pc:inkChg>
        <pc:inkChg chg="add mod">
          <ac:chgData name="Richard Peng" userId="9a3a89ac-6dd8-4a6b-97d3-85a7a6a6f053" providerId="ADAL" clId="{F4FB46B1-9455-430A-BAF3-CDA47ACAC4FA}" dt="2026-10-16T18:59:23.389" v="381"/>
          <ac:inkMkLst>
            <pc:docMk/>
            <pc:sldMk cId="0" sldId="314"/>
            <ac:inkMk id="55" creationId="{DE93726A-B93D-A6E4-50EB-468ADAE99CF3}"/>
          </ac:inkMkLst>
        </pc:inkChg>
        <pc:inkChg chg="add mod">
          <ac:chgData name="Richard Peng" userId="9a3a89ac-6dd8-4a6b-97d3-85a7a6a6f053" providerId="ADAL" clId="{F4FB46B1-9455-430A-BAF3-CDA47ACAC4FA}" dt="2026-10-16T18:59:32.575" v="386"/>
          <ac:inkMkLst>
            <pc:docMk/>
            <pc:sldMk cId="0" sldId="314"/>
            <ac:inkMk id="57" creationId="{4FDA2844-AE10-B1BC-F857-9C3CF030A592}"/>
          </ac:inkMkLst>
        </pc:inkChg>
        <pc:inkChg chg="add mod">
          <ac:chgData name="Richard Peng" userId="9a3a89ac-6dd8-4a6b-97d3-85a7a6a6f053" providerId="ADAL" clId="{F4FB46B1-9455-430A-BAF3-CDA47ACAC4FA}" dt="2026-10-16T18:59:32.575" v="386"/>
          <ac:inkMkLst>
            <pc:docMk/>
            <pc:sldMk cId="0" sldId="314"/>
            <ac:inkMk id="58" creationId="{E7E4958F-7F7E-3C87-94F5-9C60C1BC9A64}"/>
          </ac:inkMkLst>
        </pc:inkChg>
        <pc:inkChg chg="add mod">
          <ac:chgData name="Richard Peng" userId="9a3a89ac-6dd8-4a6b-97d3-85a7a6a6f053" providerId="ADAL" clId="{F4FB46B1-9455-430A-BAF3-CDA47ACAC4FA}" dt="2026-10-16T18:59:32.575" v="386"/>
          <ac:inkMkLst>
            <pc:docMk/>
            <pc:sldMk cId="0" sldId="314"/>
            <ac:inkMk id="60" creationId="{D41D9C3B-BA87-926C-0F7E-DB82A8DE013F}"/>
          </ac:inkMkLst>
        </pc:inkChg>
        <pc:inkChg chg="add mod">
          <ac:chgData name="Richard Peng" userId="9a3a89ac-6dd8-4a6b-97d3-85a7a6a6f053" providerId="ADAL" clId="{F4FB46B1-9455-430A-BAF3-CDA47ACAC4FA}" dt="2026-10-16T19:01:29.606" v="389"/>
          <ac:inkMkLst>
            <pc:docMk/>
            <pc:sldMk cId="0" sldId="314"/>
            <ac:inkMk id="62" creationId="{AFC69BAA-D208-82F5-F54B-9ADC28A090A8}"/>
          </ac:inkMkLst>
        </pc:inkChg>
        <pc:inkChg chg="add mod">
          <ac:chgData name="Richard Peng" userId="9a3a89ac-6dd8-4a6b-97d3-85a7a6a6f053" providerId="ADAL" clId="{F4FB46B1-9455-430A-BAF3-CDA47ACAC4FA}" dt="2026-10-16T19:01:29.606" v="389"/>
          <ac:inkMkLst>
            <pc:docMk/>
            <pc:sldMk cId="0" sldId="314"/>
            <ac:inkMk id="63" creationId="{939EABE7-3A87-6EF2-E431-84AEC7CE1EBE}"/>
          </ac:inkMkLst>
        </pc:inkChg>
        <pc:inkChg chg="add">
          <ac:chgData name="Richard Peng" userId="9a3a89ac-6dd8-4a6b-97d3-85a7a6a6f053" providerId="ADAL" clId="{F4FB46B1-9455-430A-BAF3-CDA47ACAC4FA}" dt="2026-10-16T19:01:29.606" v="390" actId="9405"/>
          <ac:inkMkLst>
            <pc:docMk/>
            <pc:sldMk cId="0" sldId="314"/>
            <ac:inkMk id="641" creationId="{77E94ECD-5963-36FB-EAC2-8A8AE792339D}"/>
          </ac:inkMkLst>
        </pc:inkChg>
        <pc:inkChg chg="add mod">
          <ac:chgData name="Richard Peng" userId="9a3a89ac-6dd8-4a6b-97d3-85a7a6a6f053" providerId="ADAL" clId="{F4FB46B1-9455-430A-BAF3-CDA47ACAC4FA}" dt="2026-10-16T19:01:43.716" v="394"/>
          <ac:inkMkLst>
            <pc:docMk/>
            <pc:sldMk cId="0" sldId="314"/>
            <ac:inkMk id="642" creationId="{6058A595-B9C5-FF31-B06B-9706FB1FB7A1}"/>
          </ac:inkMkLst>
        </pc:inkChg>
        <pc:inkChg chg="add mod">
          <ac:chgData name="Richard Peng" userId="9a3a89ac-6dd8-4a6b-97d3-85a7a6a6f053" providerId="ADAL" clId="{F4FB46B1-9455-430A-BAF3-CDA47ACAC4FA}" dt="2026-10-16T19:01:43.716" v="394"/>
          <ac:inkMkLst>
            <pc:docMk/>
            <pc:sldMk cId="0" sldId="314"/>
            <ac:inkMk id="643" creationId="{6E3A1D25-A33C-F422-6A28-37F77CDBFBB9}"/>
          </ac:inkMkLst>
        </pc:inkChg>
        <pc:inkChg chg="add mod">
          <ac:chgData name="Richard Peng" userId="9a3a89ac-6dd8-4a6b-97d3-85a7a6a6f053" providerId="ADAL" clId="{F4FB46B1-9455-430A-BAF3-CDA47ACAC4FA}" dt="2026-10-16T19:01:43.716" v="394"/>
          <ac:inkMkLst>
            <pc:docMk/>
            <pc:sldMk cId="0" sldId="314"/>
            <ac:inkMk id="644" creationId="{99E6A469-915D-F9FF-1A6B-AA7C9374C121}"/>
          </ac:inkMkLst>
        </pc:inkChg>
        <pc:inkChg chg="add mod">
          <ac:chgData name="Richard Peng" userId="9a3a89ac-6dd8-4a6b-97d3-85a7a6a6f053" providerId="ADAL" clId="{F4FB46B1-9455-430A-BAF3-CDA47ACAC4FA}" dt="2026-10-16T19:01:49.560" v="398"/>
          <ac:inkMkLst>
            <pc:docMk/>
            <pc:sldMk cId="0" sldId="314"/>
            <ac:inkMk id="646" creationId="{DCC5C0FE-1698-30CC-BDD5-2BBFB4997D1A}"/>
          </ac:inkMkLst>
        </pc:inkChg>
        <pc:inkChg chg="add mod">
          <ac:chgData name="Richard Peng" userId="9a3a89ac-6dd8-4a6b-97d3-85a7a6a6f053" providerId="ADAL" clId="{F4FB46B1-9455-430A-BAF3-CDA47ACAC4FA}" dt="2026-10-16T19:01:49.560" v="398"/>
          <ac:inkMkLst>
            <pc:docMk/>
            <pc:sldMk cId="0" sldId="314"/>
            <ac:inkMk id="647" creationId="{C3AB759D-D1C6-F78F-CD6E-5781350E9CCA}"/>
          </ac:inkMkLst>
        </pc:inkChg>
        <pc:inkChg chg="add mod">
          <ac:chgData name="Richard Peng" userId="9a3a89ac-6dd8-4a6b-97d3-85a7a6a6f053" providerId="ADAL" clId="{F4FB46B1-9455-430A-BAF3-CDA47ACAC4FA}" dt="2026-10-16T19:01:49.560" v="398"/>
          <ac:inkMkLst>
            <pc:docMk/>
            <pc:sldMk cId="0" sldId="314"/>
            <ac:inkMk id="648" creationId="{52B1BEEF-865D-F6E1-3C4F-5016E3C000F9}"/>
          </ac:inkMkLst>
        </pc:inkChg>
      </pc:sldChg>
      <pc:sldChg chg="addSp delSp modSp mod">
        <pc:chgData name="Richard Peng" userId="9a3a89ac-6dd8-4a6b-97d3-85a7a6a6f053" providerId="ADAL" clId="{F4FB46B1-9455-430A-BAF3-CDA47ACAC4FA}" dt="2026-10-23T02:23:52.902" v="470"/>
        <pc:sldMkLst>
          <pc:docMk/>
          <pc:sldMk cId="0" sldId="315"/>
        </pc:sldMkLst>
        <pc:grpChg chg="del mod">
          <ac:chgData name="Richard Peng" userId="9a3a89ac-6dd8-4a6b-97d3-85a7a6a6f053" providerId="ADAL" clId="{F4FB46B1-9455-430A-BAF3-CDA47ACAC4FA}" dt="2026-10-23T02:21:17.348" v="452"/>
          <ac:grpSpMkLst>
            <pc:docMk/>
            <pc:sldMk cId="0" sldId="315"/>
            <ac:grpSpMk id="8" creationId="{94FE0138-50EB-32F4-E70C-B45A78B501D5}"/>
          </ac:grpSpMkLst>
        </pc:grpChg>
        <pc:grpChg chg="mod">
          <ac:chgData name="Richard Peng" userId="9a3a89ac-6dd8-4a6b-97d3-85a7a6a6f053" providerId="ADAL" clId="{F4FB46B1-9455-430A-BAF3-CDA47ACAC4FA}" dt="2026-10-23T02:21:17.348" v="452"/>
          <ac:grpSpMkLst>
            <pc:docMk/>
            <pc:sldMk cId="0" sldId="315"/>
            <ac:grpSpMk id="11" creationId="{E33AFC4A-DEFC-75BA-364A-5AB231E4CE55}"/>
          </ac:grpSpMkLst>
        </pc:grpChg>
        <pc:grpChg chg="mod">
          <ac:chgData name="Richard Peng" userId="9a3a89ac-6dd8-4a6b-97d3-85a7a6a6f053" providerId="ADAL" clId="{F4FB46B1-9455-430A-BAF3-CDA47ACAC4FA}" dt="2026-10-23T02:23:04.491" v="466"/>
          <ac:grpSpMkLst>
            <pc:docMk/>
            <pc:sldMk cId="0" sldId="315"/>
            <ac:grpSpMk id="23" creationId="{606EDD50-709C-4FF3-F3D0-4B63F968E40C}"/>
          </ac:grpSpMkLst>
        </pc:grpChg>
        <pc:grpChg chg="mod">
          <ac:chgData name="Richard Peng" userId="9a3a89ac-6dd8-4a6b-97d3-85a7a6a6f053" providerId="ADAL" clId="{F4FB46B1-9455-430A-BAF3-CDA47ACAC4FA}" dt="2026-10-23T02:23:04.491" v="466"/>
          <ac:grpSpMkLst>
            <pc:docMk/>
            <pc:sldMk cId="0" sldId="315"/>
            <ac:grpSpMk id="24" creationId="{89733604-5476-2426-2F77-6966CD5F0F1E}"/>
          </ac:grpSpMkLst>
        </pc:grpChg>
        <pc:grpChg chg="mod">
          <ac:chgData name="Richard Peng" userId="9a3a89ac-6dd8-4a6b-97d3-85a7a6a6f053" providerId="ADAL" clId="{F4FB46B1-9455-430A-BAF3-CDA47ACAC4FA}" dt="2026-10-23T02:23:52.902" v="470"/>
          <ac:grpSpMkLst>
            <pc:docMk/>
            <pc:sldMk cId="0" sldId="315"/>
            <ac:grpSpMk id="28" creationId="{583B5D73-5C48-AAB3-9C1C-980681ED142E}"/>
          </ac:grpSpMkLst>
        </pc:grpChg>
        <pc:picChg chg="add mod">
          <ac:chgData name="Richard Peng" userId="9a3a89ac-6dd8-4a6b-97d3-85a7a6a6f053" providerId="ADAL" clId="{F4FB46B1-9455-430A-BAF3-CDA47ACAC4FA}" dt="2026-10-23T02:20:01.911" v="444" actId="14100"/>
          <ac:picMkLst>
            <pc:docMk/>
            <pc:sldMk cId="0" sldId="315"/>
            <ac:picMk id="3" creationId="{90D29C4E-2303-E17D-0A23-A3A1837A0EEB}"/>
          </ac:picMkLst>
        </pc:picChg>
        <pc:picChg chg="add mod">
          <ac:chgData name="Richard Peng" userId="9a3a89ac-6dd8-4a6b-97d3-85a7a6a6f053" providerId="ADAL" clId="{F4FB46B1-9455-430A-BAF3-CDA47ACAC4FA}" dt="2026-10-23T02:20:55.835" v="446" actId="1076"/>
          <ac:picMkLst>
            <pc:docMk/>
            <pc:sldMk cId="0" sldId="315"/>
            <ac:picMk id="5" creationId="{70A26E33-2A60-3E93-DE55-2CD881251951}"/>
          </ac:picMkLst>
        </pc:picChg>
        <pc:picChg chg="add mod">
          <ac:chgData name="Richard Peng" userId="9a3a89ac-6dd8-4a6b-97d3-85a7a6a6f053" providerId="ADAL" clId="{F4FB46B1-9455-430A-BAF3-CDA47ACAC4FA}" dt="2026-10-23T02:22:04.127" v="456" actId="1076"/>
          <ac:picMkLst>
            <pc:docMk/>
            <pc:sldMk cId="0" sldId="315"/>
            <ac:picMk id="13" creationId="{A82B62B0-9920-3AA3-6300-32E815D05A50}"/>
          </ac:picMkLst>
        </pc:picChg>
        <pc:inkChg chg="add mod">
          <ac:chgData name="Richard Peng" userId="9a3a89ac-6dd8-4a6b-97d3-85a7a6a6f053" providerId="ADAL" clId="{F4FB46B1-9455-430A-BAF3-CDA47ACAC4FA}" dt="2026-10-23T02:21:17.348" v="452"/>
          <ac:inkMkLst>
            <pc:docMk/>
            <pc:sldMk cId="0" sldId="315"/>
            <ac:inkMk id="6" creationId="{12DE9928-A47E-7A6A-D4EC-4D8725FFC0A3}"/>
          </ac:inkMkLst>
        </pc:inkChg>
        <pc:inkChg chg="add mod">
          <ac:chgData name="Richard Peng" userId="9a3a89ac-6dd8-4a6b-97d3-85a7a6a6f053" providerId="ADAL" clId="{F4FB46B1-9455-430A-BAF3-CDA47ACAC4FA}" dt="2026-10-23T02:21:17.348" v="452"/>
          <ac:inkMkLst>
            <pc:docMk/>
            <pc:sldMk cId="0" sldId="315"/>
            <ac:inkMk id="7" creationId="{E73B0D06-EC32-47FA-3D92-054784258056}"/>
          </ac:inkMkLst>
        </pc:inkChg>
        <pc:inkChg chg="add mod">
          <ac:chgData name="Richard Peng" userId="9a3a89ac-6dd8-4a6b-97d3-85a7a6a6f053" providerId="ADAL" clId="{F4FB46B1-9455-430A-BAF3-CDA47ACAC4FA}" dt="2026-10-23T02:21:17.348" v="452"/>
          <ac:inkMkLst>
            <pc:docMk/>
            <pc:sldMk cId="0" sldId="315"/>
            <ac:inkMk id="9" creationId="{D52A81E3-D102-B3A0-7220-21A4D7D061CE}"/>
          </ac:inkMkLst>
        </pc:inkChg>
        <pc:inkChg chg="add mod">
          <ac:chgData name="Richard Peng" userId="9a3a89ac-6dd8-4a6b-97d3-85a7a6a6f053" providerId="ADAL" clId="{F4FB46B1-9455-430A-BAF3-CDA47ACAC4FA}" dt="2026-10-23T02:21:17.348" v="452"/>
          <ac:inkMkLst>
            <pc:docMk/>
            <pc:sldMk cId="0" sldId="315"/>
            <ac:inkMk id="10" creationId="{B8D8CC79-C22D-539A-B883-FAABB6FCC5CA}"/>
          </ac:inkMkLst>
        </pc:inkChg>
        <pc:inkChg chg="add mod">
          <ac:chgData name="Richard Peng" userId="9a3a89ac-6dd8-4a6b-97d3-85a7a6a6f053" providerId="ADAL" clId="{F4FB46B1-9455-430A-BAF3-CDA47ACAC4FA}" dt="2026-10-23T02:23:04.491" v="466"/>
          <ac:inkMkLst>
            <pc:docMk/>
            <pc:sldMk cId="0" sldId="315"/>
            <ac:inkMk id="14" creationId="{091B9588-1484-7D20-CC2E-0B8055BF578F}"/>
          </ac:inkMkLst>
        </pc:inkChg>
        <pc:inkChg chg="add mod">
          <ac:chgData name="Richard Peng" userId="9a3a89ac-6dd8-4a6b-97d3-85a7a6a6f053" providerId="ADAL" clId="{F4FB46B1-9455-430A-BAF3-CDA47ACAC4FA}" dt="2026-10-23T02:23:04.491" v="466"/>
          <ac:inkMkLst>
            <pc:docMk/>
            <pc:sldMk cId="0" sldId="315"/>
            <ac:inkMk id="15" creationId="{D4EEBE23-A58F-02DC-EB3C-AA96F1521988}"/>
          </ac:inkMkLst>
        </pc:inkChg>
        <pc:inkChg chg="add mod">
          <ac:chgData name="Richard Peng" userId="9a3a89ac-6dd8-4a6b-97d3-85a7a6a6f053" providerId="ADAL" clId="{F4FB46B1-9455-430A-BAF3-CDA47ACAC4FA}" dt="2026-10-23T02:23:04.491" v="466"/>
          <ac:inkMkLst>
            <pc:docMk/>
            <pc:sldMk cId="0" sldId="315"/>
            <ac:inkMk id="16" creationId="{0888E03B-BAD0-E1FD-0B38-5F094A5E1A25}"/>
          </ac:inkMkLst>
        </pc:inkChg>
        <pc:inkChg chg="add mod">
          <ac:chgData name="Richard Peng" userId="9a3a89ac-6dd8-4a6b-97d3-85a7a6a6f053" providerId="ADAL" clId="{F4FB46B1-9455-430A-BAF3-CDA47ACAC4FA}" dt="2026-10-23T02:23:04.491" v="466"/>
          <ac:inkMkLst>
            <pc:docMk/>
            <pc:sldMk cId="0" sldId="315"/>
            <ac:inkMk id="17" creationId="{E4908C75-6DB8-3FFE-F8D7-249B98A767AB}"/>
          </ac:inkMkLst>
        </pc:inkChg>
        <pc:inkChg chg="add mod">
          <ac:chgData name="Richard Peng" userId="9a3a89ac-6dd8-4a6b-97d3-85a7a6a6f053" providerId="ADAL" clId="{F4FB46B1-9455-430A-BAF3-CDA47ACAC4FA}" dt="2026-10-23T02:23:04.491" v="466"/>
          <ac:inkMkLst>
            <pc:docMk/>
            <pc:sldMk cId="0" sldId="315"/>
            <ac:inkMk id="18" creationId="{6C4779B6-9385-0B90-1427-5ABBB2A6B2CB}"/>
          </ac:inkMkLst>
        </pc:inkChg>
        <pc:inkChg chg="add mod">
          <ac:chgData name="Richard Peng" userId="9a3a89ac-6dd8-4a6b-97d3-85a7a6a6f053" providerId="ADAL" clId="{F4FB46B1-9455-430A-BAF3-CDA47ACAC4FA}" dt="2026-10-23T02:23:04.491" v="466"/>
          <ac:inkMkLst>
            <pc:docMk/>
            <pc:sldMk cId="0" sldId="315"/>
            <ac:inkMk id="19" creationId="{AC3EF99A-2F36-EC78-5FED-F52D2AC3E1E3}"/>
          </ac:inkMkLst>
        </pc:inkChg>
        <pc:inkChg chg="add">
          <ac:chgData name="Richard Peng" userId="9a3a89ac-6dd8-4a6b-97d3-85a7a6a6f053" providerId="ADAL" clId="{F4FB46B1-9455-430A-BAF3-CDA47ACAC4FA}" dt="2026-10-23T02:23:02.378" v="463" actId="9405"/>
          <ac:inkMkLst>
            <pc:docMk/>
            <pc:sldMk cId="0" sldId="315"/>
            <ac:inkMk id="20" creationId="{C6F2F624-470B-98BE-0A32-C406DB788488}"/>
          </ac:inkMkLst>
        </pc:inkChg>
        <pc:inkChg chg="add mod">
          <ac:chgData name="Richard Peng" userId="9a3a89ac-6dd8-4a6b-97d3-85a7a6a6f053" providerId="ADAL" clId="{F4FB46B1-9455-430A-BAF3-CDA47ACAC4FA}" dt="2026-10-23T02:23:04.491" v="466"/>
          <ac:inkMkLst>
            <pc:docMk/>
            <pc:sldMk cId="0" sldId="315"/>
            <ac:inkMk id="21" creationId="{72D2B8D2-1CE5-7409-BB08-A652395E50A1}"/>
          </ac:inkMkLst>
        </pc:inkChg>
        <pc:inkChg chg="add mod">
          <ac:chgData name="Richard Peng" userId="9a3a89ac-6dd8-4a6b-97d3-85a7a6a6f053" providerId="ADAL" clId="{F4FB46B1-9455-430A-BAF3-CDA47ACAC4FA}" dt="2026-10-23T02:23:04.491" v="466"/>
          <ac:inkMkLst>
            <pc:docMk/>
            <pc:sldMk cId="0" sldId="315"/>
            <ac:inkMk id="22" creationId="{EE557B7C-F198-972A-4E96-B7A6543D1748}"/>
          </ac:inkMkLst>
        </pc:inkChg>
        <pc:inkChg chg="add">
          <ac:chgData name="Richard Peng" userId="9a3a89ac-6dd8-4a6b-97d3-85a7a6a6f053" providerId="ADAL" clId="{F4FB46B1-9455-430A-BAF3-CDA47ACAC4FA}" dt="2026-10-23T02:23:45.380" v="467" actId="9405"/>
          <ac:inkMkLst>
            <pc:docMk/>
            <pc:sldMk cId="0" sldId="315"/>
            <ac:inkMk id="25" creationId="{86379180-25CC-C2DA-8B6B-E700FE014765}"/>
          </ac:inkMkLst>
        </pc:inkChg>
        <pc:inkChg chg="add mod">
          <ac:chgData name="Richard Peng" userId="9a3a89ac-6dd8-4a6b-97d3-85a7a6a6f053" providerId="ADAL" clId="{F4FB46B1-9455-430A-BAF3-CDA47ACAC4FA}" dt="2026-10-23T02:23:52.902" v="470"/>
          <ac:inkMkLst>
            <pc:docMk/>
            <pc:sldMk cId="0" sldId="315"/>
            <ac:inkMk id="26" creationId="{3819AE17-16A5-A953-976F-0DDF92AA792E}"/>
          </ac:inkMkLst>
        </pc:inkChg>
        <pc:inkChg chg="add mod">
          <ac:chgData name="Richard Peng" userId="9a3a89ac-6dd8-4a6b-97d3-85a7a6a6f053" providerId="ADAL" clId="{F4FB46B1-9455-430A-BAF3-CDA47ACAC4FA}" dt="2026-10-23T02:23:52.902" v="470"/>
          <ac:inkMkLst>
            <pc:docMk/>
            <pc:sldMk cId="0" sldId="315"/>
            <ac:inkMk id="27" creationId="{ED68671C-E243-2A68-9E7A-925D20CEF144}"/>
          </ac:inkMkLst>
        </pc:inkChg>
      </pc:sldChg>
      <pc:sldChg chg="del">
        <pc:chgData name="Richard Peng" userId="9a3a89ac-6dd8-4a6b-97d3-85a7a6a6f053" providerId="ADAL" clId="{F4FB46B1-9455-430A-BAF3-CDA47ACAC4FA}" dt="2026-10-23T02:17:37.747" v="438" actId="47"/>
        <pc:sldMkLst>
          <pc:docMk/>
          <pc:sldMk cId="0" sldId="316"/>
        </pc:sldMkLst>
      </pc:sldChg>
      <pc:sldChg chg="addSp modSp add mod">
        <pc:chgData name="Richard Peng" userId="9a3a89ac-6dd8-4a6b-97d3-85a7a6a6f053" providerId="ADAL" clId="{F4FB46B1-9455-430A-BAF3-CDA47ACAC4FA}" dt="2026-10-16T00:47:18.777" v="37" actId="1076"/>
        <pc:sldMkLst>
          <pc:docMk/>
          <pc:sldMk cId="2502978326" sldId="352"/>
        </pc:sldMkLst>
        <pc:spChg chg="mod">
          <ac:chgData name="Richard Peng" userId="9a3a89ac-6dd8-4a6b-97d3-85a7a6a6f053" providerId="ADAL" clId="{F4FB46B1-9455-430A-BAF3-CDA47ACAC4FA}" dt="2026-10-16T00:45:33.910" v="21"/>
          <ac:spMkLst>
            <pc:docMk/>
            <pc:sldMk cId="2502978326" sldId="352"/>
            <ac:spMk id="3" creationId="{CE8C61DC-DA36-9F0A-3C95-26CF319819D0}"/>
          </ac:spMkLst>
        </pc:spChg>
        <pc:spChg chg="mod">
          <ac:chgData name="Richard Peng" userId="9a3a89ac-6dd8-4a6b-97d3-85a7a6a6f053" providerId="ADAL" clId="{F4FB46B1-9455-430A-BAF3-CDA47ACAC4FA}" dt="2026-10-16T00:46:00.144" v="26" actId="20577"/>
          <ac:spMkLst>
            <pc:docMk/>
            <pc:sldMk cId="2502978326" sldId="352"/>
            <ac:spMk id="7" creationId="{00000000-0000-0000-0000-000000000000}"/>
          </ac:spMkLst>
        </pc:spChg>
        <pc:spChg chg="mod">
          <ac:chgData name="Richard Peng" userId="9a3a89ac-6dd8-4a6b-97d3-85a7a6a6f053" providerId="ADAL" clId="{F4FB46B1-9455-430A-BAF3-CDA47ACAC4FA}" dt="2026-10-16T00:47:18.777" v="37" actId="1076"/>
          <ac:spMkLst>
            <pc:docMk/>
            <pc:sldMk cId="2502978326" sldId="352"/>
            <ac:spMk id="9" creationId="{9C7477C1-3C00-EE48-8A0E-7E8D7D717AAF}"/>
          </ac:spMkLst>
        </pc:spChg>
        <pc:spChg chg="add mod">
          <ac:chgData name="Richard Peng" userId="9a3a89ac-6dd8-4a6b-97d3-85a7a6a6f053" providerId="ADAL" clId="{F4FB46B1-9455-430A-BAF3-CDA47ACAC4FA}" dt="2026-10-16T00:45:54.977" v="25" actId="1076"/>
          <ac:spMkLst>
            <pc:docMk/>
            <pc:sldMk cId="2502978326" sldId="352"/>
            <ac:spMk id="10" creationId="{D18C8FF1-5D26-36AE-F553-D9BF713DA40C}"/>
          </ac:spMkLst>
        </pc:spChg>
      </pc:sldChg>
      <pc:sldChg chg="addSp delSp modSp new mod">
        <pc:chgData name="Richard Peng" userId="9a3a89ac-6dd8-4a6b-97d3-85a7a6a6f053" providerId="ADAL" clId="{F4FB46B1-9455-430A-BAF3-CDA47ACAC4FA}" dt="2026-10-16T19:08:47.859" v="431"/>
        <pc:sldMkLst>
          <pc:docMk/>
          <pc:sldMk cId="4222133385" sldId="353"/>
        </pc:sldMkLst>
        <pc:spChg chg="del">
          <ac:chgData name="Richard Peng" userId="9a3a89ac-6dd8-4a6b-97d3-85a7a6a6f053" providerId="ADAL" clId="{F4FB46B1-9455-430A-BAF3-CDA47ACAC4FA}" dt="2026-10-16T19:07:08.753" v="407" actId="478"/>
          <ac:spMkLst>
            <pc:docMk/>
            <pc:sldMk cId="4222133385" sldId="353"/>
            <ac:spMk id="2" creationId="{EA260E03-3CF7-18F5-0CA7-417D78499045}"/>
          </ac:spMkLst>
        </pc:spChg>
        <pc:spChg chg="del">
          <ac:chgData name="Richard Peng" userId="9a3a89ac-6dd8-4a6b-97d3-85a7a6a6f053" providerId="ADAL" clId="{F4FB46B1-9455-430A-BAF3-CDA47ACAC4FA}" dt="2026-10-16T19:07:08.753" v="407" actId="478"/>
          <ac:spMkLst>
            <pc:docMk/>
            <pc:sldMk cId="4222133385" sldId="353"/>
            <ac:spMk id="3" creationId="{0384672A-E17B-9CE2-FDF5-C36D464C8663}"/>
          </ac:spMkLst>
        </pc:spChg>
        <pc:grpChg chg="del mod">
          <ac:chgData name="Richard Peng" userId="9a3a89ac-6dd8-4a6b-97d3-85a7a6a6f053" providerId="ADAL" clId="{F4FB46B1-9455-430A-BAF3-CDA47ACAC4FA}" dt="2026-10-16T19:08:47.859" v="431"/>
          <ac:grpSpMkLst>
            <pc:docMk/>
            <pc:sldMk cId="4222133385" sldId="353"/>
            <ac:grpSpMk id="14" creationId="{F84EAE3A-5F79-6C30-E886-A0B051344188}"/>
          </ac:grpSpMkLst>
        </pc:grpChg>
        <pc:grpChg chg="del mod">
          <ac:chgData name="Richard Peng" userId="9a3a89ac-6dd8-4a6b-97d3-85a7a6a6f053" providerId="ADAL" clId="{F4FB46B1-9455-430A-BAF3-CDA47ACAC4FA}" dt="2026-10-16T19:08:44.343" v="429"/>
          <ac:grpSpMkLst>
            <pc:docMk/>
            <pc:sldMk cId="4222133385" sldId="353"/>
            <ac:grpSpMk id="17" creationId="{2A05924A-D5B5-B110-9A1F-E63AF6DF1863}"/>
          </ac:grpSpMkLst>
        </pc:grpChg>
        <pc:grpChg chg="del mod">
          <ac:chgData name="Richard Peng" userId="9a3a89ac-6dd8-4a6b-97d3-85a7a6a6f053" providerId="ADAL" clId="{F4FB46B1-9455-430A-BAF3-CDA47ACAC4FA}" dt="2026-10-16T19:08:47.859" v="431"/>
          <ac:grpSpMkLst>
            <pc:docMk/>
            <pc:sldMk cId="4222133385" sldId="353"/>
            <ac:grpSpMk id="19" creationId="{D48CA2B5-E358-8792-37FF-D271A7ED9774}"/>
          </ac:grpSpMkLst>
        </pc:grpChg>
        <pc:grpChg chg="mod">
          <ac:chgData name="Richard Peng" userId="9a3a89ac-6dd8-4a6b-97d3-85a7a6a6f053" providerId="ADAL" clId="{F4FB46B1-9455-430A-BAF3-CDA47ACAC4FA}" dt="2026-10-16T19:08:47.859" v="431"/>
          <ac:grpSpMkLst>
            <pc:docMk/>
            <pc:sldMk cId="4222133385" sldId="353"/>
            <ac:grpSpMk id="21" creationId="{2992CAB7-6CD7-31BA-4ED8-2B3D6C3014E8}"/>
          </ac:grpSpMkLst>
        </pc:grpChg>
        <pc:picChg chg="add mod">
          <ac:chgData name="Richard Peng" userId="9a3a89ac-6dd8-4a6b-97d3-85a7a6a6f053" providerId="ADAL" clId="{F4FB46B1-9455-430A-BAF3-CDA47ACAC4FA}" dt="2026-10-16T19:07:13.847" v="411" actId="1076"/>
          <ac:picMkLst>
            <pc:docMk/>
            <pc:sldMk cId="4222133385" sldId="353"/>
            <ac:picMk id="5" creationId="{FDB66D69-DDC6-029F-FD26-6A91FFCA1805}"/>
          </ac:picMkLst>
        </pc:picChg>
        <pc:picChg chg="add mod">
          <ac:chgData name="Richard Peng" userId="9a3a89ac-6dd8-4a6b-97d3-85a7a6a6f053" providerId="ADAL" clId="{F4FB46B1-9455-430A-BAF3-CDA47ACAC4FA}" dt="2026-10-16T19:07:43.215" v="414" actId="14100"/>
          <ac:picMkLst>
            <pc:docMk/>
            <pc:sldMk cId="4222133385" sldId="353"/>
            <ac:picMk id="7" creationId="{16EBEE4A-CCB8-812B-AE42-921B6BDE9B71}"/>
          </ac:picMkLst>
        </pc:picChg>
        <pc:picChg chg="add mod">
          <ac:chgData name="Richard Peng" userId="9a3a89ac-6dd8-4a6b-97d3-85a7a6a6f053" providerId="ADAL" clId="{F4FB46B1-9455-430A-BAF3-CDA47ACAC4FA}" dt="2026-10-16T19:07:54.471" v="417" actId="14100"/>
          <ac:picMkLst>
            <pc:docMk/>
            <pc:sldMk cId="4222133385" sldId="353"/>
            <ac:picMk id="9" creationId="{36D92AE2-5027-5F43-FCA9-2AE5565FA394}"/>
          </ac:picMkLst>
        </pc:picChg>
        <pc:picChg chg="add mod">
          <ac:chgData name="Richard Peng" userId="9a3a89ac-6dd8-4a6b-97d3-85a7a6a6f053" providerId="ADAL" clId="{F4FB46B1-9455-430A-BAF3-CDA47ACAC4FA}" dt="2026-10-16T19:08:09.927" v="421" actId="1076"/>
          <ac:picMkLst>
            <pc:docMk/>
            <pc:sldMk cId="4222133385" sldId="353"/>
            <ac:picMk id="11" creationId="{A9BB0D95-6EC3-6895-D0F3-DCD12040A1AA}"/>
          </ac:picMkLst>
        </pc:picChg>
        <pc:inkChg chg="add mod">
          <ac:chgData name="Richard Peng" userId="9a3a89ac-6dd8-4a6b-97d3-85a7a6a6f053" providerId="ADAL" clId="{F4FB46B1-9455-430A-BAF3-CDA47ACAC4FA}" dt="2026-10-16T19:08:47.859" v="431"/>
          <ac:inkMkLst>
            <pc:docMk/>
            <pc:sldMk cId="4222133385" sldId="353"/>
            <ac:inkMk id="12" creationId="{DFA5AFED-4FC3-AF0F-5508-EB8FC730B772}"/>
          </ac:inkMkLst>
        </pc:inkChg>
        <pc:inkChg chg="add mod">
          <ac:chgData name="Richard Peng" userId="9a3a89ac-6dd8-4a6b-97d3-85a7a6a6f053" providerId="ADAL" clId="{F4FB46B1-9455-430A-BAF3-CDA47ACAC4FA}" dt="2026-10-16T19:08:47.859" v="431"/>
          <ac:inkMkLst>
            <pc:docMk/>
            <pc:sldMk cId="4222133385" sldId="353"/>
            <ac:inkMk id="13" creationId="{92DCE012-2715-36CC-624B-CEAB3AD89506}"/>
          </ac:inkMkLst>
        </pc:inkChg>
        <pc:inkChg chg="add mod">
          <ac:chgData name="Richard Peng" userId="9a3a89ac-6dd8-4a6b-97d3-85a7a6a6f053" providerId="ADAL" clId="{F4FB46B1-9455-430A-BAF3-CDA47ACAC4FA}" dt="2026-10-16T19:08:47.859" v="431"/>
          <ac:inkMkLst>
            <pc:docMk/>
            <pc:sldMk cId="4222133385" sldId="353"/>
            <ac:inkMk id="15" creationId="{FC58A85C-77D6-485A-9CE8-DD2201D176F8}"/>
          </ac:inkMkLst>
        </pc:inkChg>
        <pc:inkChg chg="add mod">
          <ac:chgData name="Richard Peng" userId="9a3a89ac-6dd8-4a6b-97d3-85a7a6a6f053" providerId="ADAL" clId="{F4FB46B1-9455-430A-BAF3-CDA47ACAC4FA}" dt="2026-10-16T19:08:47.859" v="431"/>
          <ac:inkMkLst>
            <pc:docMk/>
            <pc:sldMk cId="4222133385" sldId="353"/>
            <ac:inkMk id="16" creationId="{EFF7A169-A2DC-0C82-E44C-4780E90D373E}"/>
          </ac:inkMkLst>
        </pc:inkChg>
        <pc:inkChg chg="add mod">
          <ac:chgData name="Richard Peng" userId="9a3a89ac-6dd8-4a6b-97d3-85a7a6a6f053" providerId="ADAL" clId="{F4FB46B1-9455-430A-BAF3-CDA47ACAC4FA}" dt="2026-10-16T19:08:47.859" v="431"/>
          <ac:inkMkLst>
            <pc:docMk/>
            <pc:sldMk cId="4222133385" sldId="353"/>
            <ac:inkMk id="18" creationId="{547C6932-9581-9148-C0A9-4C54FACAD7C2}"/>
          </ac:inkMkLst>
        </pc:inkChg>
        <pc:inkChg chg="add mod">
          <ac:chgData name="Richard Peng" userId="9a3a89ac-6dd8-4a6b-97d3-85a7a6a6f053" providerId="ADAL" clId="{F4FB46B1-9455-430A-BAF3-CDA47ACAC4FA}" dt="2026-10-16T19:08:47.859" v="431"/>
          <ac:inkMkLst>
            <pc:docMk/>
            <pc:sldMk cId="4222133385" sldId="353"/>
            <ac:inkMk id="20" creationId="{563EBEA2-E85F-6662-18D9-6F9E82750F30}"/>
          </ac:inkMkLst>
        </pc:inkChg>
      </pc:sldChg>
      <pc:sldChg chg="add">
        <pc:chgData name="Richard Peng" userId="9a3a89ac-6dd8-4a6b-97d3-85a7a6a6f053" providerId="ADAL" clId="{F4FB46B1-9455-430A-BAF3-CDA47ACAC4FA}" dt="2026-10-23T03:40:52.873" v="472"/>
        <pc:sldMkLst>
          <pc:docMk/>
          <pc:sldMk cId="0" sldId="354"/>
        </pc:sldMkLst>
      </pc:sldChg>
      <pc:sldChg chg="add">
        <pc:chgData name="Richard Peng" userId="9a3a89ac-6dd8-4a6b-97d3-85a7a6a6f053" providerId="ADAL" clId="{F4FB46B1-9455-430A-BAF3-CDA47ACAC4FA}" dt="2026-10-23T03:40:52.873" v="472"/>
        <pc:sldMkLst>
          <pc:docMk/>
          <pc:sldMk cId="0" sldId="355"/>
        </pc:sldMkLst>
      </pc:sldChg>
      <pc:sldChg chg="add">
        <pc:chgData name="Richard Peng" userId="9a3a89ac-6dd8-4a6b-97d3-85a7a6a6f053" providerId="ADAL" clId="{F4FB46B1-9455-430A-BAF3-CDA47ACAC4FA}" dt="2026-10-23T03:40:52.873" v="472"/>
        <pc:sldMkLst>
          <pc:docMk/>
          <pc:sldMk cId="0" sldId="356"/>
        </pc:sldMkLst>
      </pc:sldChg>
      <pc:sldChg chg="add">
        <pc:chgData name="Richard Peng" userId="9a3a89ac-6dd8-4a6b-97d3-85a7a6a6f053" providerId="ADAL" clId="{F4FB46B1-9455-430A-BAF3-CDA47ACAC4FA}" dt="2026-10-23T03:40:52.873" v="472"/>
        <pc:sldMkLst>
          <pc:docMk/>
          <pc:sldMk cId="0" sldId="357"/>
        </pc:sldMkLst>
      </pc:sldChg>
      <pc:sldChg chg="add">
        <pc:chgData name="Richard Peng" userId="9a3a89ac-6dd8-4a6b-97d3-85a7a6a6f053" providerId="ADAL" clId="{F4FB46B1-9455-430A-BAF3-CDA47ACAC4FA}" dt="2026-10-23T03:40:52.873" v="472"/>
        <pc:sldMkLst>
          <pc:docMk/>
          <pc:sldMk cId="0" sldId="358"/>
        </pc:sldMkLst>
      </pc:sldChg>
      <pc:sldChg chg="add">
        <pc:chgData name="Richard Peng" userId="9a3a89ac-6dd8-4a6b-97d3-85a7a6a6f053" providerId="ADAL" clId="{F4FB46B1-9455-430A-BAF3-CDA47ACAC4FA}" dt="2026-10-23T03:40:52.873" v="472"/>
        <pc:sldMkLst>
          <pc:docMk/>
          <pc:sldMk cId="0" sldId="359"/>
        </pc:sldMkLst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1:57:47.1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53 0 24575,'0'9'0,"0"39"0,0 21 0,0 15 0,0 13 0,-9 16 0,-3-2 0,1-10 0,2-15 0,2-11 0,3-20-8191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1:57:50.4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 24575,'244'2'0,"57"6"0,122 6 0,152 15-387,171 12-1164,3122 160 1163,-3651-190 542,0-11 1,258-31-1,1308-125 234,-1689 152 60,1116-73 579,-461 35-1027,-7 42 0,-387 3 0,509 32 0,-9 39 0,-135-10 0,4333 140-541,-4306-209 649,1126 6 325,-364 91-433,-453-16 0,-573-50 0,73-2 0,36 3 0,-55 22 0,380 22 0,339 20 0,-209-16 0,-388-50 0,43 1 0,-327 0 0,-46-1 0,-180-24 0,47 2 0,-188-3 0,0 1 0,1 0 0,-1 1 0,0-1 0,0 1 0,0 1 0,-1 0 0,1 0 0,-1 0 0,1 1 0,-1 0 0,9 7 0,-8-4 0,-1 0 0,0 0 0,-1 1 0,1 0 0,-2 0 0,1 1 0,-1-1 0,0 1 0,5 14 0,5 17 0,-2 1 0,16 77 0,0 89 0,-24-168 0,10 159 0,-12 263 0,-7-208 0,4 1214 0,-3-1407 0,-20 115 0,-2 17 0,22 95-123,4-201-1119,-1-41-5584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1:58:12.4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24575,'9'0'0,"12"0"0,11 0 0,10 0 0,-3 0-8191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1:58:13.17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24575,'0'9'0,"0"12"0,0 11 0,0 10 0,0 6 0,0 4 0,0 2 0,0 1 0,0 1 0,0-1 0,0-1 0,0 0 0,0-1 0,9 0 0,3-9-8191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1:58:13.8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1 110 24575,'9'-9'0,"12"-3"0,11 1 0,1-7 0,12-1 0,8 4 0,3 3 0,2 5 0,0 3 0,-1 2 0,-11 2-8191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1:58:14.63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24575,'0'9'0,"9"30"0,3 45 0,8 25 0,2 22 0,-4-3 0,-5-14 0,-4-17 0,-5-17 0,-1-3 0,-3-6 0,0-7 0,-1-4 0,9-13 0,3-5 0,0-1 0,-2-7-8191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1:58:18.1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160 1 24575,'0'5'0,"-31"710"0,-46 124 0,52-616 0,13-140 0,3 0 0,4 122 0,5-199 0,1 1 0,0 0 0,1-1 0,-1 1 0,1-1 0,0 0 0,1 0 0,0 1 0,0-1 0,0-1 0,1 1 0,-1-1 0,2 1 0,-1-1 0,0 0 0,1 0 0,0-1 0,0 1 0,0-1 0,1 0 0,8 4 0,10 4 0,0-1 0,2 0 0,-1-2 0,29 6 0,-26-7 0,235 61 0,4-11 0,285 23 0,1244 148 0,-1481-169 0,-280-51 0,-1 1 0,-1 2 0,0 1 0,0 1 0,-2 2 0,47 31 0,-62-34 0,0 0 0,0 1 0,-1 0 0,-1 1 0,-1 1 0,0 0 0,-1 1 0,-1 0 0,0 1 0,-1 0 0,-1 1 0,8 24 0,-7-8 0,-1 0 0,-2 0 0,-1 1 0,-2 0 0,-1 0 0,-3 50 0,-31 223 0,13-176 0,-15 396 0,32 1 0,2-399 0,-1-103-455,2 0 0,6 40 0,4-21-6371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1:58:19.82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24575,'0'9'0,"9"21"0,12 23 0,2 21 0,-2 16 0,-6 1 0,-4-5 0,-5 0 0,-3-5 0,-2-26 0,-1-22-8191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1:58:21.79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1 539 24575,'43'-20'0,"2"2"0,55-14 0,-40 13 0,308-83 0,3 16 0,383-37 0,921-3 0,28 114 0,-941 18 0,1123 18 0,-717-1 0,-458-11 0,-15 11 0,165 3 0,-133-26 0,987 33 0,-1213 3 0,311 18 0,789 8-540,-247-11 116,-956-29 424,311 33 0,289 15 0,931-24 320,22-47 196,-816-3-388,-1127 4-128,441-6 0,-9-31 0,-346 20 0,125-41 0,19-4 0,-33 28 32,315-12-1,209 40-440,-435 8-610,-209-2-5807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2:04:56.5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2035 24575,'0'-1958'-1365,"0"1881"-5461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2:04:59.3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351 0 24575,'-9'9'0,"-21"21"0,-32 32 0,-15 24 0,6 6 0,15-3 0,17-8 0,33-18 0,26-20 0,20-17 0,11-12 0,6-10 0,12-4 0,2-4 0,-1 1 0,-4-1 0,5 1 0,-9 1-8191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2:04:59.74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110 0 24575,'0'18'0,"0"24"0,0 32 0,-9 39 0,-3 27 0,-8 18 0,-2-10 0,5-21 0,3-23 0,6-20 0,3-16 0,2-18-8191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2:05:00.8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 1184 24575,'-2'-290'0,"5"-313"0,-2 587 0,-1 0 0,2 0 0,0 0 0,1 1 0,1-1 0,5-15 0,-7 27 0,0-1 0,0 1 0,0 0 0,1 0 0,0 0 0,0 1 0,0-1 0,0 1 0,0-1 0,1 1 0,-1 0 0,1 1 0,0-1 0,0 0 0,0 1 0,0 0 0,1 0 0,-1 0 0,0 1 0,1-1 0,-1 1 0,1 0 0,0 0 0,5 0 0,54-2 0,104 7 0,15 1 0,-113-9-273,0-3 0,-1-3 0,0-3 0,93-31 0,-89 20-6553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2:05:01.9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337 0 24575,'0'9'0,"0"1"0,0-1 0,1 0 0,0 0 0,1 0 0,0 0 0,0 0 0,1-1 0,0 1 0,0-1 0,1 1 0,0-1 0,1 0 0,0 0 0,0-1 0,1 0 0,-1 0 0,2 0 0,9 8 0,14 16 0,-1 2 0,-1 0 0,-2 2 0,-1 1 0,-2 1 0,25 53 0,-36-61 0,-1 0 0,-2 0 0,0 1 0,-2 0 0,-1 0 0,-2 1 0,-1-1 0,-1 1 0,-4 53 0,-1-57 0,0 0 0,-2-1 0,-2 1 0,0-1 0,-1-1 0,-2 1 0,-21 39 0,24-52 0,-1 0 0,0-1 0,-1 0 0,0 0 0,-1-1 0,-1 0 0,1-1 0,-1 0 0,-1-1 0,0 0 0,0-1 0,-1-1 0,0 1 0,0-2 0,-21 8 0,-8-3 0,42-11 0,1 0 0,-1 0 0,0 1 0,0-1 0,1 0 0,-1 0 0,0 0 0,0 0 0,0 0 0,0 0 0,1 0 0,-1 1 0,0-1 0,0 0 0,0 0 0,0 0 0,0 0 0,1 1 0,-1-1 0,0 0 0,0 0 0,0 0 0,0 0 0,0 1 0,0-1 0,0 0 0,0 0 0,0 1 0,0-1 0,0 0 0,0 0 0,0 0 0,0 1 0,0-1 0,0 0 0,0 0 0,0 0 0,0 1 0,0-1 0,0 0 0,0 0 0,0 0 0,0 1 0,0-1 0,0 0 0,-1 0 0,1 0 0,0 1 0,0-1 0,0 0 0,0 0 0,-1 0 0,1 0 0,0 0 0,0 1 0,0-1 0,0 0 0,-1 0 0,1 0 0,0 0 0,-1 0 0,91 42 0,76 39 0,-146-70 0,-1 2 0,0 0 0,-1 1 0,0 1 0,29 31 0,-43-41 0,0 0 0,0 1 0,0-1 0,-1 1 0,0 0 0,0 0 0,0 0 0,-1 0 0,0 1 0,0-1 0,-1 0 0,0 1 0,0-1 0,0 1 0,-1 0 0,0 10 0,-2-7 0,0 0 0,0 0 0,-1 0 0,0 0 0,-1 0 0,0 0 0,0-1 0,-1 0 0,-11 16 0,3-8 0,0-1 0,-1 0 0,-1-1 0,-1 0 0,0-2 0,0 0 0,-1 0 0,-1-2 0,0 0 0,-22 9 0,26-15 0,-1-1 0,1-1 0,-1 0 0,0-1 0,0-1 0,0 0 0,0-1 0,0 0 0,0-1 0,0-1 0,0-1 0,1 0 0,-27-9 0,18 4 0,1 0 0,-1-2 0,2-1 0,-1-1 0,2 0 0,0-2 0,-34-28 0,42 29-114,0 1 1,0-2-1,1 1 0,1-2 0,0 1 1,1-1-1,1-1 0,0 0 0,1 0 1,1 0-1,-7-28 0,3-14-6712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2:05:02.9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93 24575,'1'0'0,"0"0"0,0 0 0,0 0 0,0 0 0,0 1 0,0-1 0,0 0 0,0 1 0,0-1 0,0 1 0,0-1 0,0 1 0,0-1 0,0 1 0,0 0 0,-1-1 0,1 1 0,0 0 0,0 0 0,-1 0 0,1-1 0,-1 1 0,1 0 0,-1 0 0,1 2 0,8 28 0,-8-26 0,18 105 0,-13-63 0,2 0 0,2-1 0,2 0 0,2-1 0,24 52 0,-35-91 0,0-1 0,0 0 0,0 0 0,0 0 0,1 0 0,0 0 0,0-1 0,0 0 0,0 0 0,8 5 0,-11-8 0,0 0 0,1-1 0,-1 1 0,0-1 0,1 1 0,-1-1 0,0 0 0,1 1 0,-1-1 0,1 0 0,-1 0 0,0 0 0,1 0 0,-1 0 0,0-1 0,1 1 0,-1 0 0,3-1 0,-2-1 0,1 1 0,-1-1 0,1 1 0,-1-1 0,0 0 0,0 0 0,0 0 0,0 0 0,0 0 0,0-1 0,0 1 0,1-4 0,3-5 0,-1 0 0,0-1 0,0 1 0,-1-1 0,-1 0 0,0-1 0,-1 1 0,0 0 0,-1-1 0,0 1 0,-2-14 0,-1-12 0,-2-1 0,-11-47 0,11 64 0,-1-1 0,-2 1 0,0 0 0,0 1 0,-2-1 0,-1 1 0,-1 1 0,0 0 0,-2 1 0,-24-30 0,34 46 0,-17-22 0,27 21 0,14 6 0,34 6-112,67 15 352,-107-20-454,-1 2 1,0 0 0,-1 0 0,1 1-1,-1 1 1,15 10 0,1 5-6613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2:05:03.7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0 139 24575,'2'2'0,"-1"1"0,0-1 0,1 1 0,0-1 0,-1 0 0,1 0 0,0 0 0,0 0 0,0 0 0,1 0 0,-1 0 0,0-1 0,1 1 0,-1-1 0,1 1 0,-1-1 0,4 1 0,7 6 0,33 24 0,-3 2 0,72 71 0,-113-102 0,11 10 0,-1 0 0,2-1 0,0-1 0,25 16 0,-37-25 0,0-1 0,1 1 0,-1-1 0,1 0 0,0 1 0,-1-1 0,1-1 0,0 1 0,-1 0 0,1-1 0,0 1 0,0-1 0,0 0 0,0 0 0,-1 0 0,1 0 0,0-1 0,0 1 0,0-1 0,-1 1 0,1-1 0,0 0 0,-1 0 0,1 0 0,-1-1 0,1 1 0,-1-1 0,1 1 0,-1-1 0,0 0 0,0 0 0,0 0 0,0 0 0,0 0 0,0 0 0,-1 0 0,3-5 0,1-1 0,-1 0 0,1-1 0,-2 1 0,1-1 0,-1 0 0,-1-1 0,0 1 0,0 0 0,0 0 0,-1-1 0,-1 1 0,0-1 0,0 1 0,-1-1 0,0 1 0,0-1 0,-1 1 0,-1 0 0,1 0 0,-1 0 0,-1 0 0,0 0 0,0 1 0,-9-14 0,3 7 0,-1 1 0,-1-1 0,0 2 0,0 0 0,-1 0 0,-1 2 0,0-1 0,-1 2 0,0 0 0,-1 0 0,0 2 0,-18-8 0,30 14 0,0 0 0,0 1 0,0 0 0,0 0 0,-1 0 0,1 0 0,0 0 0,-1 1 0,1 0 0,0 0 0,-1 0 0,1 0 0,0 1 0,-1 0 0,1 0 0,0 0 0,0 0 0,0 0 0,0 1 0,0 0 0,-6 3 0,6-1 0,0-1 0,0 1 0,1 0 0,-1 0 0,1 0 0,0 1 0,0-1 0,0 1 0,1-1 0,-1 1 0,1 0 0,0 0 0,1 0 0,-1 1 0,1-1 0,-1 10 0,1 0-99,2 1 0,-1-1 0,2 0 1,0 0-1,1 1 0,0-1 0,6 15 0,-6-18-475,10 30-6252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2:05:07.9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1767 826 24575,'-16'-317'0,"9"257"0,-4 2 0,-1-1 0,-26-68 0,35 117 0,0 0 0,-1 1 0,0-1 0,-1 1 0,0 0 0,0 1 0,-1-1 0,0 1 0,0 0 0,-1 0 0,0 1 0,0 0 0,-1 0 0,0 1 0,0 0 0,0 0 0,-1 1 0,0 0 0,0 0 0,-1 1 0,1 0 0,-1 1 0,0 0 0,-13-2 0,-36-6 0,-1 3 0,-102-1 0,-129 17 0,177-2 0,9-2-120,-212 6 373,224-12-1002,-127-18 0,148 8-6077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2:05:09.5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579 0 24575,'-1'7'0,"1"0"0,-1 0 0,0 0 0,0 0 0,0-1 0,-1 1 0,-5 11 0,-3 11 0,-38 107 0,-94 184 0,-100 116 0,219-397 0,15-22 0,-2-1 0,0 1 0,0-2 0,-2 1 0,0-2 0,-24 24 0,36-38 0,0 0 0,0 0 0,0 0 0,0 0 0,0 0 0,0 0 0,0 0 0,0 0 0,0 0 0,0 0 0,0-1 0,0 1 0,0 0 0,0 0 0,0 0 0,0 0 0,0 0 0,0 0 0,0 0 0,0 0 0,0-1 0,0 1 0,0 0 0,0 0 0,0 0 0,0 0 0,0 0 0,0 0 0,0 0 0,0 0 0,0 0 0,0-1 0,0 1 0,0 0 0,0 0 0,0 0 0,0 0 0,-1 0 0,1 0 0,0 0 0,0 0 0,0 0 0,0 0 0,0 0 0,0 0 0,0 0 0,0 0 0,0 0 0,0 0 0,-1 0 0,1 0 0,12-21 0,22-28 0,2 1 0,2 3 0,2 0 0,2 3 0,2 2 0,57-42 0,-84 70 0,0 0 0,0 2 0,1 0 0,31-13 0,-44 21 0,1 0 0,-1 1 0,1-1 0,-1 1 0,1 0 0,-1 1 0,1-1 0,-1 1 0,1 0 0,0 1 0,-1-1 0,1 1 0,-1 0 0,1 0 0,-1 1 0,1 0 0,-1 0 0,0 0 0,0 0 0,0 1 0,5 3 0,-2 1 0,-1 0 0,0 0 0,-1 0 0,1 1 0,-1 0 0,-1 1 0,0-1 0,0 1 0,0 0 0,-1 0 0,-1 1 0,1-1 0,1 11 0,4 20 0,7 74 0,-15-111 0,7 113-1365,-6-11-5461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2:05:09.9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24575,'9'0'0,"12"0"0,20 9 0,13 3 0,5-1 0,-6 7 0,-13 1-8191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2:05:10.3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24575,'0'9'0,"0"21"0,0 23 0,0 30 0,0 10 0,0-3 0,9-15 0,12-13 0,2-16-8191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2:05:10.7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309 70 24575,'-11'-6'0,"0"1"0,0 1 0,0 0 0,0 0 0,0 1 0,-1 0 0,0 1 0,1 0 0,-1 1 0,-22 1 0,28 1 0,-1 0 0,1 0 0,0 1 0,0 0 0,0 0 0,0 1 0,1-1 0,-1 1 0,1 1 0,-1-1 0,1 1 0,0 0 0,0 0 0,1 0 0,-1 1 0,1-1 0,0 1 0,0 0 0,1 1 0,0-1 0,-1 0 0,-2 10 0,-3 5 0,2 0 0,0 0 0,1 1 0,1 0 0,1 0 0,1 0 0,0 27 0,2-32 0,1-1 0,1 1 0,0-1 0,1 1 0,1-1 0,0 1 0,1-1 0,1 0 0,0-1 0,15 28 0,-16-36 0,0 0 0,0-1 0,1 0 0,0 0 0,0 0 0,0 0 0,1-1 0,-1 0 0,1 0 0,0 0 0,0-1 0,0 0 0,0 0 0,1-1 0,0 1 0,-1-1 0,1-1 0,0 1 0,0-1 0,-1-1 0,12 1 0,5-2 0,0 0 0,0-2 0,0 0 0,0-1 0,25-9 0,14-8 0,-2-2 0,0-2 0,-2-3 0,-1-3 0,-1-2 0,65-51 0,-103 70 24,-1 0 0,-1 0 0,0-2 0,27-34 0,-39 43-117,1 0 0,-1 0 0,0 0 1,-1-1-1,0 1 0,0-1 0,0 0 0,-1 0 1,0 0-1,-1 0 0,0 0 0,0 0 0,-1-1 1,0 1-1,-2-16 0,-17-45-6733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2:05:11.18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24575,'18'27'0,"15"27"0,11 58 0,-2 55 0,-9 36 0,-9 9 0,-9-4 0,-7-28 0,-5-36 0,-3-42-8191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2:05:11.79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1 583 24575,'62'-4'0,"0"-2"0,0-3 0,98-27 0,-122 27 0,-10 3 0,0-2 0,0-1 0,-1-1 0,0-1 0,-1-2 0,31-19 0,-46 24 0,0 1 0,-1-1 0,-1-1 0,0 0 0,0-1 0,0 1 0,-1-1 0,-1-1 0,0 0 0,0 0 0,-1 0 0,0-1 0,-1 0 0,0 0 0,-1 0 0,3-18 0,-6 23 0,0 0 0,-1 0 0,0 0 0,0 0 0,0 0 0,-1 0 0,0 0 0,0 1 0,-1-1 0,0 0 0,0 1 0,-1-1 0,0 1 0,0 0 0,0 0 0,-1 0 0,0 0 0,0 0 0,0 1 0,-1 0 0,1 0 0,-1 0 0,-1 0 0,1 1 0,-1 0 0,-6-4 0,-5-3 0,0 2 0,-1 0 0,0 1 0,0 0 0,-1 2 0,0 0 0,0 1 0,-24-2 0,36 6 0,1 0 0,-1 1 0,0 0 0,0 0 0,1 0 0,-1 1 0,0 0 0,1 1 0,-1-1 0,1 1 0,-1 0 0,1 1 0,0 0 0,0 0 0,0 0 0,0 1 0,1 0 0,-10 7 0,8-4 0,1 0 0,0 1 0,0 0 0,0-1 0,1 2 0,1-1 0,-1 1 0,1-1 0,1 1 0,-1 1 0,1-1 0,-2 14 0,4-19-49,0-1 1,0 0-1,1 1 0,-1-1 0,1 1 1,0 0-1,0-1 0,0 1 0,0-1 1,1 1-1,-1-1 0,1 1 0,0-1 1,0 0-1,0 1 0,1-1 0,-1 0 1,1 0-1,0 1 0,0-1 0,0-1 1,0 1-1,0 0 0,0 0 0,1-1 0,0 1 1,3 2-1,38 17-6777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2:05:12.2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111 1 24575,'0'27'0,"-9"63"0,-12 61 0,-2 58 0,2 31 0,6-8 0,4-17 0,5-8 0,3-22 0,2-33 0,1-43-8191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2:05:12.9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0 694 24575,'38'-17'0,"55"-16"0,-57 22 0,0-2 0,39-20 0,-64 27 0,-1 0 0,0-1 0,0 0 0,0-1 0,-1 0 0,0 0 0,-1-1 0,0 0 0,0 0 0,12-21 0,-16 22 0,0 0 0,-1-1 0,0 1 0,-1-1 0,0 0 0,0 0 0,-1 0 0,0 0 0,0 0 0,-1 0 0,0 0 0,-1 0 0,0 0 0,-1 0 0,1 0 0,-2 1 0,1-1 0,-7-14 0,-4-6 0,-1 2 0,-1 0 0,-1 0 0,-23-28 0,25 36 0,-1 1 0,0 0 0,-30-25 0,41 39 0,0 1 0,0-1 0,0 1 0,0 0 0,-1 1 0,0-1 0,1 1 0,-1 0 0,0 0 0,0 0 0,0 1 0,0-1 0,0 1 0,-1 0 0,1 1 0,0-1 0,0 1 0,-1 0 0,1 1 0,0-1 0,0 1 0,-10 3 0,11-3 0,1 1 0,-1 0 0,1 1 0,0-1 0,-1 1 0,1-1 0,0 1 0,1 0 0,-1 0 0,0 0 0,1 0 0,0 1 0,0-1 0,0 1 0,0-1 0,0 1 0,1 0 0,-2 6 0,-1 4 0,0 2 0,2-1 0,-2 25 0,3-11 0,2 1 0,1-1 0,2 0 0,1 0 0,1 0 0,1-1 0,1 0 0,2 0 0,1-1 0,1 0 0,24 38 0,-13-27 0,3 0 0,1-2 0,1-1 0,2-2 0,2 0 0,67 53 0,-91-80 0,0 1 0,1-2 0,0 1 0,1-1 0,-1 0 0,1-1 0,0 0 0,20 5 0,-25-9 0,0 1 0,0-1 0,0 0 0,0 0 0,0-1 0,0 1 0,0-1 0,0 0 0,-1-1 0,1 1 0,0-1 0,0 0 0,-1 0 0,1 0 0,-1-1 0,0 1 0,0-1 0,0 0 0,0 0 0,6-8 0,5-7-170,-2 0-1,0-1 0,-1-1 1,-1 0-1,-1 0 0,-1-1 1,10-34-1,13-48-6655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2:05:13.6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24575,'2'0'0,"1"1"0,-1-1 0,0 1 0,1 0 0,-1-1 0,0 1 0,0 0 0,1 1 0,-1-1 0,0 0 0,0 1 0,0-1 0,0 1 0,-1-1 0,1 1 0,0 0 0,-1 0 0,1 0 0,-1 0 0,0 0 0,1 0 0,0 3 0,24 59 0,-24-56 0,22 80 0,-5 1 0,-4 1 0,-3 0 0,-1 113 0,-11-202 0,2 23 0,-1 1 0,-2-1 0,0 1 0,-9 41 0,38-170 0,-11 60 0,1 1 0,3 1 0,1 1 0,49-69 0,-59 95 0,0 0 0,2 2 0,-1-1 0,2 2 0,0 0 0,22-14 0,-26 20 0,0 0 0,0 0 0,1 2 0,0-1 0,0 2 0,0-1 0,0 2 0,1-1 0,-1 2 0,23-1 0,-27 2-5,1 1-1,0 0 0,0 0 0,-1 1 1,1 0-1,-1 1 0,0 0 0,1 0 1,-1 0-1,0 1 0,-1 1 0,1-1 1,7 7-1,-4-2 31,-1 1 0,0 0 0,0 0 0,-1 1 0,0 1 0,-1 0 0,9 17 0,1 8-322,-2 0 0,-2 2 0,-1-1 0,12 66 0,-12-36-6529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2:15:09.2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24575,'60'12'0,"1"-2"0,1-3 0,82-1 0,-59-4 0,1651 13 0,-789-17 0,945 72 0,-1310-42 0,447 31 0,-869-46-1365,-32-2-5461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2:15:12.2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1 569 24575,'0'814'0,"0"-801"0,0 1 0,0-1 0,1 0 0,1 0 0,0 1 0,0-1 0,10 25 0,-9-33 0,0 0 0,1 0 0,0 0 0,0 0 0,0 0 0,1-1 0,-1 0 0,1 1 0,0-2 0,0 1 0,1-1 0,-1 0 0,1 0 0,-1 0 0,1-1 0,0 0 0,0 0 0,0 0 0,0-1 0,1 0 0,7 1 0,43 4 0,101-3 0,204-18 0,131-17 0,1377-67-7884,-918 74 4876,7 27 3652,1173 124 9604,-1349-42-10248,355 37 0,-1029-110 0,336 30 0,-61 1 0,41 3 0,501 28 0,-465-38 0,-374-34 0,0-3 0,0-5 0,110-21 0,-66-1 0,214-35 0,-24 47 0,336 25 0,639 65 0,-558-26 0,410-21 0,-568-20 0,18 7 0,670 10 0,-940-31 0,0-14 0,-2-14 0,345-85 0,971-186 0,-1470 283 0,741-84 0,-460 77 0,401-37 0,157-94 0,-737 98 0,432-161 0,-381 91 0,219-79 0,-153 112 0,6 32 0,-214 39 0,1028-198 0,-1041 199 0,273-12 0,-203 24 0,-123 7-1365,-25 2-5461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2:15:13.31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24575,'22'1'0,"-1"1"0,1 1 0,-1 0 0,1 2 0,-1 1 0,22 8 0,117 59 0,-108-47 0,103 56 0,81 36 0,-205-106 0,0-1 0,0-1 0,1-2 0,0-1 0,1-2 0,36 2 0,6-7 0,-37 0 0,-1 1 0,1 1 0,49 11 0,-79-11 0,0 0 0,0 0 0,-1 1 0,1 0 0,-1 0 0,0 1 0,9 5 0,-13-7 0,-1 1 0,1-1 0,-1 1 0,1 0 0,-1-1 0,0 1 0,0 0 0,0 0 0,0 0 0,0 1 0,-1-1 0,0 0 0,1 1 0,-1-1 0,0 1 0,-1-1 0,1 1 0,-1-1 0,1 5 0,-2 5 0,1 0 0,-2 1 0,0-1 0,0 0 0,-1 0 0,-9 21 0,-37 79 0,-240 390 0,216-386 0,-52 78 0,39-66 0,-105 213 0,165-276-1365,8-10-5461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2:09:44.9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24575,'13'7'0,"1"-1"0,0 0 0,0-1 0,0 0 0,1-2 0,22 5 0,16 2 0,259 45 0,217 18 0,188 8-347,-107-18-753,962 116 547,-1130-101 887,-386-65-293,76 30 1,-110-34-38,0 1-1,-1 1 1,-1 0-1,0 2 0,26 21 1,-34-24-5,-1 1 0,0 0-1,-1 1 1,0 0 0,-1 0 0,-1 1 0,0 0 0,13 29 0,-14-21-1,0 0 1,-1 0 0,-1 1-1,-1 0 1,-1 0 0,-1 0-1,-2 30 1,-7 74 1,-31 156 0,-74 308 0,2-66-50,-210 1113-230,134 8-225,127 13-1,58-1046 474,-13 1238-145,-30-1073 657,-32-13 565,-41 655 360,161 783-1202,-17-1820-203,87 1722 0,-94-1644 0,20-2 0,110 507 0,-76-638 0,-73-318 0,1-1 0,-1 0 0,0 1 0,0 0 0,-1-1 0,0 1 0,-1-1 0,0 1 0,0-1 0,-1 1 0,0-1 0,0 0 0,-1 0 0,0 0 0,-7 12 0,2-9 0,0-1 0,-1 0 0,0 0 0,-1-1 0,0 0 0,0 0 0,-1-1 0,-23 12 0,-15 10 0,-2-4 0,0-1 0,-2-2 0,0-3 0,-2-3 0,0-1 0,0-3 0,-2-3 0,-110 7 0,64-14 0,-1-5 0,1-4 0,-129-24 0,-22-24 46,-127-25-1457,255 57-5415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6:33:36.42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1245 24575,'0'-1209'-1365,"0"1173"-5461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6:38:45.69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1314 24575,'14'-322'0,"-2"97"0,-3-424 0,-8 631 0,-2 9 0,1 0 0,1 0 0,0 1 0,0-1 0,0 0 0,1 1 0,6-17 0,-8 24 0,1 0 0,0 0 0,-1 0 0,1 0 0,0 1 0,0-1 0,0 0 0,-1 0 0,1 1 0,0-1 0,0 0 0,0 1 0,0-1 0,0 1 0,0-1 0,0 1 0,1 0 0,-1-1 0,0 1 0,0 0 0,0 0 0,0 0 0,0 0 0,0 0 0,1 0 0,-1 0 0,0 0 0,0 0 0,0 0 0,0 1 0,0-1 0,2 1 0,35 18 0,-35-17 0,27 16 0,1-1 0,0-2 0,2-1 0,67 19 0,139 11 0,-192-37 0,900 97 0,18-41 0,-834-55 0,1994 40 0,-1984-47 0,1354 27 0,432-1 0,-960-40 0,855-2 0,-1380 29 0,728 116 0,305 90 0,-428-73 0,-1034-145 0,-1 0 0,1 0 0,-1 1 0,1 1 0,-1 0 0,0 1 0,-1 0 0,1 1 0,19 13 0,-23-11 0,-1-1 0,0 1 0,0 0 0,0 1 0,-1 0 0,-1 0 0,1 0 0,-2 1 0,1-1 0,-1 1 0,-1 0 0,4 16 0,15 71 0,-5 1 0,6 142 0,47 1642 0,-56-1172 0,-3-310 0,30 2027 0,-40-2194 0,-6 523 0,-33 2 0,-28-132 0,-8 97 0,52 7 0,119 176 0,-52-591 0,81 689-4,50 365 15,51-18-111,-116-834-273,-8-78 280,-6-49 93,96 429 0,-144-557 0,18 310 0,-33 62 129,64 763 301,31-296-430,-93-856 0,111 387 0,129 227 0,-94-313 0,50 114 0,-137-401 0,-17-33 0,66 313 0,-126-412 0,-5 0 0,-5 222 0,-9-217 0,-4 1556 0,1-1570 0,-4-1 0,-6 0 0,-5 0 0,-4-2 0,-6-1 0,-5-1 0,-53 119 0,42-128 0,-6-2 0,-3-2 0,-120 164 0,141-225 0,-2-2 0,-1-1 0,-2-2 0,-61 42 0,-180 96 0,196-129 0,-2-2 0,-1-5 0,-2-4 0,-2-3 0,-154 28 0,-521 60 0,585-87 0,-404 73 0,6 30 0,285-49 0,-209 56 0,-16-6 0,378-90 0,2 6 0,-152 78 0,48-19 0,-549 179 0,784-285 0,-39 12 0,-1-2 0,0-2 0,-1-2 0,-70 4 0,-28-11 0,0-7 0,-225-36 0,328 33 0,-1-1 0,1-2 0,0-1 0,1-3 0,1-2 0,-50-27 0,89 43 0,0 0 0,1-1 0,-1 1 0,0 0 0,0 1 0,0-1 0,0 0 0,0 0 0,0 1 0,0-1 0,0 1 0,0 0 0,0-1 0,0 1 0,0 0 0,0 0 0,0 0 0,0 1 0,-3 0 0,3 0 0,0 1 0,0-1 0,0 1 0,1 0 0,-1 0 0,1 0 0,-1-1 0,1 2 0,0-1 0,-1 0 0,1 0 0,0 0 0,1 0 0,-1 1 0,0-1 0,0 4 0,-23 96 0,4 2 0,-8 126 0,5-25 0,-10 65 0,33-263-61,0-1-11,0 0-1,0 0 1,-1 0-1,0 0 1,0 0-1,0 0 1,-1 0-1,0-1 1,0 1 0,-1 0-1,1-1 1,-1 0-1,0 1 1,-1-1-1,1 0 1,-1-1-1,-7 8 1,-26 4-6754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6:38:46.6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24575,'12'11'0,"19"21"0,23 32 0,18 29 0,8 20 0,2 8 0,-13-5 0,-7-17 0,-9-42 0,15-65 0,24-69 0,19-34 0,2-9 0,-8 17 0,-21 24-8191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6:38:54.1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8743 11298 24575,'7'-33'0,"-2"-1"0,-1 1 0,-2-67 0,-7-71 0,-8 1 0,-35-174 0,-97-334 0,70 367 0,73 302 0,-1 0 0,0 0 0,-1 0 0,1 0 0,-2 0 0,1 1 0,-1 0 0,-12-15 0,11 17 0,0 1 0,0 0 0,-1 0 0,0 1 0,0 0 0,0 0 0,0 1 0,0-1 0,-1 2 0,0-1 0,-10-2 0,-20-2 0,0 2 0,-75-2 0,-197 11 0,-137 13 0,-1321 32-599,-37-99-1,1590 34 710,-715-32 979,50 48-1089,804-5 0,0-3 0,1-4 0,-140-40 0,182 42 0,2-1 0,-1-1 0,1-2 0,1 0 0,1-3 0,0 0 0,-52-43 0,68 48 0,0 0 0,0-1 0,1 0 0,1-1 0,0 0 0,1-1 0,1 0 0,0-1 0,1 0 0,0 0 0,2-1 0,0 0 0,1 0 0,0-1 0,2 1 0,-3-33 0,11-304 0,2 182 0,-4-917 0,-20 739 0,-69-388 0,-36-253 0,109 679 0,-29-469 0,-62 8 0,-39 143 0,-41-218 0,124 532 0,-49-325 0,101 551 0,-11-84 0,11 114 0,3 0 0,5-94 0,1 74 0,5 21-1365,2 37-5461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6:38:58.9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0 162 24575,'0'-5'0,"11"-14"0,10-3 0,12-9 0,6 0 0,2 6 0,0 7 0,-2 7 0,4 22 0,1 25 0,-3 19 0,-2 22 0,4 15 0,0 14 0,-2-6 0,-8-19-8191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6:38:59.4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697 0 24575,'-6'0'0,"-29"17"0,-32 17 0,-55 30 0,-17 10 0,3-1 0,25-9 0,31-14-8191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6:39:00.3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99 1 24575,'-2'78'0,"0"-33"0,7 80 0,-3-111 0,0-1 0,1 0 0,0 0 0,1 0 0,0 0 0,1 0 0,1-1 0,0 0 0,1 0 0,10 14 0,10 7 0,-15-20 0,-1 1 0,0 0 0,-1 1 0,13 24 0,-21-35 0,-1 0 0,1 0 0,-1 1 0,0-1 0,0 0 0,0 1 0,0-1 0,-1 1 0,1-1 0,-1 1 0,-1-1 0,1 1 0,0-1 0,-1 0 0,0 1 0,0-1 0,-1 1 0,1-1 0,-1 0 0,0 0 0,0 0 0,-5 7 0,4-5 0,-1-1 0,0 0 0,0 0 0,-1 0 0,0-1 0,1 1 0,-1-1 0,-1 0 0,1-1 0,-1 1 0,1-1 0,-1 0 0,0 0 0,0-1 0,0 0 0,-1 0 0,1 0 0,-7 0 0,8-2 0,1 0 0,-1 0 0,1-1 0,-1 1 0,1-1 0,-1 0 0,1 0 0,0-1 0,-1 0 0,1 1 0,0-1 0,0-1 0,0 1 0,0 0 0,0-1 0,1 0 0,-1 0 0,1 0 0,0 0 0,0-1 0,0 1 0,0-1 0,1 0 0,-1 0 0,1 0 0,-3-6 0,-16-45-1365,7-1-5461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6:39:00.78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33 24575,'6'0'0,"7"-5"0,13-3 0,24 1 0,21 2 0,3 0 0,-10 3-8191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6:39:01.2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95 1 24575,'-11'11'0,"-4"15"0,1 25 0,3 22 0,-3 14 0,1 4 0,3-8 0,4-12 0,13-13 0,6-16-8191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6:39:01.77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298 1 24575,'11'0'0,"21"22"0,16 25 0,0 26 0,-9 12 0,-10 3 0,-11 4 0,-24 2 0,-29 2 0,-31-3 0,-20-13 0,-2-14 0,9-18 0,12-17 0,11-15 0,16-9-8191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6:41:17.9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 9391 24575,'-1'-310'0,"3"-322"0,49 175 0,-10 147 0,6-71 0,-7 65 0,151-823 0,-168 1030 0,0-8 0,56-164 0,-8 78 0,46-221 0,-14 1 0,-38 160 0,209-612 0,-21 83 0,-126 122 0,-37 152 0,-56 350 0,48-191 0,-75 339 0,0 0 0,1 1 0,1 0 0,1 1 0,0 0 0,2 0 0,0 1 0,1 1 0,0 0 0,1 1 0,1 0 0,1 1 0,22-15 0,-16 14 0,1 1 0,0 2 0,2 0 0,-1 2 0,1 0 0,1 2 0,-1 1 0,1 1 0,48-5 0,1193-53 0,-773 49 0,-239 6 0,855-40 0,-914 37 0,528-44 0,336-3 0,-1042 58 0,251-12-1365,-189 6-5461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06:41:18.6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24575,'22'28'0,"25"21"0,43 35 0,45 26 0,23 11 0,1-9 0,-26-18 0,-36-15 0,-80 15 0,-76 23 0,-55 21 0,-27 3 0,7-5 0,25-20 0,31-30-8191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33:27.2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24575,'0'144'0,"39"950"0,-28-1033 0,2 0 0,3-2 0,30 77 0,16 55 0,130 784 0,-121-420 0,38 255 0,-60-571 0,-26-142 0,19 189 0,3 152 0,5 101 0,-48-459 0,12 335 0,32 1 0,-29-299 0,3 146 0,-20 113 0,-2-213 0,2-80 0,-3 73 0,7 1 0,31 194 0,67 64 0,-61-269 0,25 75 0,-46-169 0,-2 1 0,-2 1 0,-2 1 0,6 64 0,-14-73 0,1 0 0,3-1 0,27 80 0,9 54 0,-34-120 0,-1-7 0,-4 1 0,-1 0 0,-3 0 0,-2 1 0,-8 71 0,7-119 0,-2 4 0,1 0 0,1 0 0,0 0 0,1 11 0,0-19 0,-1 1 0,1 0 0,0 0 0,-1-1 0,1 1 0,0-1 0,0 1 0,1-1 0,-1 1 0,0-1 0,1 0 0,0 0 0,-1 0 0,1 0 0,0 0 0,0 0 0,0 0 0,0 0 0,1-1 0,3 3 0,5 1 0,1-1 0,-1 0 0,1-1 0,0 0 0,0-1 0,15 1 0,81 0 0,-79-3 0,129-4 0,55 1 0,-175 7 0,-1 1 0,0 2 0,38 13 0,36 8 0,777 90 0,-486-78 0,132 10 0,-484-47 0,498 46 0,-409-25 0,349 49 0,-151-44 0,276 36 0,247 24 0,-318-70 0,-24-1 0,761 9 0,-855-52 0,-31 0 0,-97 23 0,537-32 0,207-28 0,1027 66 0,-1921-12 0,0-6 0,186-42 0,-183 36 0,-144 18 0,0 1 0,0-1 0,0 0 0,0 0 0,0-1 0,-1 1 0,1-1 0,-1 0 0,0 0 0,0 0 0,0-1 0,0 0 0,-1 1 0,1-1 0,-1-1 0,0 1 0,0 0 0,0-1 0,3-9 0,5-10 0,-1-1 0,11-44 0,-12 39 0,7-35-227,-3 0-1,-2-1 1,-4-1-1,-2 1 1,-5-77-1,-1 92-6598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33:30.28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1 374 24575,'3'0'0,"-1"-1"0,1 0 0,0 0 0,0 0 0,0 0 0,-1-1 0,1 1 0,-1-1 0,1 1 0,-1-1 0,1 0 0,2-3 0,5-3 0,20-18 0,-1-1 0,-2-2 0,45-58 0,37-39 0,-104 121 0,1 0 0,-1 0 0,1 0 0,0 1 0,1 0 0,-1 0 0,1 0 0,0 1 0,-1 0 0,14-3 0,-16 5 0,0 0 0,0 1 0,1 0 0,-1 0 0,0 0 0,0 1 0,0-1 0,0 1 0,0 0 0,0 0 0,0 0 0,0 1 0,0-1 0,-1 1 0,1 0 0,-1 0 0,1 0 0,-1 1 0,0-1 0,1 1 0,3 5 0,14 16 0,0 2 0,-2 0 0,25 47 0,-1-3 0,55 69-1365,-58-91-5461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33:40.15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24575,'0'17'0,"0"12"0,0 19 0,0 9 0,0 11 0,0 2 0,0-11-8191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33:43.5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 24575,'330'-2'0,"380"5"0,-551 6 0,-1 6 0,179 41 0,-299-48 0,-1 2 0,0 1 0,-1 2 0,0 1 0,-1 2 0,-1 2 0,53 35 0,-77-44 0,1 1 0,-2 0 0,0 1 0,0 0 0,-1 0 0,0 0 0,-1 1 0,0 1 0,-1-1 0,0 1 0,-1 0 0,4 18 0,4 20 0,10 99 0,-20-129 0,34 562 0,-41 8 0,0-281 0,3-206 0,28 203 0,10-92 0,9-2 0,98 273 0,-113-398 0,-13-36 0,2-1 0,35 66 0,-52-111 0,0 0 0,1-1 0,0 1 0,0-1 0,1 0 0,-1 0 0,1 0 0,0-1 0,0 1 0,1-1 0,7 4 0,1-2 0,-1 0 0,1-2 0,0 0 0,26 5 0,892 116 0,-391-63 0,-119 5 0,228 27 0,-74-89 0,-305-11 0,2488 6 0,-2645 6 0,0 6 0,207 47 0,-5 1 0,3 8 0,-218-42 0,1-4 0,138 11 0,-109-27 0,148 12 0,-60-1 0,-113-11 0,0 5 0,121 27 0,229 59 0,-345-78 0,58 7 0,-22-3 0,5 1 0,-126-23-195,-1 1 0,1 1 0,-1 1 0,0 1 0,-1 1 0,40 16 0,-30-3-6631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33:44.65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96 30 24575,'0'-1'0,"0"0"0,0-1 0,0 1 0,0 0 0,0 0 0,1 0 0,-1-1 0,1 1 0,-1 0 0,0 0 0,1 0 0,0 0 0,-1 0 0,1 0 0,0 0 0,-1 0 0,1 0 0,0 0 0,0 0 0,0 0 0,0 0 0,0 1 0,0-1 0,0 0 0,0 1 0,0-1 0,0 1 0,0-1 0,0 1 0,1-1 0,-1 1 0,0 0 0,0 0 0,1 0 0,-1-1 0,0 1 0,0 0 0,0 1 0,1-1 0,-1 0 0,0 0 0,0 0 0,3 1 0,2 1 0,0-1 0,0 1 0,0 0 0,-1 0 0,1 0 0,0 1 0,-1 0 0,8 5 0,26 26 0,0 1 0,51 63 0,-45-48 0,-12-15 0,-2 0 0,-2 2 0,-1 2 0,31 56 0,-56-90 0,-1 1 0,1 0 0,-1 0 0,0 0 0,0 0 0,-1 0 0,0 0 0,0 0 0,0 1 0,-1-1 0,0 0 0,0 1 0,-1-1 0,-1 7 0,1-10 0,0 1 0,-1 0 0,0-1 0,1 1 0,-2-1 0,1 0 0,0 1 0,0-1 0,-1 0 0,0 0 0,0-1 0,0 1 0,0 0 0,0-1 0,0 0 0,-1 0 0,1 0 0,-1 0 0,1 0 0,-1-1 0,0 0 0,1 0 0,-7 1 0,-40 8 0,0-2 0,-75 2 0,8-1 0,-20 4-1365,86-8-5461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35:39.2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2 153 24575,'0'45'0,"-1"-6"0,6 62 0,-4-92 0,1 0 0,-1 1 0,2-1 0,-1 0 0,1 0 0,1 0 0,0-1 0,0 1 0,0-1 0,1 0 0,11 14 0,-13-19 0,1 0 0,-1 0 0,1 0 0,0-1 0,-1 1 0,1-1 0,0 0 0,1 0 0,-1-1 0,0 1 0,0-1 0,1 0 0,-1 0 0,0 0 0,1-1 0,-1 1 0,1-1 0,-1 0 0,1-1 0,-1 1 0,1-1 0,-1 0 0,1 0 0,-1 0 0,0 0 0,6-3 0,7-3 0,0-1 0,0-1 0,-1-1 0,29-21 0,-21 12 0,-1-1 0,-1 0 0,-1-2 0,-1 0 0,0-2 0,-2 0 0,-1-1 0,26-50 0,-41 70 0,1 0 0,-1 0 0,0-1 0,-1 1 0,1 0 0,-1-1 0,0 1 0,0-1 0,-1 1 0,0-1 0,0 1 0,0-1 0,0 1 0,-1-1 0,0 1 0,0-1 0,-1 1 0,-2-8 0,1 9 0,1 1 0,-1-1 0,0 1 0,0-1 0,0 1 0,0 0 0,0 0 0,-1 0 0,0 0 0,1 1 0,-1 0 0,0-1 0,0 1 0,0 1 0,0-1 0,-1 1 0,1-1 0,0 1 0,-1 0 0,1 1 0,-1-1 0,-7 1 0,-4 0 13,0 1 1,1 0-1,-1 1 0,0 1 0,1 0 0,-1 2 0,1-1 1,-16 9-1,-110 59-1455,139-72 1400,-59 37-6784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35:39.9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223 31 24575,'-1'54'0,"-2"-1"0,-3 0 0,-2 0 0,-2 0 0,-3-1 0,-1-1 0,-3 0 0,-3-1 0,-1-1 0,-33 55 0,45-88 0,0-1 0,-23 27 0,32-42 0,0 0 0,0 0 0,0 0 0,0 0 0,0 0 0,0 0 0,0 0 0,0-1 0,0 1 0,0 0 0,-1 0 0,1 0 0,0 0 0,0 0 0,0 0 0,0 0 0,0 0 0,0 0 0,0 0 0,-1 0 0,1-1 0,0 1 0,0 0 0,0 0 0,0 0 0,0 0 0,0 0 0,-1 0 0,1 0 0,0 0 0,0 0 0,0 0 0,0 0 0,0 0 0,-1 1 0,1-1 0,0 0 0,0 0 0,0 0 0,0 0 0,0 0 0,0 0 0,0 0 0,-1 0 0,1 0 0,0 0 0,0 0 0,0 1 0,0-1 0,0 0 0,0 0 0,0 0 0,0 0 0,0 0 0,0 0 0,0 1 0,10-26 0,58-85 0,5 3 0,89-100 0,-162 207 0,41-52 0,3 2 0,78-71 0,-114 114 0,0 1 0,0 0 0,0 0 0,1 1 0,0 0 0,0 1 0,1-1 0,-1 2 0,13-4 0,-17 6 0,0 1 0,0-1 0,0 1 0,0 0 0,0 1 0,0-1 0,0 1 0,0 0 0,0 0 0,-1 0 0,1 1 0,0 0 0,0 0 0,-1 0 0,0 0 0,1 1 0,-1 0 0,0-1 0,5 6 0,5 6 0,-1 0 0,0 0 0,-1 2 0,-1-1 0,0 1 0,-1 1 0,-1 0 0,-1 0 0,0 1 0,-1 0 0,-1 0 0,-1 1 0,-1 0 0,0 0 0,-1 0 0,-1 0 0,-1 0 0,-1 1 0,-4 34 0,-12 17 61,-39 108-1,5-19-1546,31-84-5340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35:40.4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476 0 24575,'-7'0'0,"-10"11"0,-19 36 0,-23 56 0,-18 51 0,-4 28 0,5 8 0,12-14 0,23-29 0,24-41 0,27-30 0,21-21 0,7-20 0,-1-16-8191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35:40.8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24575,'8'0'0,"8"18"0,10 31 0,11 29 0,3 19 0,5 4 0,-1-12 0,-9-21-8191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35:41.28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1155 0 24575,'-4'25'0,"-26"52"0,-47 63 0,-48 51 0,-48 46 0,-28 35 0,3 9 0,31-35 0,52-78 0,62-92 0,41-59-8191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35:41.94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 1 24575,'-16'346'0,"15"-338"0,1 0 0,0 0 0,1 0 0,0 0 0,0 0 0,1 0 0,4 13 0,-6-20 0,1 0 0,0 1 0,0-1 0,-1 0 0,1 1 0,0-1 0,0 0 0,0 0 0,1 0 0,-1 0 0,0 0 0,0 0 0,0 0 0,1 0 0,-1 0 0,1-1 0,2 2 0,-2-2 0,1 1 0,0-1 0,-1 0 0,1 0 0,0 0 0,-1 0 0,1 0 0,0-1 0,-1 1 0,1-1 0,-1 0 0,1 0 0,4-2 0,6-4 0,0 0 0,-1-1 0,1-1 0,-1 0 0,-1-1 0,0 0 0,0 0 0,-1-2 0,-1 1 0,13-19 0,-12 15 0,0-1 0,-1 0 0,-1 0 0,0-1 0,-1 0 0,-1-1 0,-1 1 0,4-25 0,-8 39 0,-1 0 0,1 0 0,-1 0 0,1 0 0,-1 0 0,0-1 0,-1 1 0,1 0 0,0 0 0,-1 0 0,0 0 0,0 0 0,0 0 0,0 0 0,0 0 0,0 0 0,-1 0 0,0 1 0,1-1 0,-1 0 0,0 1 0,0 0 0,0-1 0,-1 1 0,-2-3 0,1 4 0,1-1 0,-1 1 0,0 0 0,1 0 0,-1 0 0,0 1 0,0-1 0,1 1 0,-1 0 0,0 0 0,0 0 0,0 0 0,1 1 0,-1 0 0,0-1 0,0 2 0,1-1 0,-1 0 0,1 1 0,-5 2 0,-3 1-151,2 1-1,-1 1 0,1 0 0,0 0 1,1 1-1,-1 0 0,1 0 1,-7 10-1,-14 24-6674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35:42.5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174 0 24575,'4'19'0,"0"-1"0,-2 1 0,0 0 0,-1 0 0,-1 0 0,0 0 0,-2 0 0,0 0 0,-9 34 0,-7 23 0,-3-1 0,-3-1 0,-55 114 0,53-140 0,23-44 0,14-29 0,31-61 0,4 2 0,100-139 0,-142 218 0,0 0 0,-1 1 0,2-1 0,-1 1 0,0 0 0,1 0 0,0 0 0,0 1 0,0 0 0,0 0 0,8-4 0,-11 7 0,-1 0 0,0 0 0,0-1 0,0 1 0,1 0 0,-1 0 0,0 0 0,0 1 0,1-1 0,-1 0 0,0 0 0,0 1 0,0-1 0,1 0 0,-1 1 0,0-1 0,0 1 0,0 0 0,0-1 0,0 1 0,1 1 0,1 1 0,-1 0 0,0 0 0,0 0 0,0 0 0,0 0 0,-1 0 0,1 1 0,-1-1 0,0 0 0,2 7 0,5 35-86,-1 1-1,0 88 0,-5-80-1018,1 27-5721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35:43.23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5 543 24575,'37'-27'0,"-28"23"0,-1-2 0,0 1 0,0-1 0,0 0 0,-1-1 0,0 0 0,0 0 0,-1 0 0,0-1 0,0 0 0,0 0 0,-1 0 0,-1-1 0,6-12 0,4-20 0,-1-1 0,-3 0 0,-1-1 0,-2 0 0,2-71 0,-8 110 0,-2-1 0,1 0 0,0 0 0,-1 1 0,0-1 0,0 0 0,0 1 0,-1-1 0,0 1 0,0-1 0,-4-6 0,5 10 0,1 0 0,-1 0 0,0 0 0,0 0 0,0 1 0,0-1 0,0 0 0,0 1 0,0-1 0,0 1 0,0-1 0,0 1 0,0-1 0,0 1 0,0 0 0,0-1 0,0 1 0,-1 0 0,-1 0 0,1 0 0,-1 0 0,1 1 0,0 0 0,-1-1 0,1 1 0,0 0 0,-1 0 0,1 0 0,0 0 0,0 1 0,0-1 0,-3 4 0,-5 3 0,1 1 0,1 1 0,0 0 0,0 0 0,1 0 0,1 1 0,-1 0 0,2 1 0,-1-1 0,-6 24 0,0 7 0,-12 79 0,8 22 0,16-129 0,0 1 0,1 0 0,0-1 0,1 1 0,1-1 0,0 0 0,9 24 0,-10-33 4,1 0 0,0-1 0,0 1 0,0 0-1,0-1 1,1 0 0,0 0 0,0 0 0,0 0 0,0 0 0,1-1-1,-1 0 1,1 0 0,0 0 0,0 0 0,0-1 0,0 0-1,0 0 1,1-1 0,-1 1 0,8 0 0,9 1-175,1-1 0,0-1 1,43-3-1,-35 0-596,9 1-6059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35:44.9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214 1 24575,'0'7'0,"0"31"0,-11 45 0,-21 56 0,-13 36 0,-2 3 0,7-19 0,13-24 0,16-33 0,13-33 0,9-28 0,15-21 0,9-15 0,-1-7-8191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35:45.3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24575,'0'11'0,"7"21"0,10 17 0,2 6 0,1 2 0,4-9 0,6-31 0,5-40 0,-4-26 0,-7-10 0,-15 7 0,-27 15 0,-24 17 0,-6 16 0,6 9-8191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35:45.9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24575,'1'1'0,"0"0"0,0 0 0,0 0 0,0 1 0,0-1 0,0 1 0,0-1 0,0 1 0,-1-1 0,1 1 0,0-1 0,-1 1 0,1-1 0,-1 1 0,0 0 0,0-1 0,1 1 0,-1 0 0,0-1 0,0 1 0,-1 3 0,1 1 0,6 144 0,-6-112 0,-1-34 0,1-1 0,0 0 0,0 1 0,0-1 0,0 1 0,1-1 0,-1 1 0,1-1 0,0 0 0,0 1 0,0-1 0,0 0 0,1 0 0,-1 1 0,5 4 0,-6-8 0,1 1 0,0-1 0,0 0 0,0 1 0,-1-1 0,1 0 0,0 0 0,0 1 0,0-1 0,0 0 0,0 0 0,0 0 0,-1 0 0,1 0 0,0 0 0,0 0 0,0-1 0,0 1 0,0 0 0,0 0 0,0-1 0,31-18 0,75-72 0,-105 89 0,0 0 0,0 0 0,0 1 0,0 0 0,0-1 0,0 1 0,1 0 0,-1 0 0,1 0 0,-1 0 0,0 0 0,1 1 0,-1-1 0,1 1 0,0 0 0,-1-1 0,1 1 0,-1 0 0,1 1 0,-1-1 0,1 0 0,-1 1 0,1-1 0,4 3 0,-4-1 0,0 1 0,0-1 0,-1 1 0,1 0 0,0 0 0,-1 0 0,0 1 0,0-1 0,0 0 0,0 1 0,-1-1 0,1 1 0,-1 0 0,0 0 0,2 6 0,17 105 82,-16-83-564,1 1-1,16 50 1,-6-44-6344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35:46.6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712 9 24575,'0'0'0,"0"-1"0,0 1 0,0-1 0,-1 1 0,1 0 0,0-1 0,0 1 0,0-1 0,-1 1 0,1 0 0,0-1 0,0 1 0,-1 0 0,1-1 0,0 1 0,-1 0 0,1 0 0,0-1 0,-1 1 0,1 0 0,0 0 0,-1-1 0,1 1 0,-1 0 0,1 0 0,0 0 0,-1 0 0,1 0 0,-1 0 0,1 0 0,-1 0 0,1 0 0,0 0 0,-1 0 0,1 0 0,-1 0 0,1 0 0,-1 0 0,-21 4 0,20-3 0,-11 3 0,0 1 0,0 0 0,0 1 0,1 0 0,0 1 0,0 1 0,-19 15 0,24-17 0,0-1 0,1 2 0,-1-1 0,1 1 0,1 0 0,-1 0 0,1 0 0,0 1 0,1 0 0,0 0 0,0 0 0,1 0 0,-4 12 0,7-17 0,-1-1 0,1 0 0,-1 1 0,1-1 0,0 0 0,0 1 0,0-1 0,0 0 0,1 1 0,-1-1 0,1 0 0,-1 1 0,1-1 0,0 0 0,0 0 0,0 1 0,0-1 0,0 0 0,0 0 0,1 0 0,-1 0 0,0-1 0,1 1 0,0 0 0,0-1 0,-1 1 0,1-1 0,0 1 0,0-1 0,0 0 0,0 0 0,0 0 0,1 0 0,-1 0 0,0 0 0,5 0 0,-1 0 0,0 0 0,0 0 0,0-1 0,1 0 0,-1 0 0,0 0 0,0-1 0,1 0 0,-1 0 0,0-1 0,0 1 0,0-2 0,6-2 0,-2-1 0,0 0 0,-1-1 0,1 0 0,-2-1 0,1 0 0,-1-1 0,10-12 0,30-28 0,-48 49 0,1-1 0,-1 1 0,0 0 0,0 0 0,0 0 0,0-1 0,1 1 0,-1 0 0,0 0 0,0 0 0,0-1 0,1 1 0,-1 0 0,0 0 0,0 0 0,1 0 0,-1 0 0,0 0 0,0 0 0,1 0 0,-1-1 0,0 1 0,0 0 0,1 0 0,-1 0 0,0 0 0,1 0 0,-1 0 0,0 0 0,0 1 0,1-1 0,-1 0 0,0 0 0,0 0 0,1 0 0,-1 0 0,0 0 0,0 0 0,1 1 0,-1-1 0,0 0 0,0 0 0,0 0 0,1 0 0,-1 1 0,0-1 0,0 0 0,0 0 0,0 0 0,0 1 0,1-1 0,-1 0 0,0 0 0,0 1 0,0-1 0,0 0 0,0 1 0,0-1 0,0 0 0,0 0 0,0 1 0,0-1 0,0 0 0,0 0 0,0 1 0,-1 11 0,1 1 0,-2-1 0,0 1 0,-1-1 0,0 0 0,-7 17 0,4-10 0,-42 127 0,-6-2 0,-73 137 0,116-260 0,-2 0 0,0-1 0,-1 0 0,-1-1 0,-1 0 0,-32 27 0,39-37 0,-2-1 0,1-1 0,-1 1 0,0-2 0,0 0 0,-1 0 0,0-1 0,0 0 0,0-1 0,-1 0 0,1-1 0,-1-1 0,0 0 0,-15 0 0,20-2-76,0-1 1,0-1-1,1 1 0,-1-1 0,1-1 0,-1 1 0,1-1 0,0 0 1,0-1-1,0 0 0,0 0 0,1 0 0,0-1 0,0 0 1,0 0-1,0-1 0,-6-8 0,-39-50-6750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35:49.6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589 110 24575,'0'-2'0,"-1"1"0,1-1 0,-1 0 0,1 0 0,-1 1 0,0-1 0,0 0 0,0 1 0,0-1 0,0 1 0,-1-1 0,1 1 0,0-1 0,-1 1 0,1 0 0,-1 0 0,1 0 0,-1 0 0,1 0 0,-4-1 0,-38-18 0,38 18 0,-25-9 0,-1 2 0,-1 1 0,-57-6 0,-100 1 0,185 13 0,-7-1 0,0 1 0,0 0 0,0 1 0,0 0 0,-15 3 0,23-3 0,1 0 0,-1 0 0,0 0 0,0 1 0,1-1 0,-1 1 0,1-1 0,-1 1 0,1 0 0,0 0 0,-1 0 0,1 0 0,0 1 0,1-1 0,-1 1 0,0-1 0,1 1 0,-1-1 0,1 1 0,0 0 0,0 0 0,0-1 0,0 1 0,-1 4 0,0 4 0,-1 0 0,2 0 0,-1 0 0,1 0 0,1 0 0,0 0 0,1 0 0,0 1 0,1-1 0,0 0 0,0 0 0,1-1 0,1 1 0,0-1 0,0 1 0,1-1 0,0 0 0,1-1 0,0 1 0,1-1 0,0-1 0,0 1 0,1-1 0,0 0 0,13 10 0,-13-13 0,0 0 0,0 1 0,0 0 0,-1 0 0,0 1 0,0 0 0,-1 0 0,0 1 0,0 0 0,-1 0 0,0 0 0,0 1 0,-1-1 0,0 1 0,-1 0 0,0 0 0,0 0 0,-1 1 0,0-1 0,0 1 0,-1-1 0,-1 1 0,0 15 0,0-20 7,0-1 0,-1 1 0,1-1 0,-1 1 0,0-1 0,0 0 0,-1 1 0,1-1 0,-1 0 0,0 0 0,0 0 0,0 0 0,0 0 0,-1-1 0,0 1 0,-4 4 1,1-3-157,1-1 1,-1 0-1,0 0 1,0 0-1,0-1 1,0 0-1,-1 0 1,0-1-1,-11 3 1,-24 4-6678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35:50.28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0 294 24575,'56'2'0,"-26"-1"0,0 0 0,1-2 0,52-9 0,-76 9 0,-1 0 0,1-1 0,-1 0 0,0 0 0,1-1 0,-1 0 0,-1 0 0,1 0 0,0 0 0,-1-1 0,1 0 0,-1 0 0,0-1 0,-1 0 0,1 1 0,-1-1 0,0-1 0,0 1 0,0-1 0,-1 1 0,0-1 0,4-9 0,-6 8 0,1 1 0,-1-1 0,-1 1 0,1-1 0,-1 1 0,0-1 0,0 1 0,-1-1 0,0 1 0,0-1 0,-1 1 0,0 0 0,0-1 0,0 1 0,-1 0 0,1 0 0,-2 1 0,1-1 0,0 1 0,-1-1 0,0 1 0,-1 0 0,1 0 0,-1 1 0,0-1 0,0 1 0,0 0 0,0 1 0,-1-1 0,0 1 0,0 0 0,0 0 0,0 1 0,0 0 0,0 0 0,0 0 0,-10 0 0,12 1 0,1 1 0,-1 0 0,1 0 0,-1 1 0,1-1 0,0 1 0,-1 0 0,1-1 0,0 1 0,-1 1 0,1-1 0,0 0 0,0 1 0,0 0 0,0 0 0,0 0 0,-4 4 0,1-1 0,1 1 0,0 0 0,0 0 0,1 1 0,-1-1 0,1 1 0,-4 12 0,0 0 0,1 0 0,2 1 0,0 0 0,1 0 0,-3 29 0,7-40 0,0 1 0,0 0 0,1-1 0,0 1 0,0-1 0,1 1 0,0-1 0,1 1 0,0-1 0,1 0 0,7 15 0,-8-20 0,0 0 0,0 0 0,0 0 0,0 0 0,1-1 0,-1 1 0,1-1 0,0 0 0,0 0 0,0 0 0,0 0 0,1-1 0,-1 0 0,1 0 0,0 0 0,-1 0 0,1-1 0,0 1 0,0-1 0,0-1 0,0 1 0,0-1 0,0 0 0,7 0 0,47-12-1365,0-9-5461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35:51.3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585 33 24575,'-4'-2'0,"0"-1"0,-1 1 0,1 0 0,0 0 0,-1 0 0,0 1 0,1 0 0,-1-1 0,0 2 0,1-1 0,-10 0 0,-2-1 0,2 0 0,-2-1 0,-1 0 0,-1 1 0,1 1 0,0 1 0,-25 2 0,38-1 0,-1 0 0,0 0 0,1 1 0,-1-1 0,1 1 0,-1 0 0,1 0 0,0 1 0,0-1 0,0 1 0,0 0 0,0 0 0,1 0 0,-1 1 0,1-1 0,0 1 0,0 0 0,0-1 0,1 1 0,-1 1 0,1-1 0,0 0 0,0 1 0,-2 6 0,1 0 0,0-1 0,0 1 0,1 0 0,0 0 0,1 0 0,1 1 0,0 13 0,0-22 0,0 0 0,0-1 0,1 1 0,-1 0 0,1 0 0,0 0 0,0-1 0,0 1 0,0 0 0,0-1 0,0 1 0,1-1 0,-1 1 0,1-1 0,0 0 0,0 1 0,0-1 0,0 0 0,0 0 0,0-1 0,0 1 0,1 0 0,-1-1 0,1 1 0,-1-1 0,1 0 0,-1 0 0,1 0 0,0 0 0,0 0 0,-1-1 0,1 1 0,4 0 0,6-2 0,0 0 0,-1-1 0,1 0 0,0 0 0,-1-2 0,17-6 0,60-26 0,-78 31 0,-100 84 0,-114 129 0,171-170 0,2 1 0,2 1 0,2 1 0,1 2 0,2 0 0,-25 70 0,42-98 0,1 0 0,1 0 0,1 1 0,-3 28 0,6-40 0,0 0 0,0 0 0,0 0 0,0 0 0,1 0 0,-1 0 0,1-1 0,0 1 0,0 0 0,1 0 0,-1-1 0,1 1 0,0-1 0,0 1 0,0-1 0,0 0 0,1 0 0,-1 0 0,1 0 0,0 0 0,-1 0 0,1-1 0,1 0 0,3 4 0,3-1 0,0-1 0,1 1 0,-1-2 0,1 1 0,0-1 0,0-1 0,0 0 0,0-1 0,0 0 0,0 0 0,0-1 0,0-1 0,0 0 0,0 0 0,14-4 0,-17 3 0,0-1 0,1 0 0,-1 0 0,0 0 0,0-1 0,-1-1 0,1 1 0,-1-1 0,0 0 0,0-1 0,-1 0 0,1 0 0,-1 0 0,-1-1 0,1 0 0,-1 0 0,0 0 0,-1-1 0,0 1 0,4-10 0,-4 2 0,0 1 0,-1-1 0,-1 0 0,0 0 0,-1 1 0,0-1 0,-2 0 0,-3-26 0,1-21 0,3 57 6,0 1 0,0 0 0,1-1 0,-1 1 0,1 0 0,0-1-1,1 1 1,-1 0 0,1 0 0,0 0 0,0 0 0,0 1 0,0-1 0,1 0-1,-1 1 1,1-1 0,3-2 0,2-1-216,-1 1 0,1 1 0,0-1-1,0 1 1,0 1 0,14-6 0,29-10-6616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35:51.9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 0 24575,'0'4'0,"0"4"0,0 9 0,-4 0 0,-4-8 0,-5-7 0,0-4-8191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35:55.70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285 75 24575,'-31'64'0,"2"1"0,3 2 0,3 0 0,4 1 0,-14 80 0,30-127 0,1 0 0,1 0 0,1 27 0,0-41 0,1 0 0,0-1 0,0 1 0,1 0 0,0-1 0,0 1 0,0-1 0,1 1 0,0-1 0,0 0 0,0 0 0,1-1 0,8 11 0,-10-14 0,0 0 0,0-1 0,0 1 0,0 0 0,1-1 0,-1 0 0,1 1 0,-1-1 0,1 0 0,-1 0 0,1 0 0,0-1 0,-1 1 0,1-1 0,0 1 0,0-1 0,-1 0 0,1 0 0,0 0 0,0 0 0,-1-1 0,1 1 0,0-1 0,0 0 0,-1 0 0,1 0 0,-1 0 0,1 0 0,-1 0 0,1-1 0,-1 1 0,4-4 0,5-3 0,-1 0 0,1-2 0,-2 1 0,1-1 0,12-18 0,11-22 0,-3-2 0,-2-2 0,-2 0 0,23-73 0,-31 81 0,-7 19 0,-3 9 0,-1 1 0,7-31 0,-13 43 0,0 1 0,0-1 0,-1 1 0,1-1 0,-1 0 0,-1 1 0,1-1 0,0 0 0,-1 1 0,0-1 0,0 1 0,-1-1 0,1 1 0,-1-1 0,-4-7 0,-1 4 0,0-1 0,0 1 0,-1 1 0,0-1 0,-1 1 0,0 1 0,0 0 0,0 0 0,-1 1 0,1 0 0,-1 0 0,0 1 0,-21-5 0,2 1 0,-1 2 0,0 1 0,-58-3 0,62 8-341,0 2 0,0 0-1,-45 10 1,11 5-6485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35:56.2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24575,'0'6'0,"0"8"0,5 14 0,9 14 0,2 11 0,-2 10 0,-4-1 0,3 14 0,5-1 0,6 5 0,-2-4 0,8-10 0,-1-16-8191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35:56.97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91 1 24575,'6'0'0,"-4"12"0,-9 10 0,-8 7 0,-8-1 0,-1 0 0,11 8 0,13 4 0,6 0 0,3 6 0,-1 2 0,-1 15 0,-2 10 0,-14-1 0,-11-14 0,-3-16-8191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35:57.5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124 0 24575,'-12'6'0,"-10"8"0,-8 8 0,3 6 0,4 4 0,13 14 0,20 7 0,8 5 0,2-1 0,-4 14 0,-3 0 0,-5-5 0,-10-8 0,-15-8 0,-6-12-8191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35:58.12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245 0 24575,'-12'12'0,"-22"34"0,-11 33 0,-10 27 0,4 20 0,18-12 0,19-25 0,37-46 0,26-72 0,16-61 0,4-3 0,-10 19 0,-15 48 0,-9 51 0,-4 40 0,-2 8 0,-6-7-8191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35:58.8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207 0 24575,'-1'25'0,"-2"0"0,0 0 0,-1 0 0,-2 0 0,-8 24 0,-49 114 0,51-137 0,5-10 0,2 0 0,-2 0 0,0-1 0,0 0 0,-1-1 0,-1 1 0,-1-2 0,-12 15 0,9-22 0,7-13 0,7 1 0,-1 0 0,1 0 0,0 0 0,1 0 0,-1 1 0,1-1 0,0 1 0,1-1 0,4-8 0,36-56 0,-36 60 0,57-81 0,-57 82 0,1-1 0,0 1 0,1 1 0,-1 0 0,2 0 0,18-11 0,-27 17 0,1 1 0,0 0 0,0 1 0,0-1 0,0 0 0,0 0 0,0 1 0,0-1 0,1 1 0,-1 0 0,0 0 0,0 0 0,0 0 0,0 0 0,0 0 0,1 0 0,-1 1 0,0-1 0,0 1 0,0-1 0,0 1 0,0 0 0,0 0 0,0 0 0,-1 0 0,1 0 0,0 1 0,0-1 0,-1 0 0,1 1 0,-1-1 0,3 4 0,1 2 0,1 2 0,-1-1 0,-1 0 0,0 1 0,5 14 0,-7-19 0,8 32 0,9 20 0,-18-53 0,0 1 0,1-1 0,-1 0 0,1 0 0,0 0 0,0-1 0,0 1 0,0 0 0,0-1 0,1 1 0,-1-1 0,4 3 0,-4-4 0,0-1 0,-1 1 0,1-1 0,0 0 0,-1 0 0,1 1 0,0-1 0,0 0 0,-1 0 0,1 0 0,0-1 0,-1 1 0,1 0 0,0-1 0,-1 1 0,1-1 0,0 0 0,-1 1 0,1-1 0,-1 0 0,1 0 0,-1 0 0,1 0 0,1-2 0,36-34 0,-30 28 0,1-1 0,1-3 0,0 2 0,2-1 0,-1 1 0,1 1 0,27-16 0,-37 25 0,0-1 0,1 1 0,-1 0 0,1 0 0,-1 0 0,1 0 0,0 1 0,-1-1 0,1 1 0,0 0 0,-1 0 0,1 0 0,0 1 0,-1-1 0,1 1 0,0 0 0,-1 0 0,1 0 0,-1 0 0,0 1 0,1-1 0,-1 1 0,0 0 0,0 0 0,0 0 0,0 0 0,0 1 0,-1-1 0,1 1 0,-1 0 0,1 0 0,2 4 0,32 51-1365,-8 2-5461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35:59.50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0 460 24575,'17'0'0,"51"1"0,0-2 0,0-4 0,126-24 0,-134 13 0,-1-2 0,0-2 0,-1-4 0,106-59 0,-149 74 0,-1-2 0,-1 0 0,1 0 0,-2-1 0,0-1 0,13-16 0,-22 25 0,0 1 0,0-1 0,0 0 0,-1 0 0,0 0 0,0 0 0,0 0 0,0-1 0,0 1 0,-1-1 0,0 1 0,0-1 0,0 1 0,0-1 0,-1 0 0,0 1 0,0-1 0,0 0 0,-1 1 0,1-1 0,-1 0 0,0 1 0,-1-1 0,1 1 0,-1-1 0,-4-7 0,4 8 0,-1 1 0,0-1 0,-1 1 0,1 0 0,0 0 0,-1 1 0,0-1 0,1 1 0,-1-1 0,0 1 0,0 0 0,-1 1 0,1-1 0,0 1 0,0 0 0,-1 0 0,1 0 0,-1 0 0,-5 1 0,-1-1 0,0 2 0,0-1 0,0 1 0,0 1 0,0 0 0,-21 7 0,13-1 0,1 0 0,0 2 0,0 0 0,1 1 0,0 1 0,1 1 0,1 0 0,0 1 0,0 1 0,2 0 0,0 0 0,-15 24 0,-2 7 0,3 1 0,1 2 0,-26 70 0,36-79 0,2 1 0,2 1 0,-9 53 0,19-81 0,0-1 0,1 0 0,0 1 0,1-1 0,0 1 0,2-1 0,-1 0 0,2 1 0,-1-1 0,2 0 0,0 0 0,0-1 0,1 1 0,10 16 0,-10-22-72,0-1 1,1 1-1,0-1 0,0 0 0,1-1 0,-1 0 0,1 0 0,0 0 1,1 0-1,-1-1 0,1-1 0,0 1 0,-1-1 0,2-1 0,-1 1 1,0-1-1,0-1 0,15 2 0,26 0-6754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36:01.28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181 0 24575,'-34'34'0,"11"-12"0,1 0 0,-31 41 0,47-53 0,0 1 0,0-1 0,1 1 0,0 0 0,0 0 0,2 0 0,-1 1 0,1 0 0,1-1 0,-1 19 0,2-8 0,1 1 0,2-1 0,0 0 0,1 0 0,1 0 0,1-1 0,2 1 0,0-1 0,15 31 0,-14-40-68,1 0-1,0-1 1,1 0-1,0-1 1,1 0-1,0 0 1,1-2-1,0 1 1,23 12-1,-20-12-611,24 15-6146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36:02.0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24575,'0'6'0,"6"8"0,2 7 0,0 7 0,-2 4 0,-2-3-8191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36:02.4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24575,'0'6'0,"0"8"0,0 8 0,12-1 0,4 3 0,5-2 0,-1 0 0,3 3 0,-4 3 0,-4-4-8191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48:49.35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24575,'7'0'0,"1"1"0,-1 0 0,0 1 0,-1-1 0,1 1 0,0 0 0,0 1 0,-1 0 0,1 0 0,-1 0 0,0 1 0,0 0 0,0 0 0,-1 1 0,0-1 0,10 12 0,5 7 0,-1 1 0,27 46 0,-8-10 0,-11-23 0,-13-20 0,0 0 0,-1 1 0,-2 1 0,0 0 0,0 1 0,-2 0 0,-1 0 0,12 43 0,-11 10 0,-4 0 0,-3 1 0,-8 74 0,2-6 0,3 563-1365,1-653-5461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48:51.97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23 24575,'1'-1'0,"-1"0"0,0-1 0,0 2 0,0-1 0,1 0 0,-1 0 0,0 0 0,1 0 0,-1 0 0,1 0 0,-1 0 0,1 0 0,0 0 0,-1 1 0,1-1 0,0 0 0,-1 0 0,1 1 0,0-1 0,0 1 0,0-1 0,0 1 0,-1-1 0,1 1 0,0-1 0,0 1 0,0 0 0,0-1 0,0 1 0,0 0 0,0 0 0,0 0 0,0 0 0,0 0 0,0 0 0,0 0 0,0 0 0,0 0 0,0 0 0,0 1 0,0-1 0,0 0 0,0 1 0,0-1 0,1 1 0,49 19 0,-12 1 0,-2 2 0,0 2 0,48 41 0,-67-50 0,-1 1 0,-1 0 0,0 1 0,-1 1 0,-1 0 0,-1 1 0,-1 1 0,12 26 0,-18-31 0,-3-8 0,0 0 0,1 0 0,0 0 0,9 13 0,-12-19 0,0 0 0,1-1 0,-1 1 0,0-1 0,1 0 0,0 1 0,-1-1 0,1 0 0,0 0 0,0 0 0,-1 0 0,1 0 0,0-1 0,0 1 0,0-1 0,0 1 0,0-1 0,0 1 0,0-1 0,0 0 0,0 0 0,1 0 0,-1 0 0,0-1 0,3 0 0,13-4 0,1-2 0,-2-1 0,1 0 0,-1-1 0,0 0 0,15-13 0,23-12 0,331-161 0,-348 181-1365,-6 5-5461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50:50.79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 1 24575,'-2'289'0,"5"321"0,-3-599 0,0 1 0,1 0 0,0-1 0,1 1 0,1 0 0,0-1 0,0 0 0,1 0 0,9 19 0,-8-24 0,-1 0 0,1 0 0,1 0 0,-1-1 0,1 0 0,0 0 0,0-1 0,0 0 0,1 0 0,-1 0 0,1-1 0,0 1 0,0-2 0,1 1 0,-1-1 0,0 0 0,11 1 0,68 9 0,1-3 0,137-5 0,-164-4 0,246-1 0,811 31 0,497 172-327,-1143-135-258,-269-39 523,1333 167-104,26-104 211,-990-97 161,174 2 358,12 45-239,142 70-325,612 51 0,-1164-148 0,290 23 0,-471-20 0,564 46 0,-288-42 0,1285 128-582,-777-57 348,355-30 234,-12-62 0,-845-3 0,6027-5 669,-4078 9-522,-809-79-147,-732-92 0,-744 144 0,152-29 0,3 13 0,287-9 0,548 31 0,-990 20 0,3254 11 0,-2663-29 0,-6-56 0,-584 55 0,396-59 0,1 32 0,338 41 0,108-4 0,-722-5 0,291-57 0,-335 30 0,108-20 0,-248 51 0,-1-2 0,66-26 0,-64 19 0,86-18 0,26 15-1365,-97 17-5461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50:52.6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0 772 24575,'1'-5'0,"0"0"0,0 0 0,0 0 0,1 1 0,-1-1 0,1 1 0,1-1 0,-1 1 0,0 0 0,1 0 0,4-5 0,4-9 0,35-56 0,3 1 0,3 2 0,3 3 0,3 3 0,3 1 0,2 4 0,102-74 0,-150 122 0,1 2 0,1 0 0,0 0 0,0 2 0,1 0 0,0 1 0,35-9 0,-41 14 0,1 1 0,0 0 0,-1 0 0,1 2 0,0-1 0,0 2 0,-1-1 0,1 2 0,-1 0 0,1 0 0,-1 1 0,19 9 0,38 23 0,64 44 0,-73-43 0,69 49-1365,-78-51-5461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46:11.97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3207 24575,'20'21'0,"-2"1"0,0 1 0,-1 1 0,-2 0 0,0 1 0,-2 1 0,-1 0 0,-1 1 0,-1 0 0,8 36 0,1 27 0,14 168 0,-32-243 0,28 627 0,-34 8 0,3-502 0,1-118 0,1 0 0,2-1 0,1 1 0,7 33 0,-7-53 0,1 1 0,-1-1 0,1 1 0,1-1 0,0 0 0,1-1 0,0 1 0,0-1 0,1 0 0,0-1 0,0 0 0,1 0 0,0 0 0,1-1 0,9 6 0,0-1 0,1-1 0,1 0 0,0-2 0,0 0 0,27 6 0,134 27 0,201 15 0,179-5 0,1279 113-1392,-1036-90 1373,-361-36-49,106-6 48,236 23 23,362 95 962,-412-50-452,260 46-493,522 59-22,-58-136 2,0-74 0,-805-3 0,2459 2 0,-2154 6 0,2608-1 0,85 0-710,-3591 0 710,222-10 0,-274 9 35,1 0 1,0-1-1,-1 0 1,1 0-1,-1-1 1,0 0-1,0 0 1,0-1 0,15-9-1,-21 10-21,0 0 0,0 0 1,-1 0-1,1 0 0,-1 0 0,0-1 1,0 1-1,0-1 0,0 1 0,0-1 0,-1 0 1,1 1-1,-1-1 0,0 0 0,-1 0 0,1 0 1,-1 0-1,1 0 0,-1 0 0,0 0 0,-1 0 1,1 0-1,-1 0 0,-1-5 0,-52-613-14,51-1 0,4 361 0,0 165 0,36-991 0,106-77 0,-132 1104 0,2 2 0,2 0 0,4 1 0,40-90 0,-50 125 0,0-1 0,-2 0 0,-1 0 0,-1-1 0,4-47 0,-8-129 0,-4 110 0,3-137 0,0-1 0,-30-249 0,-24 126 0,35 261 0,-54-160 0,57 210-195,3-1 0,1-1 0,2 0 0,2-1 0,2 0 0,-1-56 0,7 56-6631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46:12.7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0 637 24575,'17'0'0,"37"-33"0,51-51 0,39-36 0,13-6 0,-22 11 0,-24 24 0,-16 29 0,-7 56 0,-3 63 0,2 53 0,9 33 0,5 1 0,18-25 0,5-33 0,-19-30-8191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58:12.6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565 0 24575,'0'17'0,"0"37"0,0 26 0,-33 81 0,-19 54 0,-24 56 0,-8 22 0,-7-6 0,14-36 0,18-35 0,21-47 0,15-44 0,5-35 0,5-33-8191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58:13.51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103 150 24575,'-2'110'0,"0"-38"0,3 1 0,12 86 0,-11-145 0,0 0 0,2 0 0,0-1 0,8 21 0,-11-31 0,0-1 0,0 0 0,0 1 0,1-1 0,-1 0 0,0 0 0,1 0 0,0 0 0,-1 0 0,1 0 0,0-1 0,0 1 0,0-1 0,0 1 0,0-1 0,0 1 0,0-1 0,1 0 0,-1 0 0,0 0 0,1-1 0,-1 1 0,1 0 0,-1-1 0,1 0 0,-1 1 0,1-1 0,-1 0 0,1 0 0,-1-1 0,1 1 0,2-1 0,2-1 0,-1-1 0,0 0 0,0 0 0,0 0 0,0-1 0,-1 0 0,1 0 0,-1 0 0,0-1 0,0 1 0,-1-1 0,1 0 0,-1-1 0,5-8 0,7-11 0,23-56 0,-30 62 0,2-6 0,62-147 0,-66 153 0,-1-1 0,-1 0 0,-1 0 0,-1 0 0,0 0 0,-1-38 0,-2 53 0,0-1 0,-1 1 0,0 0 0,0 0 0,-1 0 0,1 0 0,-1 0 0,0 0 0,-1 0 0,1 0 0,-1 1 0,0-1 0,0 1 0,0 0 0,-1-1 0,1 2 0,-1-1 0,0 0 0,0 1 0,0 0 0,-1 0 0,1 0 0,-1 0 0,1 1 0,-1 0 0,0 0 0,0 0 0,0 0 0,0 1 0,-10-2 0,-2 1 0,0 1 0,1 0 0,-1 1 0,0 0 0,0 2 0,0 0 0,1 1 0,-27 8 0,-52 25-1365,6 7-5461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58:15.82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772 1 24575,'22'-1'0,"-1"2"0,0 0 0,0 1 0,35 9 0,-48-8 0,1 0 0,-1 0 0,0 1 0,0 1 0,0-1 0,-1 1 0,1 0 0,-1 1 0,0 0 0,-1 0 0,1 1 0,-1-1 0,9 15 0,-3-2 0,-1 1 0,0 0 0,-2 1 0,0 1 0,-1-1 0,-1 1 0,-1 0 0,-2 1 0,0-1 0,-1 1 0,-1 0 0,-1 0 0,-1 0 0,-1 0 0,-7 36 0,4-31 0,-2-1 0,-1 0 0,-2 0 0,0-1 0,-2 0 0,0-1 0,-2 0 0,-1-1 0,-1 0 0,0-1 0,-2-1 0,-34 34 0,17-26 0,-1-2 0,-1-2 0,-2-1 0,0-2 0,-1-1 0,-2-2 0,0-2 0,-45 13 0,-12-3 0,-1-3 0,-147 16 0,235-40 0,1 0 0,0 1 0,-1 0 0,1 1 0,-16 7 0,25-10 0,0 0 0,1 1 0,-1-1 0,0 0 0,1 1 0,-1-1 0,0 1 0,1-1 0,-1 1 0,1-1 0,-1 1 0,1 0 0,-1-1 0,1 1 0,-1 0 0,1-1 0,0 1 0,-1 0 0,1-1 0,0 1 0,0 0 0,0 0 0,-1-1 0,1 1 0,0 0 0,0 0 0,0-1 0,0 1 0,0 0 0,0 0 0,1 1 0,0 0 0,1 1 0,0 0 0,0-1 0,0 1 0,0-1 0,0 1 0,1-1 0,-1 0 0,1 0 0,-1 0 0,1 0 0,5 2 0,285 164 0,28 17 0,-29-1-1365,-193-122-5461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58:16.8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0 245 24575,'8'0'0,"1"0"0,-1 1 0,0 0 0,0 0 0,0 1 0,0 0 0,0 0 0,-1 1 0,1 0 0,0 0 0,-1 1 0,0 0 0,0 0 0,0 1 0,-1 0 0,12 10 0,-8-7 0,0 0 0,0-1 0,1-1 0,0 0 0,0 0 0,1-1 0,20 6 0,-27-9 0,-1-1 0,1 0 0,0-1 0,0 1 0,0-1 0,0 0 0,0 0 0,0 0 0,-1-1 0,1 0 0,0 0 0,0 0 0,0 0 0,-1-1 0,1 0 0,-1 0 0,1 0 0,-1 0 0,0-1 0,0 0 0,0 1 0,0-2 0,5-4 0,2-5 0,-1-2 0,0 1 0,-1-2 0,0 1 0,-1-1 0,-1 0 0,-1-1 0,0 1 0,-1-1 0,0-1 0,2-28 0,-6 39 0,-1 0 0,1 0 0,-2 0 0,1-1 0,-1 1 0,0 0 0,0 0 0,-5-13 0,6 19 0,-1-1 0,0 0 0,0 0 0,0 0 0,0 1 0,0-1 0,0 1 0,-1-1 0,1 1 0,0-1 0,-1 1 0,1 0 0,-1-1 0,0 1 0,1 0 0,-1 0 0,0 0 0,0 0 0,0 1 0,1-1 0,-1 0 0,0 1 0,0 0 0,0-1 0,0 1 0,0 0 0,0 0 0,0 0 0,0 0 0,0 0 0,0 0 0,0 1 0,0-1 0,-2 1 0,-4 2 11,0 0 0,0 1 0,0 0 0,1 0 0,0 0 0,0 1-1,0 0 1,0 0 0,1 1 0,-11 12 0,-1 3-506,1 0 0,-15 25 0,8-7-6331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58:23.52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591 4 24575,'46'-1'0,"-26"0"0,0 0 0,0 1 0,0 1 0,0 1 0,0 1 0,19 6 0,-34-7 0,0-1 0,0 2 0,-1-1 0,1 0 0,-1 1 0,0 0 0,0 0 0,0 0 0,0 1 0,0-1 0,-1 1 0,1 0 0,-1 0 0,0 0 0,0 1 0,-1-1 0,1 1 0,-1-1 0,0 1 0,0 0 0,-1 0 0,1 0 0,-1 0 0,0 0 0,-1 0 0,1 0 0,-1 0 0,0 9 0,-1-2 0,0-1 0,-1 1 0,0-1 0,0 0 0,-1 0 0,-1 1 0,0-2 0,-1 1 0,0 0 0,0-1 0,-1 0 0,0-1 0,-1 1 0,0-1 0,-1 0 0,0-1 0,0 0 0,-18 14 0,-8 3 0,0-1 0,-2-2 0,-68 32 0,98-51 0,-17 12 0,22-14 0,1 0 0,0 1 0,0-1 0,0 0 0,0 0 0,0 0 0,0 0 0,0 0 0,1 0 0,-1 0 0,0 0 0,0 0 0,1 0 0,-1 0 0,1 0 0,-1 0 0,1 0 0,-1 0 0,1-1 0,0 1 0,-1 0 0,1 0 0,0 0 0,0-1 0,-1 1 0,1 0 0,0-1 0,1 2 0,72 63 0,-34-30 0,-1 1 0,43 51 0,-51-47 0,43 72 0,-64-96 0,-2 1 0,1 1 0,-2 0 0,0 0 0,-2 0 0,0 1 0,4 25 0,-9-37 0,1 0 0,-1-1 0,0 1 0,-1-1 0,0 1 0,0-1 0,0 0 0,-1 1 0,0-1 0,0 0 0,0 0 0,-1 0 0,0 0 0,0 0 0,-1-1 0,1 0 0,-1 1 0,-1-1 0,1 0 0,0-1 0,-1 1 0,-7 4 0,-5 3 0,0-2 0,-1 0 0,0-1 0,0-1 0,-1 0 0,-21 5 0,-31 7 0,-1-4 0,0-2 0,-1-3 0,-1-4 0,-74-2 0,122-6 50,-51-7 0,69 7-196,0-1-1,0-1 1,0 1-1,0-1 1,1 0-1,-1-1 1,1 0-1,0 0 1,-11-8-1,13 7-991,0 0 0,0-1 1,0 1-1,1-1 0,-6-8 1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58:24.51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59 232 24575,'-1'24'0,"0"-13"0,1 0 0,-1 0 0,2 0 0,-1 0 0,2 0 0,-1 0 0,2 0 0,-1-1 0,2 1 0,-1-1 0,1 1 0,7 12 0,-10-22 0,0 1 0,0-1 0,0 1 0,1-1 0,-1 1 0,0-1 0,0 0 0,1 0 0,-1 0 0,1 0 0,-1 0 0,1 0 0,-1 0 0,1 0 0,0-1 0,-1 1 0,1-1 0,0 1 0,-1-1 0,1 1 0,0-1 0,0 0 0,2 0 0,-2-1 0,1 1 0,0-1 0,0 0 0,-1 0 0,1 0 0,0 0 0,-1-1 0,1 1 0,-1-1 0,0 0 0,0 1 0,1-1 0,1-3 0,4-4 0,-1 0 0,0 0 0,0-1 0,-1 0 0,0 0 0,6-16 0,-4 5 0,-1-1 0,-1 0 0,0 0 0,-2 0 0,-1-1 0,1-28 0,-4 43 0,0 0 0,-1 0 0,0 0 0,-1 0 0,1 0 0,-1 0 0,-1 1 0,1-1 0,-6-10 0,5 14 0,1 0 0,-1 1 0,0-1 0,0 1 0,0-1 0,0 1 0,-1 0 0,1 0 0,-1 1 0,0-1 0,1 1 0,-1-1 0,0 1 0,-1 0 0,1 1 0,0-1 0,-8-1 0,8 2 4,-1 0 0,0 1 0,1 0 0,-1-1 0,1 2-1,-1-1 1,0 0 0,1 1 0,-1 0 0,1 0 0,0 0 0,-1 0-1,1 1 1,0 0 0,-1 0 0,1 0 0,0 0 0,1 1 0,-1 0 0,0-1-1,1 1 1,-1 1 0,1-1 0,0 0 0,0 1 0,0 0 0,1-1-1,-1 1 1,1 0 0,-4 9 0,-1 2-216,1 1 0,1 1 0,0-1-1,1 1 1,0 0 0,-2 34 0,5-4-6614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59:03.47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 1 24575,'8'0'0,"3"16"0,-1 30 0,-2 48 0,-2 40 0,-2 31 0,-2 11 0,-1-8 0,-9-33 0,-4-30 0,-7-34 0,0-29-8191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58:29.44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389 1 24575,'-8'8'0,"-3"11"0,-7 2 0,-18 14 0,-18 33 0,-9 22 0,-1 28 0,10 27 0,14 12 0,14-11 0,12-23 0,15-24 0,17-29 0,21-26 0,4-21-8191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58:30.07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24575,'16'0'0,"14"0"0,26 0 0,28 0 0,8 0 0,-12 0-8191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58:30.4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24575,'16'0'0,"14"0"0,9 0 0,15 0 0,7 8 0,0 11 0,-10 2-8191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58:30.8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24575,'0'8'0,"9"3"0,10-1 0,34-1 0,34-3 0,17-11 0,-8-4-8191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58:31.2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95 1 24575,'0'24'0,"0"41"0,-16 67 0,-6 34 0,-7-10 0,2-32-8191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58:40.7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118 0 24575,'0'17'0,"-8"20"0,-3 47 0,1 48 0,1 43 0,-5 32 0,-8-18 0,-2-34 0,5-43-8191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58:41.3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24575,'8'0'0,"27"8"0,33 11 0,52 11 0,113 24 0,147 3 0,123-8 0,73-13 0,29-3-882,-48-9 882,-13 17 0,24 18 0,45-2 0,57-10 0,5-13 0,-81-12 0,-140-10-7309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58:43.93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388 37 24575,'0'-1'0,"0"0"0,0 0 0,0 1 0,0-1 0,1 0 0,-1 0 0,0 0 0,1 0 0,-1 0 0,0 0 0,1 0 0,-1 1 0,1-1 0,0 0 0,-1 0 0,1 1 0,-1-1 0,1 0 0,0 1 0,0-1 0,-1 1 0,1-1 0,0 1 0,0-1 0,1 0 0,29-7 0,-27 7 0,14-2 0,1 1 0,-1 0 0,1 2 0,0 0 0,-1 1 0,1 0 0,0 2 0,-1 0 0,0 1 0,0 1 0,0 1 0,0 1 0,26 13 0,-26-9 0,0 0 0,-1 1 0,-1 1 0,0 0 0,-1 1 0,0 1 0,-1 1 0,-1 0 0,0 0 0,-2 1 0,1 1 0,11 26 0,-7-8 0,-2 0 0,-1 1 0,-2 1 0,-2 0 0,-1 0 0,-2 1 0,2 56 0,-7-61 0,-2 1 0,-1 0 0,-1 0 0,-2-1 0,-2 1 0,-1-2 0,-2 1 0,-20 48 0,21-65 0,-1 1 0,-1-1 0,-1-1 0,0 1 0,-1-2 0,-1 0 0,0-1 0,-1 0 0,0-1 0,-1-1 0,-1 0 0,0-1 0,-21 10 0,0-3 0,-1-2 0,0-1 0,-1-2 0,-1-2 0,-53 8 0,75-16 0,0-1 0,0 0 0,0-2 0,-1 0 0,1-1 0,0-1 0,-1-1 0,1 0 0,1-1 0,-1-2 0,1 0 0,-27-12 0,34 12 0,-1-1 0,1 0 0,1-1 0,0 0 0,0 0 0,0-1 0,1 0 0,1-1 0,-1 0 0,2-1 0,-1 1 0,2-1 0,-1-1 0,1 1 0,1-1 0,0 0 0,1-1 0,0 1 0,-3-20 0,5 20 0,1-1 0,0 0 0,1 1 0,0-1 0,1 0 0,0 0 0,1 1 0,7-25 0,-8 32 0,1 1 0,-1 0 0,0 0 0,1 0 0,0 0 0,0 1 0,0-1 0,1 0 0,-1 1 0,1-1 0,0 1 0,0 0 0,0 0 0,0 0 0,0 0 0,1 1 0,0-1 0,-1 1 0,1 0 0,0 0 0,0 0 0,0 1 0,0-1 0,0 1 0,0 0 0,1 0 0,-1 0 0,0 1 0,0 0 0,6 0 0,12 3 0,0 1 0,0 2 0,0 0 0,-1 1 0,33 16 0,26 8 0,36 4-1365,-3-4-5461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58:44.57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0 146 24575,'9'0'0,"10"-8"0,26-3 0,47 1 0,40 2 0,39 2 0,-3 2 0,-12 2 0,-1-15 0,-10-5 0,-22-6 0,-32 9 0,-31 8-8191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58:45.29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1564 0 24575,'-2'16'0,"0"0"0,-1 0 0,0 0 0,-10 25 0,4-13 0,-23 65 0,-87 170 0,44-105 0,46-94 0,-213 435 0,203-431 0,-3-2 0,-4-1 0,-1-3 0,-112 112 0,141-158 0,-1-1 0,0 0 0,-1-2 0,0 0 0,-1-1 0,-1-2 0,1 0 0,-2-1 0,1-1 0,-31 7 0,38-12 0,0-1 0,0 0 0,0-1 0,0 0 0,0-1 0,0-1 0,-1-1 0,1 0 0,1 0 0,-1-2 0,0 0 0,1-1 0,0 0 0,0-1 0,0 0 0,1-1 0,-16-12 0,10 5-227,1-1-1,1-2 1,0 1-1,1-2 1,-23-33-1,-1-13-6598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58:47.54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 24575,'42'-1'0,"-14"0"0,0 1 0,-1 1 0,53 9 0,-74-8 0,1-1 0,0 1 0,-1 0 0,1 1 0,-1 0 0,0 0 0,0 0 0,0 1 0,0 0 0,-1 0 0,1 0 0,-1 1 0,0 0 0,-1 0 0,1 0 0,-1 0 0,0 1 0,0 0 0,0 0 0,4 10 0,-4-6 0,0 0 0,-1 0 0,-1 0 0,1 0 0,-1 0 0,-1 1 0,0-1 0,0 0 0,-1 1 0,-1-1 0,1 1 0,-2-1 0,0 0 0,0 1 0,0-1 0,-1 0 0,-1 0 0,0-1 0,0 1 0,-1-1 0,0 0 0,-1 0 0,0 0 0,0-1 0,-1 0 0,0 0 0,0-1 0,-1 0 0,0 0 0,0 0 0,0-1 0,-1-1 0,0 1 0,0-1 0,-1-1 0,0 0 0,1 0 0,-13 2 0,-12 2 0,93 43 0,-53-43 0,1 0 0,-1 0 0,0 1 0,-1-1 0,0 1 0,0 1 0,6 18 0,-10-24 0,0-1 0,0 1 0,0 0 0,0 0 0,-1 0 0,0 0 0,0 0 0,0 0 0,0 0 0,0 0 0,-1 0 0,0 0 0,0 0 0,0-1 0,0 1 0,0 0 0,-1 0 0,0-1 0,0 1 0,0-1 0,0 0 0,0 1 0,-1-1 0,-2 3 0,-6 3-195,0-1 0,-1 0 0,1-1 0,-1-1 0,-1 1 0,-24 7 0,-21 6-6631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58:47.9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144 0 24575,'-8'0'0,"-19"9"0,-5 18 0,3 29 0,6 22 0,8 13 0,5 0 0,14-15 0,5-22-8191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58:48.35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65 1 24575,'8'16'0,"19"22"0,5 37 0,5 22 0,-3 19 0,-9 14 0,-7-7 0,-15 1 0,-42 2 0,-21-19 0,-17-20 0,4-24-8191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58:49.02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38 24575,'74'0'0,"194"-8"0,216-3 0,155 0 0,75 3-2573,23 10 2573,15 22 0,27 30 0,-4 15 0,-95-4 0,-161-6 0,-178-12 819,-147-15-7256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58:51.16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85 24575,'10'-10'0,"1"1"0,0 0 0,0 1 0,1 1 0,0-1 0,0 2 0,17-7 0,-23 10 0,0 1 0,1 0 0,0 0 0,-1 0 0,1 1 0,0 0 0,0 0 0,0 1 0,-1 0 0,1 0 0,0 1 0,0-1 0,0 2 0,-1-1 0,1 1 0,0 0 0,6 3 0,0 2 0,-1 2 0,0 0 0,0 0 0,0 1 0,-1 0 0,-1 1 0,0 0 0,0 1 0,-1 0 0,-1 1 0,11 20 0,-2 2 0,-1-1 0,-2 2 0,16 59 0,-16-30 0,-3 1 0,-3 0 0,-2 1 0,-4 0 0,-2 0 0,-4-1 0,-14 81 0,15-125 0,-2 0 0,0-1 0,-2 0 0,0 0 0,-1 0 0,-1-1 0,-2 0 0,-14 22 0,21-35 0,-1 0 0,0-1 0,0 0 0,-1 0 0,0 0 0,0-1 0,0 1 0,0-2 0,-1 1 0,0-1 0,0 0 0,0 0 0,0-1 0,-1 0 0,1 0 0,-1 0 0,0-1 0,0-1 0,0 1 0,0-1 0,0-1 0,0 1 0,0-1 0,0-1 0,-10-1 0,9 0 0,0-1 0,1 0 0,0 0 0,-1-1 0,1 0 0,0-1 0,1 1 0,-1-2 0,1 1 0,0-1 0,1 0 0,-1 0 0,1-1 0,0 0 0,1 0 0,0 0 0,-8-14 0,5 6 0,0 0 0,1 0 0,1-1 0,0 0 0,1 0 0,1-1 0,1 0 0,-3-24 0,6 36-4,0 0-1,0 0 0,0 0 1,0 0-1,1 0 0,0 0 1,0 0-1,0 1 1,1-1-1,0 0 0,0 1 1,0-1-1,0 1 0,1 0 1,-1 0-1,1 0 1,5-5-1,-3 3 25,2 1 0,-1 0 0,0 0 0,1 1-1,0 0 1,0 0 0,1 0 0,-1 1 0,14-4 0,10 0-289,1 1-1,0 1 1,0 2-1,36 1 1,-62 2 135,89 0-6692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58:51.90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 79 24575,'-16'207'0,"3"-77"0,10-93 0,0-2 0,1-1 0,1 1 0,8 67 0,-6-101 0,-1 1 0,0 0 0,1 0 0,0 0 0,-1-1 0,1 1 0,0 0 0,0-1 0,0 1 0,0-1 0,0 1 0,3 2 0,-4-4 0,1 1 0,0-1 0,0 0 0,-1 1 0,1-1 0,0 0 0,0 1 0,-1-1 0,1 0 0,0 0 0,0 0 0,0 0 0,-1 0 0,1 0 0,0 0 0,0 0 0,0 0 0,0 0 0,-1-1 0,1 1 0,0 0 0,0 0 0,-1-1 0,1 1 0,1-1 0,8-7 0,0 0 0,-1-1 0,0 0 0,0-1 0,-1 1 0,9-15 0,130-205 0,-6 10 0,-137 212 0,1 0 0,-1 1 0,2-1 0,-1 1 0,1 1 0,0-1 0,11-7 0,-16 12 0,0 1 0,0-1 0,0 1 0,0-1 0,0 1 0,0 0 0,0 0 0,1 0 0,-1-1 0,0 1 0,0 0 0,0 1 0,0-1 0,0 0 0,0 0 0,1 0 0,-1 1 0,0-1 0,0 0 0,0 1 0,0-1 0,2 2 0,-1 0 0,1 1 0,0-1 0,-1 1 0,1 0 0,-1 0 0,0 0 0,0 0 0,0 0 0,0 0 0,2 6 0,16 45 0,-1 2 0,17 95 0,19 59 0,-50-197 0,-1 0 0,2-1 0,0 1 0,0-1 0,1-1 0,16 22 0,-21-31 0,1 1 0,0 0 0,0-1 0,-1 1 0,2-1 0,-1 0 0,0 0 0,0 0 0,1 0 0,-1-1 0,1 0 0,-1 1 0,1-1 0,-1 0 0,1-1 0,0 1 0,0-1 0,-1 1 0,1-1 0,0 0 0,0 0 0,-1-1 0,1 1 0,0-1 0,0 0 0,-1 0 0,1 0 0,-1-1 0,6-2 0,4-4 0,0 0 0,0-1 0,-1 0 0,-1-1 0,1-1 0,-2 1 0,1-2 0,14-21 0,23-40-341,-3-3 0,-4-1-1,46-118 1,-9-11-6485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58:53.54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379 0 24575,'0'64'0,"-3"0"0,-3 0 0,-2 0 0,-4-1 0,-2-1 0,-2 0 0,-43 102 0,50-143 0,-66 136 0,65-139 0,-1 0 0,-1-1 0,0 0 0,-1-1 0,-30 29 0,42-43 0,-1-1 0,0 1 0,0-1 0,1 1 0,-1-1 0,0 0 0,-1 0 0,1 0 0,0 0 0,0 0 0,0 0 0,0 0 0,-1-1 0,1 1 0,0-1 0,-1 0 0,1 0 0,0 0 0,-3 0 0,3 0 0,1-1 0,-1 0 0,1 1 0,-1-1 0,1 0 0,-1 0 0,1 0 0,0 0 0,-1 0 0,1 0 0,0 0 0,0 0 0,0 0 0,0-1 0,0 1 0,0 0 0,0-1 0,0 1 0,1-1 0,-2-2 0,1 1 0,0-1 0,0 1 0,0-1 0,1 1 0,-1-1 0,1 0 0,0 1 0,0-1 0,0 1 0,1-1 0,-1 0 0,1 1 0,0-1 0,0 1 0,0-1 0,0 1 0,1 0 0,-1-1 0,1 1 0,0 0 0,0 0 0,0 0 0,4-4 0,10-4 0,0 0 0,1 1 0,0 1 0,1 0 0,0 1 0,0 1 0,1 1 0,0 1 0,0 0 0,28-2 0,-40 6 0,-1 0 0,1 1 0,-1-1 0,1 1 0,-1 1 0,1-1 0,-1 1 0,0 0 0,1 1 0,-1 0 0,9 3 0,-12-3 0,1 0 0,-1 0 0,1 0 0,-1 1 0,0-1 0,0 1 0,0 0 0,-1 0 0,1 0 0,-1 1 0,1-1 0,-1 0 0,0 1 0,0-1 0,-1 1 0,1 0 0,-1 0 0,1 0 0,0 5 0,3 26-45,-2 1 0,-1-1 0,-2 1-1,-5 51 1,1-32-1094,2-7-5687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59:07.45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1 907 24575,'2'-2'0,"1"1"0,-1-1 0,1 1 0,-1 0 0,1-1 0,0 1 0,0 0 0,-1 1 0,1-1 0,0 1 0,0-1 0,0 1 0,0 0 0,0 0 0,4 0 0,50 7 0,-56-7 0,38 9 0,-1 2 0,45 18 0,-42-13 0,1-2 0,76 16 0,28-13 0,193-1 0,-252-15 0,448 7 0,-284-5-11,1826-6-1112,-1383-51 1123,-21-47 0,-193 26 0,-400 64 0,557-91 0,39 16 0,-35 47 0,232 9-301,180 9-902,331 0 876,529-9 353,927-122-1953,977-31 1927,-2954 168 0,-69 1-179,-76-5-536,-92 1 536,-97 3 179,3144-11 1441,-2609 29-1224,6402-2 1597,-6570-30-753,-822 23-837,-22 0 302,102 4 0,-138 3-514,0 1 0,0 0 0,0 2 0,-1-1-1,1 2 1,-1 0 0,0 1 0,-1 1 0,1 0-1,22 15 1,-17-5-12,0 0 0,-2 1 0,0 1 0,0 0 0,-2 2 0,-1 0 0,0 1 0,17 35 0,79 206 0,-92-213 0,210 642 0,-215-638 0,117 448 0,-34 8 0,-53-150 0,31 211 0,-29-300 0,94 303 0,-54-327 0,-44-133 0,-4 1 0,36 189 0,-48 65 0,-23-279 0,0-50 0,1 1 0,3-1 0,20 72 0,53 107 0,6 24 0,-77-201 0,8 83 0,-15-91 0,2-1 0,2 0 0,1 0 0,12 35 0,-5-26 0,-1 1 0,-3 1 0,-1 0 0,-2 0 0,-2 0 0,-2 1 0,-2 0 0,-2-1 0,-2 1 0,-2-1 0,-2 1 0,-23 79 0,-89 307 0,44-151 0,52-186 0,-15 130 0,34-203 0,-1-1 0,-1 1 0,-1-1 0,-11 25 0,7-22 0,2 1 0,-7 29 0,6 10 0,3 1 0,3 0 0,7 120 0,0-67 0,-3 74 0,20 360 0,-12-463 0,11 75 0,-17-153-124,0-1 0,0 1 0,1-1 0,1 0 0,0 0 0,0 0-1,0 0 1,1-1 0,1 0 0,7 10 0,20 14-6702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59:10.45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24575,'45'5'0,"-15"1"0,414 61 0,-22-10 0,1250 184-1088,-1156-165 1088,-88-3 45,101 34 99,-382-69-105,210 84 0,288 177 782,-622-287-821,-1 0 0,0 2 0,-1 0 0,0 2 0,-2 0 0,0 1 0,0 1 0,-2 1 0,0 0 0,-1 1 0,-2 1 0,0 1 0,-1 0 0,-1 0 0,10 26 0,10 38 0,-3 1 0,-5 1 0,-3 2 0,9 93 0,13 380 0,-48 529 0,-83-4 0,16-559 0,-208 772 0,245-1134 0,24-105 0,-33 108 0,34-144 0,0 0 0,-1-1 0,-28 44 0,31-58 0,0-1 0,0 1 0,-1-2 0,-1 1 0,0-1 0,0-1 0,0 0 0,-1 0 0,0-1 0,-20 9 0,-1-4 0,-1-1 0,0-2 0,0-1 0,-1-2 0,-63 4 0,-635 16 0,732-26 0,-131 0 0,1-6 0,-1-6 0,-231-51 0,320 52 0,-27-7 0,-1 2 0,0 3 0,-120-5 0,-27 22 0,-132-3 0,281-9-1365,15-2-5461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59:13.21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12 24575,'0'-8'0,"17"5"0,12 20 0,11 39 0,-2 35 0,9 18 0,4-10 0,2-21 0,17-32 0,4-24 0,-2-16 0,-6-9 0,3-11 0,-2-5 0,-5 2 0,-12 4-8191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58:32.01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38 0 24575,'0'8'0,"0"11"0,0 27 0,0 29 0,-8 36 0,-3 6 0,0 0 0,3-12 0,10-24 0,14-25 0,19-23 0,13-17 0,6-18 0,10-19 0,-6-12 0,-12-2-8191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58:32.56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19 24575,'8'0'0,"11"0"0,35 0 0,49 0 0,31 0 0,18 0 0,-10 0 0,-20-8 0,-31-3-8191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58:32.94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24575,'8'0'0,"11"0"0,11 0 0,7 0 0,7 0 0,11 0 0,-3 0-8191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58:33.3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0 24575,'0'8'0,"0"11"0,8 2 0,19-10 0,22-16 0,9-6 0,5-2 0,-2 1 0,-10 3-8191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58:34.12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86 1 24575,'8'-1'0,"1"1"0,-1 0 0,1 1 0,-1 0 0,1 0 0,-1 0 0,1 1 0,-1 1 0,0-1 0,0 1 0,0 1 0,0 0 0,-1 0 0,1 0 0,-1 1 0,0 0 0,0 0 0,-1 1 0,0 0 0,0 0 0,0 0 0,-1 1 0,1 0 0,-2 0 0,1 0 0,6 15 0,-5-8 0,0 0 0,-1 0 0,-1 0 0,0 1 0,-1-1 0,0 1 0,-1 0 0,-1 0 0,0 0 0,-2 0 0,1 0 0,-2 0 0,0 0 0,0-1 0,-2 1 0,0-1 0,0 0 0,-2 1 0,1-2 0,-2 1 0,0-1 0,0 0 0,-1 0 0,-1-1 0,0 0 0,-1-1 0,0 0 0,-21 17 0,-7 2 0,-53 31 0,66-45 0,-10 11 0,35-27 0,0 1 0,-1-1 0,1 0 0,0 0 0,0 1 0,0-1 0,-1 0 0,1 1 0,0-1 0,0 0 0,0 1 0,0-1 0,0 0 0,0 1 0,0-1 0,0 0 0,-1 1 0,1-1 0,0 0 0,1 1 0,-1-1 0,0 0 0,0 1 0,0-1 0,0 0 0,0 1 0,0-1 0,0 0 0,0 1 0,1-1 0,-1 0 0,0 1 0,0-1 0,0 0 0,1 0 0,-1 1 0,0-1 0,0 0 0,1 0 0,-1 0 0,0 1 0,0-1 0,1 0 0,-1 0 0,0 0 0,1 0 0,-1 1 0,0-1 0,1 0 0,-1 0 0,0 0 0,1 0 0,-1 0 0,0 0 0,1 0 0,20 3 0,0 0 0,0-2 0,1 0 0,-1-1 0,0-1 0,0-1 0,23-6 0,-8 4 0,274-35-1365,-231 30-5461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58:34.98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149 0 24575,'0'8'0,"0"44"0,0 45 0,0 23 0,-25 31 0,-7-1 0,1-19 0,6-23 0,7-13 0,7-16 0,5-12 0,12-18 0,37-17 0,36-14 0,21-10 0,2-15 0,-17-6-8191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58:35.41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1 100 24575,'0'-8'0,"0"-11"0,8-2 0,52 2 0,48 5 0,46 4 0,22 5 0,-11 2 0,-34 2-8191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58:35.85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24575,'8'0'0,"19"0"0,22 0 0,34 0 0,12 0 0,-3 0 0,-16 0-8191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58:36.26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24575,'8'0'0,"19"0"0,13 0 0,16 0 0,15 0 0,-5 0-8191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58:36.92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33 24575,'4'-4'0,"0"1"0,1-1 0,0 1 0,-1 1 0,1-1 0,0 1 0,1 0 0,-1 0 0,0 0 0,0 1 0,1-1 0,-1 1 0,1 1 0,0-1 0,-1 1 0,1 0 0,-1 0 0,1 1 0,-1-1 0,1 1 0,9 3 0,-7-2 0,-1 0 0,1 1 0,0 0 0,-1 1 0,1-1 0,-1 1 0,0 1 0,-1-1 0,1 1 0,-1 0 0,0 1 0,0-1 0,0 1 0,5 8 0,-6-5 0,0-1 0,0 1 0,-1-1 0,0 1 0,-1 1 0,0-1 0,0 0 0,-1 1 0,0-1 0,-1 1 0,0 0 0,0 0 0,-1-1 0,-2 16 0,-3 2 0,-1 1 0,-2-1 0,-17 43 0,22-62 0,-1 2 0,1 0 0,0 0 0,1 0 0,0 0 0,0 1 0,1-1 0,0 0 0,1 1 0,0-1 0,1 1 0,0-1 0,1 0 0,0 1 0,0-1 0,1 0 0,1 0 0,0-1 0,0 1 0,0-1 0,9 12 0,9 18 0,2 1 0,18 44 0,-37-72 0,-1-1 0,0 1 0,-1-1 0,0 1 0,-1 0 0,0 0 0,0 0 0,-2 0 0,0 13 0,0-20 5,-1-1-1,0 1 1,0 0-1,-1 0 1,0-1-1,1 1 1,-1-1 0,-1 1-1,1-1 1,-1 0-1,1 0 1,-1 0-1,0 0 1,-1-1-1,1 1 1,-1-1-1,1 0 1,-1 0-1,0 0 1,-8 4 0,-2 0-298,-1 0 1,0-1 0,0-1 0,-30 7 0,-40 3-6534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59:20.981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16285 14332 24575,'28'0'0,"141"1"0,243-30 0,-373 24 0,-23 4 0,0-1 0,-1 0 0,0-1 0,25-9 0,-36 11 0,0-1 0,0 0 0,-1 0 0,1 0 0,-1-1 0,1 1 0,-1-1 0,0 1 0,0-1 0,0 0 0,0-1 0,-1 1 0,1 0 0,-1-1 0,0 1 0,0-1 0,0 0 0,0 0 0,-1 0 0,1 0 0,-1 0 0,1-4 0,-1-8 0,0 0 0,-1 0 0,-1 1 0,0-1 0,-1 0 0,-1 1 0,0-1 0,-9-25 0,-2-12 0,-23-126 0,-22-315 0,45-188 0,40 238 0,-2 42 0,-20-951 0,-7 700 0,3-813 0,-3 1355 0,-30-183 0,-46-106 0,50 263 0,-15-149 0,-13-59 0,-76-97 0,14 55 0,-359-1129 0,289 957 0,75 244 0,-46-152 0,54-13 0,87 353 0,-3-235 0,26 175 0,-6-219 0,0 377 0,-2 0 0,0 0 0,-3 0 0,0 1 0,-1 0 0,-2 1 0,-14-29 0,17 42 0,-1-1 0,0 1 0,-1 1 0,-1 0 0,0 0 0,-1 0 0,0 2 0,-1-1 0,0 1 0,0 1 0,-2 1 0,1-1 0,-1 2 0,-17-8 0,-62-20 0,-1 5 0,-1 4 0,-1 4 0,-2 4 0,-167-10 0,-743 1 0,3 0 0,212-90 0,-77-106 0,637 157 0,113 32 0,-266-68 0,296 85 0,1 3 0,-130-3 0,-350 21 0,208 2 0,163-5 0,-390-49 0,-208-44 0,365 72 0,-310-8 0,164 5 0,18 1 0,-1210 19 0,900 7 0,577-5 0,-339 5 0,306 21 0,-97 1 0,368-26 0,22 0 0,0 2 0,0 0 0,-33 7 0,56-6 0,-1 0 0,1 1 0,0 0 0,-1 0 0,1 1 0,1 1 0,-1-1 0,1 1 0,0 1 0,0-1 0,0 2 0,1-1 0,0 1 0,-8 9 0,-5 14-195,1 0 0,1 1 0,2 1 0,1 0 0,2 2 0,-10 37 0,5-12-6631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59:22.4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 24575,'0'8'0,"0"11"0,8 10 0,3 9 0,8 14 0,8 6 0,8 1 0,7 0 0,11-12 0,6-12 0,9-13 0,1-10 0,5-8 0,-2-3 0,-5-3 0,2 0 0,-2-1 0,-12 1-8191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59:30.16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501 0 24575,'-8'0'0,"-35"33"0,-44 67 0,-22 58 0,-1 10 0,18-7 0,40-31 0,71-38 0,65-34 0,41-27 0,42-27 0,-1-15 0,-28-12 0,-29-12 0,-33-7 0,-30 3-8191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59:30.6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109 1 24575,'-8'0'0,"-3"16"0,1 30 0,1 56 0,3 44 0,3 53 0,1 26 0,-15 7 0,-5-20 0,2-45-8191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8:59:31.63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1 391 24575,'0'22'0,"1"1"0,0 0 0,2-1 0,1 1 0,13 41 0,-16-59 0,1 0 0,0 0 0,0 0 0,0 0 0,1-1 0,-1 1 0,1-1 0,0 1 0,1-1 0,-1 0 0,1 0 0,0 0 0,0-1 0,0 1 0,0-1 0,0 0 0,1 0 0,0-1 0,-1 1 0,1-1 0,0 0 0,0 0 0,0-1 0,1 1 0,-1-1 0,0 0 0,0-1 0,1 1 0,-1-1 0,10-1 0,-5-1 0,-1 0 0,0 0 0,-1-1 0,1-1 0,0 0 0,-1 0 0,0 0 0,0-1 0,0-1 0,-1 1 0,1-1 0,-1 0 0,-1-1 0,11-12 0,4-6 0,-2-1 0,-1-1 0,16-31 0,-18 29 0,-2 0 0,0-1 0,-2-1 0,-1 0 0,-1-1 0,-2 0 0,4-37 0,-11 64 0,-1 0 0,0 0 0,0 0 0,-1 0 0,1 0 0,-1 0 0,0 0 0,-1 0 0,1 1 0,-1-1 0,0 0 0,0 1 0,0-1 0,0 1 0,-1 0 0,-4-5 0,2 3 0,0 1 0,-1 0 0,0 0 0,0 0 0,0 1 0,-1 0 0,1 0 0,-1 1 0,-12-5 0,-3 1 0,0 2 0,-1 0 0,1 1 0,-1 1 0,0 1 0,-23 2 0,39 0 0,1 0 0,-1 0 0,1 1 0,-1 0 0,1 0 0,-1 1 0,1 0 0,0 0 0,0 0 0,0 1 0,0 0 0,0 0 0,1 0 0,-1 1 0,1 0 0,0 0 0,0 0 0,0 1 0,1-1 0,0 1 0,-1 0 0,2 1 0,-1-1 0,1 1 0,0-1 0,0 1 0,0 0 0,1 0 0,0 0 0,0 1 0,0-1 0,-1 11 0,-2 19-341,2 0 0,1 0-1,4 45 1,1-29-6485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01:24.170"/>
    </inkml:context>
    <inkml:brush xml:id="br0">
      <inkml:brushProperty name="width" value="0.05" units="cm"/>
      <inkml:brushProperty name="height" value="0.05" units="cm"/>
      <inkml:brushProperty name="color" value="#F19AF8"/>
    </inkml:brush>
  </inkml:definitions>
  <inkml:trace contextRef="#ctx0" brushRef="#br0">0 87 24575,'17'0'0,"21"0"0,12 0 0,31 0 0,25 0 0,4 0 0,-1-9 0,-19-10 0,-25-10 0,-24 0-8191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01:26.856"/>
    </inkml:context>
    <inkml:brush xml:id="br0">
      <inkml:brushProperty name="width" value="0.05" units="cm"/>
      <inkml:brushProperty name="height" value="0.05" units="cm"/>
      <inkml:brushProperty name="color" value="#F19AF8"/>
    </inkml:brush>
  </inkml:definitions>
  <inkml:trace contextRef="#ctx0" brushRef="#br0">244 0 24575,'0'79'0,"-19"140"0,16-197 0,-29 163 0,-12 332 0,47-261 0,-1 132 0,-6-274 0,-26 153 0,-22-59 0,34-147 0,2 1 0,-10 90 0,22 266 0,8-216 0,-6-56 0,5 152 0,0-270 0,2-1 0,1 1 0,1-1 0,1 0 0,1 0 0,2-1 0,1-1 0,25 43 0,-21-37 0,-1 0 0,-1 1 0,-2 0 0,-2 1 0,-1 0 0,-1 1 0,-2 0 0,-1 0 0,-2 1 0,-1-1 0,-4 45 0,-4 622 0,6-538 0,0-158 0,0 0 0,0 1 0,0-1 0,0 0 0,1 0 0,-1 0 0,2 0 0,-1 0 0,0 0 0,1-1 0,0 1 0,0 0 0,0-1 0,1 1 0,-1-1 0,1 0 0,0 0 0,1 0 0,-1 0 0,1 0 0,-1-1 0,1 1 0,0-1 0,0 0 0,1-1 0,-1 1 0,0-1 0,1 1 0,0-1 0,-1-1 0,1 1 0,0-1 0,0 1 0,9 0 0,35 5-455,1-2 0,80-2 0,-65-4-6371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01:29.608"/>
    </inkml:context>
    <inkml:brush xml:id="br0">
      <inkml:brushProperty name="width" value="0.05" units="cm"/>
      <inkml:brushProperty name="height" value="0.05" units="cm"/>
      <inkml:brushProperty name="color" value="#F19AF8"/>
    </inkml:brush>
  </inkml:definitions>
  <inkml:trace contextRef="#ctx0" brushRef="#br0">1 0 24575,'32'10'0,"-7"-1"0,142 15 0,10 3 0,-169-26 0,0 2 0,0-1 0,0 1 0,0 0 0,0 1 0,-1 0 0,0 0 0,1 1 0,-2 0 0,1 0 0,0 0 0,-1 1 0,0 0 0,-1 0 0,9 11 0,-7-4 0,1 1 0,-1 0 0,-1 0 0,-1 0 0,0 1 0,-1-1 0,5 29 0,2 54 0,-5 0 0,-9 174 0,-2-148 0,5-92 0,-4 45 0,5 1 0,2-1 0,17 98 0,-17-161 0,64 364 0,-66-369 0,4 52 0,3-1 0,3 1 0,35 112 0,-29-126 0,-3 0 0,-2 1 0,-2 1 0,7 82 0,-11 197 0,-7-257 0,-25 272 0,1-41 0,1-29 0,0 10 0,-20 207 0,42-476 0,2-4 0,-2 1 0,1 0 0,-1 0 0,-1-1 0,0 1 0,0-1 0,-1 0 0,0 0 0,0 0 0,-1-1 0,0 1 0,-1-1 0,0 0 0,0 0 0,0-1 0,-1 0 0,0 0 0,-1-1 0,0 0 0,0 0 0,0-1 0,0 1 0,-1-2 0,0 0 0,-15 6 0,-25 4-389,0-1-1,-100 10 0,142-22 194,-79 9-6630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01:40.200"/>
    </inkml:context>
    <inkml:brush xml:id="br0">
      <inkml:brushProperty name="width" value="0.05" units="cm"/>
      <inkml:brushProperty name="height" value="0.05" units="cm"/>
      <inkml:brushProperty name="color" value="#F19AF8"/>
    </inkml:brush>
  </inkml:definitions>
  <inkml:trace contextRef="#ctx0" brushRef="#br0">2 0 24575,'-1'59'0,"0"-16"0,6 55 0,-3-83 0,0-1 0,1 0 0,1 0 0,0 0 0,1 0 0,1-1 0,11 23 0,-6-19 0,0 0 0,0-1 0,17 18 0,-22-28 0,0 0 0,0-1 0,1 1 0,0-1 0,0-1 0,0 1 0,1-1 0,-1-1 0,1 1 0,15 4 0,9-2 0,1 0 0,-1-2 0,42 0 0,107-8 0,-85 0 0,551-8 0,-642 12 0,1 0 0,-1 1 0,0 0 0,0 0 0,1 0 0,-1 0 0,0 1 0,0 0 0,0 0 0,-1 1 0,1-1 0,-1 1 0,1 0 0,-1 0 0,0 0 0,0 1 0,0 0 0,0 0 0,-1 0 0,0 0 0,6 8 0,3 9 0,-1 0 0,0 1 0,12 37 0,-10-23 0,-5-16 0,0 2 0,0 0 0,2-1 0,0 0 0,1 0 0,1-1 0,1-1 0,26 30 0,-37-47 0,0 0 0,0 0 0,0-1 0,0 1 0,0-1 0,0 1 0,0-1 0,1 0 0,-1 0 0,1 0 0,-1 0 0,1 0 0,-1 0 0,1-1 0,-1 1 0,1-1 0,0 0 0,-1 0 0,1 0 0,-1 0 0,1 0 0,0 0 0,-1-1 0,1 1 0,-1-1 0,1 0 0,-1 0 0,1 0 0,-1 0 0,1 0 0,-1-1 0,4-2 0,5-5 0,-1 0 0,-1 0 0,1-1 0,-2 0 0,10-14 0,-10 14 0,-2 1 0,22-28 0,1 1 0,65-62 0,-81 87 0,0 1 0,0 1 0,0 1 0,1 0 0,1 0 0,-1 1 0,1 1 0,0 1 0,1 0 0,-1 1 0,1 0 0,23-1 0,71 0 0,152 12 0,-53 2 0,1445-7 0,-877-3 0,-731 1 0,118-4 0,-143 2 0,-1 0 0,0-2 0,1 0 0,-2-2 0,32-11 0,-46 14 6,0 1 0,0-1 0,0 0 0,-1-1 0,1 1-1,-1-1 1,0 0 0,0 0 0,0 0 0,0 0 0,-1-1-1,0 0 1,0 1 0,4-10 0,0-2-190,-1-1 1,-1 1-1,3-24 1,-3 19-536,6-29-6107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01:41.764"/>
    </inkml:context>
    <inkml:brush xml:id="br0">
      <inkml:brushProperty name="width" value="0.05" units="cm"/>
      <inkml:brushProperty name="height" value="0.05" units="cm"/>
      <inkml:brushProperty name="color" value="#F19AF8"/>
    </inkml:brush>
  </inkml:definitions>
  <inkml:trace contextRef="#ctx0" brushRef="#br0">0 1 24575,'9'1'0,"0"0"0,1 0 0,-1 1 0,0 0 0,-1 1 0,1 0 0,0 0 0,-1 1 0,0 0 0,0 1 0,0 0 0,0 0 0,-1 0 0,0 1 0,0 0 0,0 1 0,-1 0 0,10 13 0,7 11 0,-2 1 0,-1 1 0,17 39 0,-31-59 0,14 26 0,-1 1 0,-2 0 0,-2 2 0,-2-1 0,-2 2 0,-1 0 0,-3 0 0,4 65 0,-10-72 0,-1-1 0,-2 1 0,-1-1 0,-2 0 0,-1 0 0,-2 0 0,-15 39 0,10-33 0,-11 51 0,-6 20 0,29-107-52,-1 1-1,0-1 1,-1 1-1,1-1 1,-1 0-1,0 0 1,-1 0-1,1 0 1,-1-1-1,0 1 1,0-1-1,0 0 1,0 0-1,-1 0 1,0-1-1,0 0 1,0 0-1,0 0 1,0 0-1,-1-1 0,1 0 1,-1 0-1,1 0 1,-1-1-1,-10 2 1,-40 0-6774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01:42.793"/>
    </inkml:context>
    <inkml:brush xml:id="br0">
      <inkml:brushProperty name="width" value="0.05" units="cm"/>
      <inkml:brushProperty name="height" value="0.05" units="cm"/>
      <inkml:brushProperty name="color" value="#F19AF8"/>
    </inkml:brush>
  </inkml:definitions>
  <inkml:trace contextRef="#ctx0" brushRef="#br0">1 0 24575,'4'1'0,"0"0"0,0 1 0,0-1 0,0 1 0,0 0 0,0 0 0,0 0 0,0 0 0,-1 1 0,1-1 0,-1 1 0,0 0 0,0 0 0,0 0 0,0 1 0,0-1 0,2 6 0,4 1 0,18 24 0,-1 1 0,-2 1 0,-1 2 0,-3 0 0,28 70 0,-19-27 0,36 166 0,-24-89 0,-41-157 0,1 1 0,-1 0 0,0 0 0,1 0 0,0 0 0,-1 0 0,1-1 0,0 1 0,0 0 0,0-1 0,0 1 0,0 0 0,0-1 0,0 0 0,0 1 0,1-1 0,-1 1 0,1-1 0,-1 0 0,1 0 0,-1 0 0,1 0 0,0 0 0,-1 0 0,1-1 0,2 2 0,-1-3 0,1 1 0,-1-1 0,1 0 0,-1 0 0,0 0 0,1 0 0,-1-1 0,0 1 0,0-1 0,0 0 0,0 0 0,0 0 0,0 0 0,-1 0 0,4-4 0,31-30 0,-2-2 0,-2-1 0,39-60 0,-38 51 0,1 1 0,68-68 0,-83 100-124,0 1 0,1 0 0,0 2 0,1 1 0,0 0 0,0 2-1,2 0 1,-1 1 0,1 2 0,41-6 0,11 0-6702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01:46.998"/>
    </inkml:context>
    <inkml:brush xml:id="br0">
      <inkml:brushProperty name="width" value="0.05" units="cm"/>
      <inkml:brushProperty name="height" value="0.05" units="cm"/>
      <inkml:brushProperty name="color" value="#F19AF8"/>
    </inkml:brush>
  </inkml:definitions>
  <inkml:trace contextRef="#ctx0" brushRef="#br0">2 1 24575,'-1'52'0,"0"-17"0,5 44 0,-3-68 0,1 1 0,0-1 0,1 0 0,0 0 0,1 0 0,0-1 0,11 21 0,-9-21 0,0 1 0,1-1 0,0 0 0,1-1 0,-1 0 0,2 0 0,-1 0 0,2-1 0,-1-1 0,1 1 0,0-1 0,0-1 0,1 0 0,-1-1 0,2 0 0,-1 0 0,0-1 0,21 4 0,-2-3 0,1-1 0,-1-2 0,60-3 0,93-20 0,6 0 0,-181 21 0,1 0 0,-1 0 0,1 1 0,-1-1 0,0 2 0,1 0 0,-1 0 0,0 0 0,0 1 0,0 0 0,0 0 0,-1 1 0,0 0 0,1 1 0,-1-1 0,0 2 0,-1-1 0,0 1 0,0-1 0,9 12 0,2 6 0,-2 2 0,0 0 0,-1 0 0,16 45 0,-12-28 0,-15-34 0,1-1 0,-1 1 0,2-1 0,-1 0 0,1-1 0,0 1 0,0-1 0,0 0 0,10 8 0,-12-12 0,0 0 0,0 0 0,0-1 0,0 1 0,0-1 0,0 0 0,0 0 0,0 0 0,0 0 0,1-1 0,-1 1 0,0-1 0,1 0 0,-1 0 0,0 0 0,1 0 0,-1-1 0,0 1 0,0-1 0,1 0 0,-1 0 0,0 0 0,0 0 0,0-1 0,5-2 0,58-41 0,-55 36 0,2 0 0,-1 1 0,1 0 0,0 1 0,0 0 0,18-6 0,-2 5 0,0 2 0,1 0 0,58-2 0,94 10 0,1-1 0,-164-2 0,0-1 0,-1-1 0,1 0 0,-1-2 0,0 0 0,0-1 0,0-1 0,-1 0 0,23-14 0,-29 14 0,-1 0 0,0 0 0,0-1 0,-1 0 0,0-1 0,0 0 0,-1-1 0,-1 1 0,1-1 0,-1-1 0,-1 1 0,0-1 0,-1-1 0,0 1 0,5-16 0,-4-3-273,0-1 0,-2-1 0,-2 1 0,-2-53 0,-2 23-6553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01:47.904"/>
    </inkml:context>
    <inkml:brush xml:id="br0">
      <inkml:brushProperty name="width" value="0.05" units="cm"/>
      <inkml:brushProperty name="height" value="0.05" units="cm"/>
      <inkml:brushProperty name="color" value="#F19AF8"/>
    </inkml:brush>
  </inkml:definitions>
  <inkml:trace contextRef="#ctx0" brushRef="#br0">0 0 24575,'36'1'0,"-1"2"0,0 2 0,0 1 0,0 1 0,-1 2 0,45 18 0,-25-4 0,-1 2 0,-1 2 0,52 37 0,-77-45 0,-2 1 0,-1 2 0,0 0 0,-2 2 0,31 41 0,85 145 0,-48-67 0,-52-79 0,-3 2 0,-3 2 0,-3 1 0,23 82 0,21 48 0,-57-161-119,-4-14 182,-2 0 0,-1 1 0,10 45 1,-18-65-124,0 0 0,0 0 0,-1 0 0,1 0 0,-1 1 0,0-1 0,-1 0 0,1 0 0,-1 0 0,0 0 0,-1 0 0,1 0 0,-1 0 0,0 0 0,0 0 0,0 0 1,-1-1-1,0 1 0,0-1 0,0 0 0,0 0 0,0 0 0,-1 0 0,-6 4 0,-31 14-6766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01:48.639"/>
    </inkml:context>
    <inkml:brush xml:id="br0">
      <inkml:brushProperty name="width" value="0.05" units="cm"/>
      <inkml:brushProperty name="height" value="0.05" units="cm"/>
      <inkml:brushProperty name="color" value="#F19AF8"/>
    </inkml:brush>
  </inkml:definitions>
  <inkml:trace contextRef="#ctx0" brushRef="#br0">0 422 24575,'8'0'0,"20"0"0,28 0 0,14 8 0,2 11 0,14 27 0,1 13 0,-7-11 0,-1-30 0,11-59 0,-1-23 0,-1-16 0,3-11 0,17-23 0,-2 8 0,-18 31 0,-24 27-8191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08:35.483"/>
    </inkml:context>
    <inkml:brush xml:id="br0">
      <inkml:brushProperty name="width" value="0.05" units="cm"/>
      <inkml:brushProperty name="height" value="0.05" units="cm"/>
      <inkml:brushProperty name="color" value="#F19AF8"/>
    </inkml:brush>
  </inkml:definitions>
  <inkml:trace contextRef="#ctx0" brushRef="#br0">2593 1 24575,'1'0'0,"0"0"0,0 1 0,0-1 0,0 1 0,0-1 0,0 1 0,0-1 0,0 1 0,0-1 0,0 1 0,0 0 0,0-1 0,-1 1 0,1 0 0,0 0 0,-1 0 0,1 0 0,0 0 0,-1 0 0,1 0 0,-1 0 0,1 0 0,-1 0 0,0 0 0,1 0 0,-1 1 0,8 35 0,-7-30 0,2 8 0,-1 0 0,-1 0 0,0 1 0,-1-1 0,0 0 0,-2 1 0,-4 23 0,5-33 0,-1 1 0,-1-1 0,1 0 0,-1 0 0,0 0 0,0 0 0,0 0 0,-1-1 0,0 0 0,0 1 0,-1-2 0,1 1 0,-1 0 0,0-1 0,0 0 0,-1 0 0,1 0 0,-1-1 0,0 0 0,-10 4 0,-10 1 0,-1-1 0,0-1 0,0-2 0,-1-1 0,1-1 0,-1-1 0,-28-3 0,2 2 0,-425-8 0,-228 4 0,688 5 0,1 0 0,0 0 0,0 2 0,-34 9 0,45-10 0,1 1 0,-1 0 0,1 1 0,0-1 0,-1 1 0,2 0 0,-1 1 0,0-1 0,1 1 0,0 0 0,0 1 0,0-1 0,1 1 0,0 0 0,-7 12 0,-8 25 0,2 2 0,-21 82 0,21-66 0,-70 282 0,15 3 0,14 3 0,-18 567 0,69 735 0,13-1017 0,-3-43 0,-6 1552 0,-40-1340 0,-39-4 0,5-54 0,-31 250 0,-16 293 0,124-430 0,5-732 0,6 1 0,5-2 0,39 150 0,-34-200 0,3-1 0,3 0 0,3-2 0,3-2 0,3-1 0,64 92 0,-71-123 0,2-1 0,1-2 0,2-1 0,76 59 0,-53-53 0,2-2 0,115 54 0,-31-33 0,2-7 0,195 44 0,902 127 0,11-134 0,-1229-88 0,176 6 0,264-26 0,-448 17 0,-1 0 0,1-2 0,-1 0 0,0-1 0,0 0 0,0-1 0,-1-1 0,0 0 0,0-1 0,-1 0 0,14-12 0,-10 5 0,0-1 0,-1-1 0,0 0 0,-2-1 0,0-1 0,20-35 0,-3-12 0,-2 0 0,-3-2 0,27-119 0,-50 179 0,64-256 0,-11-2 0,-12-2 0,14-354 0,-57 580 0,1-71 0,21-133 0,-17 211 0,1 1 0,1 0 0,2 1 0,2 0 0,1 1 0,1 0 0,2 1 0,23-36 0,-26 51-341,-1 0 0,2 1-1,30-27 1,-5 11-6485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08:36.577"/>
    </inkml:context>
    <inkml:brush xml:id="br0">
      <inkml:brushProperty name="width" value="0.05" units="cm"/>
      <inkml:brushProperty name="height" value="0.05" units="cm"/>
      <inkml:brushProperty name="color" value="#F19AF8"/>
    </inkml:brush>
  </inkml:definitions>
  <inkml:trace contextRef="#ctx0" brushRef="#br0">1 444 24575,'110'2'0,"171"-8"0,-243 3 0,1-2 0,-1-2 0,0-2 0,0-1 0,39-17 0,-45 14 0,-1-1 0,-1-2 0,0-1 0,-1-1 0,-1-2 0,-1-1 0,-1-1 0,-1-1 0,0-1 0,-2-1 0,-1-1 0,28-45 0,-40 55 0,-8 10 0,1 1 0,0-1 0,0 1 0,1 0 0,-1 1 0,1-1 0,0 1 0,9-8 0,-13 12 0,1 0 0,-1-1 0,1 1 0,-1 0 0,1 0 0,-1 0 0,1 0 0,-1 0 0,1 0 0,-1 1 0,1-1 0,-1 0 0,1 0 0,-1 0 0,1 0 0,-1 0 0,1 1 0,-1-1 0,1 0 0,-1 0 0,0 1 0,1-1 0,-1 0 0,1 1 0,-1-1 0,0 1 0,1-1 0,-1 0 0,0 1 0,0-1 0,1 1 0,-1-1 0,0 1 0,0-1 0,0 1 0,1-1 0,-1 1 0,0-1 0,0 1 0,0-1 0,0 1 0,0-1 0,0 1 0,4 29 0,-3-28 0,5 90 0,-5-54 0,1 0 0,2 0 0,2-1 0,20 69 0,11-17-351,72 129 0,-92-186-312,20 36-6163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08:39.733"/>
    </inkml:context>
    <inkml:brush xml:id="br0">
      <inkml:brushProperty name="width" value="0.05" units="cm"/>
      <inkml:brushProperty name="height" value="0.05" units="cm"/>
      <inkml:brushProperty name="color" value="#F19AF8"/>
    </inkml:brush>
  </inkml:definitions>
  <inkml:trace contextRef="#ctx0" brushRef="#br0">758 627 24575,'-2'-93'0,"6"-123"0,-2 195 0,0-1 0,2 1 0,1 0 0,1 1 0,0-1 0,1 1 0,18-33 0,-19 44 0,0 1 0,0 0 0,1 0 0,0 1 0,0 0 0,1 0 0,0 1 0,0 0 0,1 0 0,-1 1 0,1 0 0,0 1 0,1 0 0,-1 0 0,1 1 0,17-4 0,1 1 0,1 2 0,0 1 0,0 1 0,48 3 0,-41 2 0,0 0 0,0 3 0,0 1 0,-1 1 0,0 2 0,-1 2 0,0 1 0,-1 1 0,0 2 0,-1 1 0,-1 2 0,-1 1 0,0 1 0,-2 2 0,0 1 0,-2 0 0,-1 3 0,-1 0 0,-1 1 0,-1 1 0,-2 1 0,-1 1 0,-1 1 0,-2 0 0,-1 2 0,10 34 0,-1 17 0,-4 2 0,-4 0 0,6 109 0,-19 269 0,-29-164 0,4-64 0,14-166 0,-2-1 0,-4 0 0,-2-1 0,-4-1 0,-2 0 0,-4-2 0,-2-1 0,-3-1 0,-53 81 0,38-76 0,-4-2 0,-2-3 0,-3-1 0,-2-4 0,-3-1 0,-3-4 0,-125 85 0,85-74 0,-7 3 0,-103 86 0,66-49 0,107-80 0,2 2 0,1 2 0,1 1 0,-45 48 0,40-31 0,15-19 0,-40 59 0,58-74 0,0 1 0,1 0 0,1 0 0,0 0 0,1 1 0,1 0 0,0 0 0,-1 16 0,-8 221 0,14-192 0,-2 0 0,-3-1 0,-3 1 0,-22 93 0,23-135-227,0-2-1,-1 1 1,-1-1-1,0 0 1,-12 15-1,-11 10-6598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08:40.468"/>
    </inkml:context>
    <inkml:brush xml:id="br0">
      <inkml:brushProperty name="width" value="0.05" units="cm"/>
      <inkml:brushProperty name="height" value="0.05" units="cm"/>
      <inkml:brushProperty name="color" value="#F19AF8"/>
    </inkml:brush>
  </inkml:definitions>
  <inkml:trace contextRef="#ctx0" brushRef="#br0">1 0 24575,'8'0'0,"19"25"0,13 40 0,0 25 0,1 31 0,2 2 0,1 5 0,2-27 0,2-40 0,16-70 0,14-50 0,1-32 0,5 1 0,-5 14 0,-7 21 0,-8 20 0,-15 15-8191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08:43.391"/>
    </inkml:context>
    <inkml:brush xml:id="br0">
      <inkml:brushProperty name="width" value="0.05" units="cm"/>
      <inkml:brushProperty name="height" value="0.05" units="cm"/>
      <inkml:brushProperty name="color" value="#F19AF8"/>
    </inkml:brush>
  </inkml:definitions>
  <inkml:trace contextRef="#ctx0" brushRef="#br0">5408 0 24575,'2'142'0,"-7"170"0,0-275 0,-2-1 0,-1 1 0,-2-1 0,-2-1 0,-1 1 0,-35 64 0,42-90 0,0-1 0,-1 0 0,0 0 0,0 0 0,-1-1 0,0 0 0,-1-1 0,1 1 0,-1-2 0,-1 1 0,1-1 0,-1-1 0,0 0 0,-1 0 0,1-1 0,-1 0 0,-18 3 0,-14 1 0,-2-1 0,1-3 0,-56-1 0,57-2 0,-653-18 9,-4-40-93,561 44 21,-429-38-490,68 6 415,111 12 138,263 22 0,-431-21 0,497 32 69,1 4 0,-1 1 0,1 4 0,0 1 0,-59 20 1,89-20-36,0 0 1,1 2-1,0 1 1,1 1-1,1 1 1,0 1-1,1 2 1,1 0 0,0 2-1,2 1 1,-34 39-1,30-26-34,2 1 0,2 2 0,1 0 0,2 1 0,1 1 0,2 1 0,2 0 0,-11 52 0,-22 87 0,-9 46 0,30-27 0,6-29 0,11-127 67,-22 61 0,-1 7-1566,20-54-5327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08:46.919"/>
    </inkml:context>
    <inkml:brush xml:id="br0">
      <inkml:brushProperty name="width" value="0.05" units="cm"/>
      <inkml:brushProperty name="height" value="0.05" units="cm"/>
      <inkml:brushProperty name="color" value="#F19AF8"/>
    </inkml:brush>
  </inkml:definitions>
  <inkml:trace contextRef="#ctx0" brushRef="#br0">6452 1 24575,'0'0'0,"-1"0"0,0 0 0,0 0 0,0 0 0,0 1 0,0-1 0,0 0 0,0 0 0,0 1 0,0-1 0,0 1 0,1-1 0,-1 1 0,0 0 0,0-1 0,1 1 0,-1-1 0,0 1 0,1 0 0,-1 0 0,1-1 0,-1 1 0,1 0 0,-1 0 0,1 0 0,-1 0 0,1 1 0,-7 33 0,5-26 0,-33 371 0,12-191 0,-83 317 0,96-473 0,0 0 0,-2-1 0,-19 35 0,25-57 0,0-1 0,0 1 0,-1-1 0,0 0 0,-1-1 0,1 0 0,-2 0 0,1-1 0,-1 0 0,0 0 0,-1-1 0,1 0 0,-20 7 0,4-4 0,0-1 0,-1-1 0,1-1 0,-28 1 0,-115 5 0,-672-25 0,760 9 0,-213-14 0,-111-31 0,-699-164-174,1-61-231,955 236 425,17 5-5,-1 5 1,-1 7 0,-1 5-1,0 6 1,-186 9-1,-9 14 458,146-8-480,155-4 7,0 0 0,0 2 0,0 1 0,1 1 0,-33 11 0,54-14 0,-1 0 0,1 0 0,0 0 0,0 0 0,0 1 0,1 0 0,-1 0 0,1 0 0,-1 1 0,1-1 0,0 1 0,1 0 0,-1 0 0,0 1 0,1-1 0,0 1 0,0 0 0,1-1 0,-1 1 0,1 0 0,0 1 0,0-1 0,1 0 0,0 0 0,-1 1 0,2-1 0,-1 1 0,1-1 0,0 1 0,0-1 0,1 10 0,5 8 0,0-1 0,1 0 0,1 0 0,1-1 0,1 0 0,1-1 0,18 27 0,11 22 0,178 361 0,-59-113 0,-142-284 0,-1 0 0,-1 0 0,-3 2 0,0-1 0,-2 2 0,-2 0 0,-1 0 0,3 60 0,-15 208-1365,4-244-5461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3T02:21:03.927"/>
    </inkml:context>
    <inkml:brush xml:id="br0">
      <inkml:brushProperty name="width" value="0.05" units="cm"/>
      <inkml:brushProperty name="height" value="0.05" units="cm"/>
      <inkml:brushProperty name="color" value="#F19AF8"/>
    </inkml:brush>
  </inkml:definitions>
  <inkml:trace contextRef="#ctx0" brushRef="#br0">0 1086 24575,'3'-57'0,"1"1"0,3 0 0,27-101 0,-29 137 0,2 0 0,0 1 0,2 0 0,0 0 0,1 1 0,0 0 0,2 1 0,0 0 0,1 1 0,1 0 0,0 1 0,1 1 0,0 0 0,32-20 0,-20 17 0,1 2 0,1 1 0,1 1 0,-1 1 0,2 2 0,0 1 0,0 1 0,61-6 0,800-41 0,-865 56 0,-20 0 0,0 0 0,0-1 0,0 1 0,1-2 0,-1 1 0,0-1 0,0 0 0,0 0 0,1-1 0,-2 0 0,1-1 0,0 1 0,0-1 0,-1 0 0,1-1 0,-1 0 0,10-7 0,2-9-170,0-1-1,-1 0 0,-1-1 1,-1-1-1,-2-1 0,0 0 1,11-28-1,8-24-6655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3T02:21:05.740"/>
    </inkml:context>
    <inkml:brush xml:id="br0">
      <inkml:brushProperty name="width" value="0.05" units="cm"/>
      <inkml:brushProperty name="height" value="0.05" units="cm"/>
      <inkml:brushProperty name="color" value="#F19AF8"/>
    </inkml:brush>
  </inkml:definitions>
  <inkml:trace contextRef="#ctx0" brushRef="#br0">0 1 24575,'1'44'0,"1"0"0,2 1 0,11 46 0,-9-65 0,1-1 0,1-1 0,2 1 0,0-1 0,2-1 0,23 37 0,-17-33 0,2-1 0,1 0 0,0-1 0,35 29 0,-44-44 0,0-1 0,1 0 0,0 0 0,1-1 0,0-1 0,0 0 0,0-1 0,1-1 0,0 0 0,0-1 0,23 3 0,31-1 0,126-5 0,75-24 0,-22 1 0,221 6 0,494 49 0,-691-8 0,218 12 0,498-32 0,-635-7 0,99-23 0,-99 3 0,-280 19 0,107-1 0,-151 6 0,1 0 0,-1 2 0,54 13 0,-76-14 0,-1-1 0,1 1 0,-1 0 0,0 0 0,0 0 0,-1 1 0,1 0 0,-1 0 0,1 1 0,-1 0 0,-1-1 0,1 2 0,4 5 0,3 7 0,-2 0 0,17 37 0,6 11 0,13 6-1365,1-4-5461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3T02:21:14.721"/>
    </inkml:context>
    <inkml:brush xml:id="br0">
      <inkml:brushProperty name="width" value="0.05" units="cm"/>
      <inkml:brushProperty name="height" value="0.05" units="cm"/>
      <inkml:brushProperty name="color" value="#F19AF8"/>
    </inkml:brush>
  </inkml:definitions>
  <inkml:trace contextRef="#ctx0" brushRef="#br0">1 12559 24575,'2'-82'0,"4"-1"0,4 1 0,3 0 0,27-89 0,6 22 0,80-178 0,-79 216 0,91-193 0,207-293 0,28 19 0,-266 415 0,379-586 0,-99 58 0,-53 87 0,564-693 0,-756 1110 0,168-171 0,-183 231 0,274-212 0,618-341 0,-722 492 0,628-379 0,31 55 0,149-41 0,-313 146 0,212-72 0,-790 381 0,2352-887 0,-540 419 0,-1096 394 0,581-5 0,-5 86 0,-382 89 0,-550 4 0,-516 0 0,0 3 0,94 19 0,112 44 0,-178-37 0,-1 3 0,120 67 0,-89-41 0,-52-27 0,100 70 0,-151-94 0,-1 2 0,0-1 0,-1 2 0,0-1 0,-1 1 0,0 1 0,-1 0 0,0 0 0,-1 1 0,-1 0 0,0 1 0,-1-1 0,-1 1 0,0 0 0,-1 1 0,0-1 0,-2 1 0,1 0 0,-1 22 0,-3 360 109,-3-166-1583,4-185-5352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3T02:21:16.240"/>
    </inkml:context>
    <inkml:brush xml:id="br0">
      <inkml:brushProperty name="width" value="0.05" units="cm"/>
      <inkml:brushProperty name="height" value="0.05" units="cm"/>
      <inkml:brushProperty name="color" value="#F19AF8"/>
    </inkml:brush>
  </inkml:definitions>
  <inkml:trace contextRef="#ctx0" brushRef="#br0">0 0 24575,'3'1'0,"0"0"0,-1 0 0,1 0 0,0 0 0,-1 0 0,1 0 0,-1 1 0,0-1 0,1 1 0,-1 0 0,0-1 0,0 1 0,0 0 0,0 0 0,0 1 0,-1-1 0,1 0 0,-1 0 0,3 6 0,22 50 0,-15-28 0,1 0 0,1-1 0,19 31 0,-23-47 0,0 0 0,0 0 0,2-1 0,-1 0 0,2-1 0,-1 0 0,1-1 0,20 13 0,-21-16 0,0-1 0,0 0 0,0 0 0,1-1 0,0 0 0,0-1 0,0-1 0,0 0 0,16 2 0,-20-5 0,0 0 0,0 0 0,0-1 0,0 0 0,0-1 0,0 1 0,0-1 0,0-1 0,-1 0 0,1 0 0,-1 0 0,0-1 0,0 0 0,0-1 0,10-8 0,1-3 0,-2-2 0,0 0 0,-1 0 0,-1-2 0,-1 0 0,13-24 0,21-32 0,18-18-1365,-37 54-5461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3T02:22:59.036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178 78 24575,'8'0'0,"11"0"0,35 0 0,32-16 0,10-14 0,-27-2 0,-59 38 0,-38 42 0,-24 28 0,-10 11 0,5-2 0,4-16 0,3-19 0,2-18 0,-7-14 0,5-36 0,12-30 0,12-7-8191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3T02:22:59.441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0 0 24575,'8'0'0,"20"0"0,12 16 0,8 14 0,-5 2-8191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3T02:22:59.850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1 0 24575,'8'0'0,"11"0"0,10 0 0,9 0 0,-3 0-8191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3T02:23:00.255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1 1 24575,'8'8'0,"11"3"0,10 7 0,17 1 0,8-2 0,12-5 0,11-5 0,0-2 0,3-3 0,-3-2 0,-15 0-8191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3T02:23:00.659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0 1 24575,'0'24'0,"0"41"0,0 42 0,0 27 0,0-1 0,0-23-8191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3T02:23:01.380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390 0 24575,'8'0'0,"-5"17"0,-4 13 0,-50 34 0,-57 30 0,-18 9 0,11-15-8191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3T02:23:02.378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0 33 24575,'1'-1'0,"-1"-1"0,1 0 0,0 1 0,-1-1 0,1 1 0,0-1 0,0 1 0,0-1 0,0 1 0,0 0 0,0-1 0,0 1 0,0 0 0,1 0 0,-1 0 0,0 0 0,1 0 0,-1 0 0,1 0 0,-1 1 0,1-1 0,0 0 0,-1 1 0,1-1 0,-1 1 0,1 0 0,0-1 0,0 1 0,1 0 0,51-3 0,-46 4 0,0 0 0,0 1 0,0 0 0,-1 0 0,1 0 0,-1 1 0,1 1 0,-1-1 0,0 1 0,0 0 0,-1 1 0,1-1 0,-1 1 0,0 1 0,0-1 0,0 1 0,-1 0 0,0 0 0,0 1 0,-1-1 0,0 1 0,0 0 0,0 0 0,-1 1 0,0-1 0,-1 1 0,1 0 0,0 9 0,1 0 0,-1 0 0,-1 1 0,-1-1 0,0 1 0,-1-1 0,-1 1 0,-1-1 0,0 0 0,-1 1 0,-1-1 0,-12 31 0,4-23 0,-1 0 0,-2-2 0,0 0 0,-1 0 0,-1-2 0,-1 0 0,-35 31 0,49-48 0,-1 0 0,2 0 0,-1 0 0,0 0 0,1 0 0,-1 1 0,-3 7 0,7-11 0,0-1 0,-1 1 0,1-1 0,0 1 0,0-1 0,0 1 0,0 0 0,0-1 0,0 1 0,0-1 0,0 1 0,0 0 0,0-1 0,0 1 0,1-1 0,-1 1 0,0-1 0,0 1 0,0-1 0,1 1 0,-1-1 0,0 1 0,1-1 0,-1 1 0,0-1 0,1 1 0,0 0 0,1 0 0,0 0 0,0 0 0,0 0 0,0 0 0,0 0 0,1 0 0,-1-1 0,0 1 0,1-1 0,3 1 0,52 2-48,105-9 0,-94 2-1221,1 1-5557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3T02:23:02.819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124 0 24575,'0'8'0,"0"11"0,0 19 0,-8 18 0,-11 1 0,-26-2 0,-6-10-8191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3T02:23:03.974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1 5 24575,'93'-1'0,"-45"-2"0,1 3 0,-1 2 0,64 10 0,-106-10 0,1-1 0,-1 1 0,0 0 0,0 0 0,0 1 0,0-1 0,0 1 0,-1 1 0,1-1 0,-1 1 0,0 0 0,0 0 0,0 1 0,0-1 0,-1 1 0,0 0 0,0 0 0,0 1 0,-1-1 0,1 1 0,-1 0 0,-1 0 0,1 0 0,-1 0 0,3 10 0,-4-7 0,0 0 0,0 0 0,-1-1 0,0 1 0,-1 0 0,0-1 0,0 1 0,-1 0 0,0-1 0,0 1 0,-1-1 0,0 0 0,0 0 0,-1 0 0,0 0 0,-1-1 0,1 0 0,-10 10 0,13-15 0,-1 0 0,-1 1 0,1-1 0,0 1 0,0 0 0,0 0 0,0 0 0,0 0 0,1 0 0,-3 6 0,11 1 0,19-3 0,-17-6 0,0 0 0,-1 1 0,1 0 0,0 0 0,-1 1 0,0 0 0,1 0 0,-1 1 0,-1 0 0,1 1 0,0 0 0,-1 0 0,0 0 0,0 1 0,-1 0 0,0 0 0,0 1 0,0 0 0,-1 0 0,0 0 0,0 1 0,-1-1 0,0 1 0,0 0 0,0 1 0,-1-1 0,-1 0 0,0 1 0,0 0 0,1 9 0,1 10 0,-1-1 0,-1 0 0,-2 1 0,0-1 0,-8 48 0,7-67 0,-1 0 0,0 0 0,-1 0 0,1 0 0,-1 0 0,-1-1 0,0 1 0,0-1 0,0 0 0,-1 0 0,0 0 0,0-1 0,0 0 0,-1 0 0,0 0 0,0-1 0,-1 0 0,0 0 0,0 0 0,0-1 0,0 0 0,-1 0 0,-8 2 0,-54 11-1365,0-8-5461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3T02:23:45.379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0 151 24575,'16'-7'0,"0"1"0,1 1 0,-1 1 0,1 0 0,27-2 0,-7 0 0,448-57 0,-190 18 0,-237 41 0,-58 4 0,-1 0 0,1 0 0,0 0 0,0 0 0,0 0 0,0 0 0,0 0 0,0 1 0,0-1 0,0 0 0,0 0 0,0 0 0,0 0 0,0 0 0,0 0 0,0 1 0,0-1 0,0 0 0,0 0 0,0 0 0,0 0 0,0 0 0,0 1 0,0-1 0,0 0 0,0 0 0,0 0 0,0 0 0,0 0 0,0 0 0,0 1 0,0-1 0,0 0 0,0 0 0,0 0 0,0 0 0,1 0 0,-1 0 0,0 0 0,0 0 0,0 1 0,0-1 0,0 0 0,0 0 0,0 0 0,1 0 0,-1 0 0,0 0 0,0 0 0,0 0 0,0 0 0,0 0 0,0 0 0,1 0 0,-1 0 0,0 0 0,0 0 0,0 0 0,0 0 0,0 0 0,1 0 0,-1 0 0,-31 14 0,-43 8 0,-1-3 0,-104 13 0,-36 8 0,195-33 0,20-6 0,0-1 0,0 0 0,-1 0 0,1 0 0,0 0 0,0 1 0,0-1 0,0 0 0,0 0 0,0 0 0,0 1 0,0-1 0,0 0 0,0 0 0,0 1 0,0-1 0,0 0 0,0 0 0,0 0 0,0 1 0,1-1 0,-1 0 0,0 0 0,0 0 0,0 0 0,0 1 0,0-1 0,0 0 0,0 0 0,1 0 0,-1 0 0,0 0 0,0 1 0,0-1 0,0 0 0,1 0 0,-1 0 0,0 0 0,0 0 0,0 0 0,1 0 0,-1 0 0,0 0 0,0 0 0,0 1 0,1-1 0,-1 0 0,0 0 0,0 0 0,0 0 0,1-1 0,-1 1 0,28 8 0,1-2 0,0-2 0,49 3 0,-18-2 0,58 6 0,252 32 0,-294-30 0,0 4 0,134 47 0,-202-61 0,1 0 0,-1 1 0,0 0 0,0 1 0,15 10 0,-22-14 0,-1-1 0,1 1 0,0 0 0,0-1 0,-1 1 0,1 0 0,-1-1 0,1 1 0,-1 0 0,1 0 0,-1 0 0,1-1 0,-1 1 0,1 0 0,-1 0 0,0 0 0,0 0 0,1 0 0,-1 0 0,0-1 0,0 1 0,0 0 0,0 0 0,0 0 0,0 0 0,0 0 0,-1 0 0,1 0 0,0 0 0,0 0 0,-1 0 0,1-1 0,0 1 0,-1 0 0,1 0 0,-1 0 0,1-1 0,-1 1 0,0 0 0,1 0 0,-1-1 0,0 1 0,1-1 0,-1 1 0,0-1 0,0 1 0,0 0 0,-12 5 0,1 0 0,0-1 0,-1-1 0,0 0 0,0-1 0,-19 3 0,-87 12 0,-128 4 0,-126-15 0,146-15 0,214 8 0,0-1 0,0-1 0,0 0 0,-1-1 0,2 0 0,-24-10 0,35 13 0,1 0 0,-1-1 0,0 1 0,1 0 0,-1-1 0,1 1 0,-1-1 0,1 1 0,-1-1 0,1 1 0,-1-1 0,1 1 0,0-1 0,-1 1 0,1-1 0,0 0 0,-1 1 0,1-1 0,0 0 0,0 1 0,-1-1 0,1 0 0,0 1 0,0-1 0,0 0 0,0 1 0,0-1 0,0 0 0,0 0 0,1-1 0,0 0 0,0 1 0,0-1 0,0 1 0,0-1 0,0 1 0,0-1 0,1 1 0,-1 0 0,1-1 0,-1 1 0,1 0 0,1-1 0,20-12 0,2 2 0,0 0 0,0 1 0,1 2 0,32-8 0,145-27 0,-190 41 0,79-10 0,-86 12 0,0 1 0,0 0 0,0 0 0,0 0 0,0 1 0,0 0 0,0 0 0,-1 0 0,1 1 0,0 0 0,7 3 0,-13-5 0,0 0 0,1 0 0,-1 1 0,0-1 0,1 0 0,-1 0 0,0 1 0,1-1 0,-1 0 0,0 0 0,1 1 0,-1-1 0,0 0 0,0 1 0,1-1 0,-1 1 0,0-1 0,0 0 0,0 1 0,0-1 0,0 0 0,0 1 0,1-1 0,-1 1 0,0-1 0,0 1 0,0-1 0,0 0 0,-1 1 0,-11 12 0,-13-3 0,1-2 0,-1 0 0,-1-2 0,1-1 0,-38 4 0,47-7 0,-5 1 0,-166 19 0,155-20 0,1-1 0,0-2 0,-60-9 0,87 9 0,0 1 0,-1-1 0,1 0 0,0 0 0,0 0 0,0-1 0,0 0 0,1 1 0,-1-1 0,0-1 0,1 1 0,-1 0 0,-3-4 0,7 5 0,-1 0 0,1 1 0,0-1 0,0 0 0,-1 1 0,1-1 0,0 0 0,0 0 0,0 1 0,0-1 0,0 0 0,0 1 0,0-1 0,0 0 0,0 1 0,0-1 0,0 0 0,0 0 0,1 1 0,-1-1 0,0 0 0,0 1 0,1-1 0,-1 1 0,1-1 0,-1 0 0,0 1 0,2-2 0,1-1 0,1-1 0,0 1 0,0 0 0,0 1 0,0-1 0,0 0 0,6-1 0,21-10 0,0 2 0,2 1 0,34-6 0,112-17 0,-111 23 0,1 3 0,0 4 0,85 4 0,-145 1 0,1 0 0,-1 1 0,0 0 0,0 0 0,0 1 0,11 5 0,-19-8 0,-1 0 0,1 1 0,0-1 0,-1 0 0,1 1 0,0-1 0,-1 1 0,1-1 0,0 1 0,-1-1 0,1 1 0,-1-1 0,1 1 0,-1 0 0,1-1 0,-1 1 0,0 0 0,1-1 0,-1 1 0,0 0 0,0 0 0,1-1 0,-1 1 0,0 0 0,0 0 0,0-1 0,0 1 0,0 0 0,0 1 0,-1 0 0,-1 0 0,1 0 0,-1 0 0,1 0 0,-1 0 0,0 0 0,1 0 0,-1-1 0,0 1 0,0-1 0,0 0 0,-1 1 0,1-1 0,0 0 0,-3 1 0,-22 9 0,0-1 0,-1-1 0,-43 9 0,-104 12 0,163-28 0,-70 11 0,-1-4 0,-131-3 0,204-6 0,0-1 0,0 0 0,0 0 0,0-1 0,0 0 0,1-1 0,-18-7 0,26 9 0,0 1 0,0-1 0,0 1 0,1-1 0,-1 0 0,0 1 0,0-1 0,1 0 0,-1 0 0,0 0 0,1 1 0,-1-1 0,1 0 0,-1 0 0,1 0 0,-1 0 0,1 0 0,0 0 0,-1 0 0,1 0 0,0 0 0,0 0 0,0 0 0,0 0 0,0 0 0,0 0 0,0-1 0,0 1 0,0 0 0,0 0 0,1 0 0,-1 0 0,0 0 0,1 0 0,-1 0 0,1 0 0,-1 1 0,1-1 0,-1 0 0,1 0 0,0 0 0,-1 0 0,2 0 0,5-6-195,0 1 0,0 0 0,0 0 0,1 1 0,0 0 0,12-6 0,73-32-6631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3T02:23:50.849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1 765 24575,'10'0'0,"0"0"0,0 1 0,0 0 0,0 1 0,0 0 0,0 1 0,16 6 0,-4-2 0,180 61 0,143 42 0,131 33 0,137 35-254,118 30-763,82 17 763,89 1-188,144-1-1329,182 6 733,162 9-1345,1764 247 629,24-40 892,-182-27 989,1145 156 81,-1931-248 2297,-1670-244-2227,542 91-291,220 33 1426,-18-12-1144,598 87 1769,-1023-188-611,-156-19-281,78 10-840,1-51-235,-772-34-71,-1-1 0,1-1 0,-1 0 0,0 0 0,1-1 0,-1 0 0,0 0 0,12-6 0,-17 6 0,-1 0 0,0 0 0,0 0 0,0-1 0,-1 1 0,1-1 0,0 0 0,-1 0 0,0 0 0,1 0 0,-1 0 0,-1 0 0,1-1 0,0 1 0,-1-1 0,0 1 0,1-1 0,-1 1 0,-1-1 0,1 0 0,-1 0 0,1-7 0,0-49 0,-3-1 0,-3 1 0,-2 0 0,-20-78 0,11 70 0,-4 1 0,-35-81 0,-73-125 0,46 102 0,-319-588 0,383 726 0,-324-656 0,335 676 0,-120-278 0,-66-132 0,-15 63 0,44 83 0,-162-210 0,104 171 0,86 79 0,-20-62 0,13 20 0,135 266-45,-267-413-1275,247 388-5506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3T02:23:51.899"/>
    </inkml:context>
    <inkml:brush xml:id="br0">
      <inkml:brushProperty name="width" value="0.035" units="cm"/>
      <inkml:brushProperty name="height" value="0.035" units="cm"/>
      <inkml:brushProperty name="color" value="#F19AF8"/>
    </inkml:brush>
  </inkml:definitions>
  <inkml:trace contextRef="#ctx0" brushRef="#br0">1 445 24575,'0'-9'0,"8"-1"0,3-9 0,7-8 0,10-17 0,-1-8 0,3-12 0,-3-3 0,2 10 0,4 14 0,13 15 0,6 12 0,12 9 0,-6 5-8191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5" name="Shape 13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</a:t>
            </a:r>
            <a:r>
              <a:rPr lang="en-US" dirty="0" err="1"/>
              <a:t>demo.clab.cs.cmu.edu</a:t>
            </a:r>
            <a:r>
              <a:rPr lang="en-US"/>
              <a:t>/NLP/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889F41-3A46-5C48-8B12-8A663AA0B3C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71879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Shape 31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15" name="Shape 31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\mathbf{h} = f(\mathbf{W} \mathbf{e} + \mathbf{b}_1)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Shape 456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57" name="Shape 45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  <a:p>
            <a:endParaRPr/>
          </a:p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Shape 479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80" name="Shape 480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  <a:p>
            <a:endParaRPr/>
          </a:p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Shape 490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91" name="Shape 49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  <a:p>
            <a:endParaRPr/>
          </a:p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Shape 500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01" name="Shape 50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If too large, it will be difficult for the model to converge</a:t>
            </a:r>
          </a:p>
          <a:p>
            <a:r>
              <a:t>If too small, the model can’t capture long-term dependencies</a:t>
            </a:r>
          </a:p>
          <a:p>
            <a:r>
              <a:t>If too small, the model may capture a recent wrong dependency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Shape 52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26" name="Shape 52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  <a:p>
            <a:endParaRPr/>
          </a:p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4833937" y="2303859"/>
            <a:ext cx="14716126" cy="4643438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833937" y="7090171"/>
            <a:ext cx="14716126" cy="158948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2pPr>
            <a:lvl3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3pPr>
            <a:lvl4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4pPr>
            <a:lvl5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sz="half" idx="21"/>
          </p:nvPr>
        </p:nvSpPr>
        <p:spPr>
          <a:xfrm>
            <a:off x="5329062" y="406546"/>
            <a:ext cx="13716003" cy="914876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4833937" y="9447609"/>
            <a:ext cx="14716126" cy="2000251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833937" y="11465718"/>
            <a:ext cx="14716126" cy="1589486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2pPr>
            <a:lvl3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3pPr>
            <a:lvl4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4pPr>
            <a:lvl5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4833937" y="4536281"/>
            <a:ext cx="14716126" cy="46434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21"/>
          </p:nvPr>
        </p:nvSpPr>
        <p:spPr>
          <a:xfrm>
            <a:off x="6231433" y="863203"/>
            <a:ext cx="17439681" cy="1162645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4387453" y="892968"/>
            <a:ext cx="7500938" cy="5607845"/>
          </a:xfrm>
          <a:prstGeom prst="rect">
            <a:avLst/>
          </a:prstGeom>
        </p:spPr>
        <p:txBody>
          <a:bodyPr anchor="b"/>
          <a:lstStyle>
            <a:lvl1pPr>
              <a:defRPr sz="8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387453" y="6643687"/>
            <a:ext cx="7500938" cy="578643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1pPr>
            <a:lvl2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2pPr>
            <a:lvl3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3pPr>
            <a:lvl4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4pPr>
            <a:lvl5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5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387453" y="3643312"/>
            <a:ext cx="15609094" cy="7129798"/>
          </a:xfrm>
          <a:prstGeom prst="rect">
            <a:avLst/>
          </a:prstGeom>
        </p:spPr>
        <p:txBody>
          <a:bodyPr/>
          <a:lstStyle>
            <a:lvl1pPr marL="603250" indent="-603250">
              <a:lnSpc>
                <a:spcPct val="100000"/>
              </a:lnSpc>
              <a:spcBef>
                <a:spcPts val="1400"/>
              </a:spcBef>
              <a:defRPr sz="3800">
                <a:latin typeface="Georgia"/>
                <a:ea typeface="Georgia"/>
                <a:cs typeface="Georgia"/>
                <a:sym typeface="Georgia"/>
              </a:defRPr>
            </a:lvl1pPr>
            <a:lvl2pPr marL="1047750" indent="-603250">
              <a:lnSpc>
                <a:spcPct val="100000"/>
              </a:lnSpc>
              <a:spcBef>
                <a:spcPts val="1400"/>
              </a:spcBef>
              <a:defRPr sz="3800">
                <a:latin typeface="Georgia"/>
                <a:ea typeface="Georgia"/>
                <a:cs typeface="Georgia"/>
                <a:sym typeface="Georgia"/>
              </a:defRPr>
            </a:lvl2pPr>
            <a:lvl3pPr marL="1492250" indent="-603250">
              <a:lnSpc>
                <a:spcPct val="100000"/>
              </a:lnSpc>
              <a:spcBef>
                <a:spcPts val="1400"/>
              </a:spcBef>
              <a:defRPr sz="3800">
                <a:latin typeface="Georgia"/>
                <a:ea typeface="Georgia"/>
                <a:cs typeface="Georgia"/>
                <a:sym typeface="Georgia"/>
              </a:defRPr>
            </a:lvl3pPr>
            <a:lvl4pPr marL="1936750" indent="-603250">
              <a:lnSpc>
                <a:spcPct val="100000"/>
              </a:lnSpc>
              <a:spcBef>
                <a:spcPts val="1400"/>
              </a:spcBef>
              <a:defRPr sz="3800">
                <a:latin typeface="Georgia"/>
                <a:ea typeface="Georgia"/>
                <a:cs typeface="Georgia"/>
                <a:sym typeface="Georgia"/>
              </a:defRPr>
            </a:lvl4pPr>
            <a:lvl5pPr marL="2381250" indent="-603250">
              <a:lnSpc>
                <a:spcPct val="100000"/>
              </a:lnSpc>
              <a:spcBef>
                <a:spcPts val="1400"/>
              </a:spcBef>
              <a:defRPr sz="3800">
                <a:latin typeface="Georgia"/>
                <a:ea typeface="Georgia"/>
                <a:cs typeface="Georgia"/>
                <a:sym typeface="Georgi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21"/>
          </p:nvPr>
        </p:nvSpPr>
        <p:spPr>
          <a:xfrm>
            <a:off x="8794253" y="3637358"/>
            <a:ext cx="13260587" cy="884039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387453" y="3643312"/>
            <a:ext cx="7500938" cy="8840392"/>
          </a:xfrm>
          <a:prstGeom prst="rect">
            <a:avLst/>
          </a:prstGeom>
        </p:spPr>
        <p:txBody>
          <a:bodyPr/>
          <a:lstStyle>
            <a:lvl1pPr marL="465364" indent="-465364">
              <a:lnSpc>
                <a:spcPct val="100000"/>
              </a:lnSpc>
              <a:spcBef>
                <a:spcPts val="4500"/>
              </a:spcBef>
              <a:defRPr sz="3800"/>
            </a:lvl1pPr>
            <a:lvl2pPr marL="808264" indent="-465364">
              <a:lnSpc>
                <a:spcPct val="100000"/>
              </a:lnSpc>
              <a:spcBef>
                <a:spcPts val="4500"/>
              </a:spcBef>
              <a:defRPr sz="3800"/>
            </a:lvl2pPr>
            <a:lvl3pPr marL="1151164" indent="-465364">
              <a:lnSpc>
                <a:spcPct val="100000"/>
              </a:lnSpc>
              <a:spcBef>
                <a:spcPts val="4500"/>
              </a:spcBef>
              <a:defRPr sz="3800"/>
            </a:lvl3pPr>
            <a:lvl4pPr marL="1494064" indent="-465364">
              <a:lnSpc>
                <a:spcPct val="100000"/>
              </a:lnSpc>
              <a:spcBef>
                <a:spcPts val="4500"/>
              </a:spcBef>
              <a:defRPr sz="3800"/>
            </a:lvl4pPr>
            <a:lvl5pPr marL="1836964" indent="-465364">
              <a:lnSpc>
                <a:spcPct val="100000"/>
              </a:lnSpc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3076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3" y="1785937"/>
            <a:ext cx="15609094" cy="1014412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21"/>
          </p:nvPr>
        </p:nvSpPr>
        <p:spPr>
          <a:xfrm>
            <a:off x="12442031" y="7072312"/>
            <a:ext cx="8514489" cy="567928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22"/>
          </p:nvPr>
        </p:nvSpPr>
        <p:spPr>
          <a:xfrm>
            <a:off x="12192000" y="1250156"/>
            <a:ext cx="8251032" cy="550068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23"/>
          </p:nvPr>
        </p:nvSpPr>
        <p:spPr>
          <a:xfrm>
            <a:off x="-291704" y="1250156"/>
            <a:ext cx="16850320" cy="1123354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21"/>
          </p:nvPr>
        </p:nvSpPr>
        <p:spPr>
          <a:xfrm>
            <a:off x="4833937" y="8947546"/>
            <a:ext cx="14716126" cy="6477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22"/>
          </p:nvPr>
        </p:nvSpPr>
        <p:spPr>
          <a:xfrm>
            <a:off x="4833937" y="5997575"/>
            <a:ext cx="14716126" cy="8636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46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21"/>
          </p:nvPr>
        </p:nvSpPr>
        <p:spPr>
          <a:xfrm>
            <a:off x="1712269" y="0"/>
            <a:ext cx="20959463" cy="1398389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18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7800"/>
            </a:lvl1pPr>
          </a:lstStyle>
          <a:p>
            <a:r>
              <a:t>Title Text</a:t>
            </a:r>
          </a:p>
        </p:txBody>
      </p:sp>
      <p:sp>
        <p:nvSpPr>
          <p:cNvPr id="12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</a:lvl1pPr>
            <a:lvl2pPr>
              <a:lnSpc>
                <a:spcPct val="100000"/>
              </a:lnSpc>
            </a:lvl2pPr>
            <a:lvl3pPr>
              <a:lnSpc>
                <a:spcPct val="100000"/>
              </a:lnSpc>
            </a:lvl3pPr>
            <a:lvl4pPr>
              <a:lnSpc>
                <a:spcPct val="100000"/>
              </a:lnSpc>
            </a:lvl4pPr>
            <a:lvl5pPr>
              <a:lnSpc>
                <a:spcPct val="100000"/>
              </a:lnSpc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30360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3" y="3643312"/>
            <a:ext cx="15609094" cy="8840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>
            <a:lvl1pPr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1pPr>
      <a:lvl2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2pPr>
      <a:lvl3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3pPr>
      <a:lvl4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4pPr>
      <a:lvl5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5pPr>
      <a:lvl6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6pPr>
      <a:lvl7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7pPr>
      <a:lvl8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8pPr>
      <a:lvl9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Gill Sans"/>
        </a:defRPr>
      </a:lvl9pPr>
    </p:titleStyle>
    <p:bodyStyle>
      <a:lvl1pPr marL="611187" marR="0" indent="-611187" algn="l" defTabSz="821531" rtl="0" latinLnBrk="0">
        <a:lnSpc>
          <a:spcPct val="120000"/>
        </a:lnSpc>
        <a:spcBef>
          <a:spcPts val="70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055687" marR="0" indent="-611187" algn="l" defTabSz="821531" rtl="0" latinLnBrk="0">
        <a:lnSpc>
          <a:spcPct val="120000"/>
        </a:lnSpc>
        <a:spcBef>
          <a:spcPts val="70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500187" marR="0" indent="-611187" algn="l" defTabSz="821531" rtl="0" latinLnBrk="0">
        <a:lnSpc>
          <a:spcPct val="120000"/>
        </a:lnSpc>
        <a:spcBef>
          <a:spcPts val="70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944687" marR="0" indent="-611187" algn="l" defTabSz="821531" rtl="0" latinLnBrk="0">
        <a:lnSpc>
          <a:spcPct val="120000"/>
        </a:lnSpc>
        <a:spcBef>
          <a:spcPts val="70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389187" marR="0" indent="-611187" algn="l" defTabSz="821531" rtl="0" latinLnBrk="0">
        <a:lnSpc>
          <a:spcPct val="120000"/>
        </a:lnSpc>
        <a:spcBef>
          <a:spcPts val="70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833687" marR="0" indent="-611187" algn="l" defTabSz="821531" rtl="0" latinLnBrk="0">
        <a:lnSpc>
          <a:spcPct val="120000"/>
        </a:lnSpc>
        <a:spcBef>
          <a:spcPts val="70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278187" marR="0" indent="-611187" algn="l" defTabSz="821531" rtl="0" latinLnBrk="0">
        <a:lnSpc>
          <a:spcPct val="120000"/>
        </a:lnSpc>
        <a:spcBef>
          <a:spcPts val="70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722687" marR="0" indent="-611187" algn="l" defTabSz="821531" rtl="0" latinLnBrk="0">
        <a:lnSpc>
          <a:spcPct val="120000"/>
        </a:lnSpc>
        <a:spcBef>
          <a:spcPts val="70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167187" marR="0" indent="-611187" algn="l" defTabSz="821531" rtl="0" latinLnBrk="0">
        <a:lnSpc>
          <a:spcPct val="120000"/>
        </a:lnSpc>
        <a:spcBef>
          <a:spcPts val="70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ti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t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13" Type="http://schemas.openxmlformats.org/officeDocument/2006/relationships/image" Target="../media/image19.png"/><Relationship Id="rId18" Type="http://schemas.openxmlformats.org/officeDocument/2006/relationships/customXml" Target="../ink/ink7.xml"/><Relationship Id="rId3" Type="http://schemas.openxmlformats.org/officeDocument/2006/relationships/image" Target="../media/image9.png"/><Relationship Id="rId21" Type="http://schemas.openxmlformats.org/officeDocument/2006/relationships/image" Target="../media/image23.png"/><Relationship Id="rId7" Type="http://schemas.openxmlformats.org/officeDocument/2006/relationships/image" Target="../media/image16.png"/><Relationship Id="rId12" Type="http://schemas.openxmlformats.org/officeDocument/2006/relationships/customXml" Target="../ink/ink4.xml"/><Relationship Id="rId17" Type="http://schemas.openxmlformats.org/officeDocument/2006/relationships/image" Target="../media/image21.png"/><Relationship Id="rId2" Type="http://schemas.openxmlformats.org/officeDocument/2006/relationships/image" Target="../media/image7.png"/><Relationship Id="rId16" Type="http://schemas.openxmlformats.org/officeDocument/2006/relationships/customXml" Target="../ink/ink6.xml"/><Relationship Id="rId20" Type="http://schemas.openxmlformats.org/officeDocument/2006/relationships/customXml" Target="../ink/ink8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1.xml"/><Relationship Id="rId11" Type="http://schemas.openxmlformats.org/officeDocument/2006/relationships/image" Target="../media/image18.png"/><Relationship Id="rId5" Type="http://schemas.openxmlformats.org/officeDocument/2006/relationships/image" Target="../media/image13.png"/><Relationship Id="rId15" Type="http://schemas.openxmlformats.org/officeDocument/2006/relationships/image" Target="../media/image20.png"/><Relationship Id="rId23" Type="http://schemas.openxmlformats.org/officeDocument/2006/relationships/image" Target="../media/image24.png"/><Relationship Id="rId10" Type="http://schemas.openxmlformats.org/officeDocument/2006/relationships/customXml" Target="../ink/ink3.xml"/><Relationship Id="rId19" Type="http://schemas.openxmlformats.org/officeDocument/2006/relationships/image" Target="../media/image22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customXml" Target="../ink/ink5.xml"/><Relationship Id="rId22" Type="http://schemas.openxmlformats.org/officeDocument/2006/relationships/customXml" Target="../ink/ink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customXml" Target="../ink/ink14.xml"/><Relationship Id="rId18" Type="http://schemas.openxmlformats.org/officeDocument/2006/relationships/image" Target="../media/image39.png"/><Relationship Id="rId26" Type="http://schemas.openxmlformats.org/officeDocument/2006/relationships/image" Target="../media/image43.png"/><Relationship Id="rId21" Type="http://schemas.openxmlformats.org/officeDocument/2006/relationships/customXml" Target="../ink/ink18.xml"/><Relationship Id="rId34" Type="http://schemas.openxmlformats.org/officeDocument/2006/relationships/image" Target="../media/image47.png"/><Relationship Id="rId7" Type="http://schemas.openxmlformats.org/officeDocument/2006/relationships/customXml" Target="../ink/ink11.xml"/><Relationship Id="rId12" Type="http://schemas.openxmlformats.org/officeDocument/2006/relationships/image" Target="../media/image36.png"/><Relationship Id="rId17" Type="http://schemas.openxmlformats.org/officeDocument/2006/relationships/customXml" Target="../ink/ink16.xml"/><Relationship Id="rId25" Type="http://schemas.openxmlformats.org/officeDocument/2006/relationships/customXml" Target="../ink/ink20.xml"/><Relationship Id="rId33" Type="http://schemas.openxmlformats.org/officeDocument/2006/relationships/customXml" Target="../ink/ink24.xml"/><Relationship Id="rId38" Type="http://schemas.openxmlformats.org/officeDocument/2006/relationships/image" Target="../media/image4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8.png"/><Relationship Id="rId20" Type="http://schemas.openxmlformats.org/officeDocument/2006/relationships/image" Target="../media/image40.png"/><Relationship Id="rId29" Type="http://schemas.openxmlformats.org/officeDocument/2006/relationships/customXml" Target="../ink/ink2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png"/><Relationship Id="rId11" Type="http://schemas.openxmlformats.org/officeDocument/2006/relationships/customXml" Target="../ink/ink13.xml"/><Relationship Id="rId24" Type="http://schemas.openxmlformats.org/officeDocument/2006/relationships/image" Target="../media/image42.png"/><Relationship Id="rId32" Type="http://schemas.openxmlformats.org/officeDocument/2006/relationships/image" Target="../media/image46.png"/><Relationship Id="rId37" Type="http://schemas.openxmlformats.org/officeDocument/2006/relationships/customXml" Target="../ink/ink26.xml"/><Relationship Id="rId5" Type="http://schemas.openxmlformats.org/officeDocument/2006/relationships/customXml" Target="../ink/ink10.xml"/><Relationship Id="rId15" Type="http://schemas.openxmlformats.org/officeDocument/2006/relationships/customXml" Target="../ink/ink15.xml"/><Relationship Id="rId23" Type="http://schemas.openxmlformats.org/officeDocument/2006/relationships/customXml" Target="../ink/ink19.xml"/><Relationship Id="rId28" Type="http://schemas.openxmlformats.org/officeDocument/2006/relationships/image" Target="../media/image44.png"/><Relationship Id="rId36" Type="http://schemas.openxmlformats.org/officeDocument/2006/relationships/image" Target="../media/image48.png"/><Relationship Id="rId10" Type="http://schemas.openxmlformats.org/officeDocument/2006/relationships/image" Target="../media/image35.png"/><Relationship Id="rId19" Type="http://schemas.openxmlformats.org/officeDocument/2006/relationships/customXml" Target="../ink/ink17.xml"/><Relationship Id="rId31" Type="http://schemas.openxmlformats.org/officeDocument/2006/relationships/customXml" Target="../ink/ink23.xml"/><Relationship Id="rId4" Type="http://schemas.openxmlformats.org/officeDocument/2006/relationships/image" Target="../media/image30.png"/><Relationship Id="rId9" Type="http://schemas.openxmlformats.org/officeDocument/2006/relationships/customXml" Target="../ink/ink12.xml"/><Relationship Id="rId14" Type="http://schemas.openxmlformats.org/officeDocument/2006/relationships/image" Target="../media/image37.png"/><Relationship Id="rId22" Type="http://schemas.openxmlformats.org/officeDocument/2006/relationships/image" Target="../media/image41.png"/><Relationship Id="rId27" Type="http://schemas.openxmlformats.org/officeDocument/2006/relationships/customXml" Target="../ink/ink21.xml"/><Relationship Id="rId30" Type="http://schemas.openxmlformats.org/officeDocument/2006/relationships/image" Target="../media/image45.png"/><Relationship Id="rId35" Type="http://schemas.openxmlformats.org/officeDocument/2006/relationships/customXml" Target="../ink/ink25.xml"/><Relationship Id="rId8" Type="http://schemas.openxmlformats.org/officeDocument/2006/relationships/image" Target="../media/image34.png"/><Relationship Id="rId3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31.png"/><Relationship Id="rId7" Type="http://schemas.openxmlformats.org/officeDocument/2006/relationships/customXml" Target="../ink/ink28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png"/><Relationship Id="rId5" Type="http://schemas.openxmlformats.org/officeDocument/2006/relationships/customXml" Target="../ink/ink27.xml"/><Relationship Id="rId10" Type="http://schemas.openxmlformats.org/officeDocument/2006/relationships/image" Target="../media/image54.png"/><Relationship Id="rId4" Type="http://schemas.openxmlformats.org/officeDocument/2006/relationships/image" Target="../media/image32.png"/><Relationship Id="rId9" Type="http://schemas.openxmlformats.org/officeDocument/2006/relationships/customXml" Target="../ink/ink29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ustomXml" Target="../ink/ink30.xml"/><Relationship Id="rId3" Type="http://schemas.openxmlformats.org/officeDocument/2006/relationships/image" Target="../media/image51.png"/><Relationship Id="rId7" Type="http://schemas.openxmlformats.org/officeDocument/2006/relationships/image" Target="../media/image58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Relationship Id="rId9" Type="http://schemas.openxmlformats.org/officeDocument/2006/relationships/image" Target="../media/image6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9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82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12" Type="http://schemas.openxmlformats.org/officeDocument/2006/relationships/image" Target="../media/image81.png"/><Relationship Id="rId2" Type="http://schemas.openxmlformats.org/officeDocument/2006/relationships/image" Target="../media/image59.png"/><Relationship Id="rId16" Type="http://schemas.openxmlformats.org/officeDocument/2006/relationships/image" Target="../media/image8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5.png"/><Relationship Id="rId11" Type="http://schemas.openxmlformats.org/officeDocument/2006/relationships/image" Target="../media/image80.png"/><Relationship Id="rId5" Type="http://schemas.openxmlformats.org/officeDocument/2006/relationships/image" Target="../media/image74.png"/><Relationship Id="rId15" Type="http://schemas.openxmlformats.org/officeDocument/2006/relationships/image" Target="../media/image84.png"/><Relationship Id="rId10" Type="http://schemas.openxmlformats.org/officeDocument/2006/relationships/image" Target="../media/image79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Relationship Id="rId14" Type="http://schemas.openxmlformats.org/officeDocument/2006/relationships/image" Target="../media/image8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95.png"/><Relationship Id="rId3" Type="http://schemas.openxmlformats.org/officeDocument/2006/relationships/image" Target="../media/image67.png"/><Relationship Id="rId7" Type="http://schemas.openxmlformats.org/officeDocument/2006/relationships/image" Target="../media/image68.png"/><Relationship Id="rId12" Type="http://schemas.openxmlformats.org/officeDocument/2006/relationships/customXml" Target="../ink/ink31.xml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3.png"/><Relationship Id="rId11" Type="http://schemas.openxmlformats.org/officeDocument/2006/relationships/image" Target="../media/image71.png"/><Relationship Id="rId5" Type="http://schemas.openxmlformats.org/officeDocument/2006/relationships/image" Target="../media/image92.png"/><Relationship Id="rId10" Type="http://schemas.openxmlformats.org/officeDocument/2006/relationships/image" Target="../media/image66.tif"/><Relationship Id="rId4" Type="http://schemas.openxmlformats.org/officeDocument/2006/relationships/image" Target="../media/image91.png"/><Relationship Id="rId9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13" Type="http://schemas.openxmlformats.org/officeDocument/2006/relationships/customXml" Target="../ink/ink37.xml"/><Relationship Id="rId18" Type="http://schemas.openxmlformats.org/officeDocument/2006/relationships/image" Target="../media/image104.png"/><Relationship Id="rId3" Type="http://schemas.openxmlformats.org/officeDocument/2006/relationships/customXml" Target="../ink/ink32.xml"/><Relationship Id="rId7" Type="http://schemas.openxmlformats.org/officeDocument/2006/relationships/customXml" Target="../ink/ink34.xml"/><Relationship Id="rId12" Type="http://schemas.openxmlformats.org/officeDocument/2006/relationships/image" Target="../media/image101.png"/><Relationship Id="rId17" Type="http://schemas.openxmlformats.org/officeDocument/2006/relationships/customXml" Target="../ink/ink39.xml"/><Relationship Id="rId2" Type="http://schemas.openxmlformats.org/officeDocument/2006/relationships/image" Target="../media/image70.png"/><Relationship Id="rId16" Type="http://schemas.openxmlformats.org/officeDocument/2006/relationships/image" Target="../media/image103.png"/><Relationship Id="rId20" Type="http://schemas.openxmlformats.org/officeDocument/2006/relationships/image" Target="../media/image10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8.png"/><Relationship Id="rId11" Type="http://schemas.openxmlformats.org/officeDocument/2006/relationships/customXml" Target="../ink/ink36.xml"/><Relationship Id="rId5" Type="http://schemas.openxmlformats.org/officeDocument/2006/relationships/customXml" Target="../ink/ink33.xml"/><Relationship Id="rId15" Type="http://schemas.openxmlformats.org/officeDocument/2006/relationships/customXml" Target="../ink/ink38.xml"/><Relationship Id="rId10" Type="http://schemas.openxmlformats.org/officeDocument/2006/relationships/image" Target="../media/image100.png"/><Relationship Id="rId19" Type="http://schemas.openxmlformats.org/officeDocument/2006/relationships/customXml" Target="../ink/ink40.xml"/><Relationship Id="rId4" Type="http://schemas.openxmlformats.org/officeDocument/2006/relationships/image" Target="../media/image97.png"/><Relationship Id="rId9" Type="http://schemas.openxmlformats.org/officeDocument/2006/relationships/customXml" Target="../ink/ink35.xml"/><Relationship Id="rId14" Type="http://schemas.openxmlformats.org/officeDocument/2006/relationships/image" Target="../media/image10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ustomXml" Target="../ink/ink41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7.png"/><Relationship Id="rId5" Type="http://schemas.openxmlformats.org/officeDocument/2006/relationships/customXml" Target="../ink/ink42.xml"/><Relationship Id="rId4" Type="http://schemas.openxmlformats.org/officeDocument/2006/relationships/image" Target="../media/image10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ieeexplore.ieee.org/author/37298983000" TargetMode="External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7" Type="http://schemas.openxmlformats.org/officeDocument/2006/relationships/image" Target="../media/image116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9.png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28.png"/><Relationship Id="rId21" Type="http://schemas.openxmlformats.org/officeDocument/2006/relationships/customXml" Target="../ink/ink51.xml"/><Relationship Id="rId34" Type="http://schemas.openxmlformats.org/officeDocument/2006/relationships/image" Target="../media/image132.png"/><Relationship Id="rId42" Type="http://schemas.openxmlformats.org/officeDocument/2006/relationships/image" Target="../media/image136.png"/><Relationship Id="rId47" Type="http://schemas.openxmlformats.org/officeDocument/2006/relationships/customXml" Target="../ink/ink64.xml"/><Relationship Id="rId50" Type="http://schemas.openxmlformats.org/officeDocument/2006/relationships/image" Target="../media/image140.png"/><Relationship Id="rId55" Type="http://schemas.openxmlformats.org/officeDocument/2006/relationships/customXml" Target="../ink/ink68.xml"/><Relationship Id="rId63" Type="http://schemas.openxmlformats.org/officeDocument/2006/relationships/customXml" Target="../ink/ink72.xml"/><Relationship Id="rId7" Type="http://schemas.openxmlformats.org/officeDocument/2006/relationships/customXml" Target="../ink/ink44.xml"/><Relationship Id="rId2" Type="http://schemas.openxmlformats.org/officeDocument/2006/relationships/image" Target="../media/image110.png"/><Relationship Id="rId16" Type="http://schemas.openxmlformats.org/officeDocument/2006/relationships/image" Target="../media/image123.png"/><Relationship Id="rId29" Type="http://schemas.openxmlformats.org/officeDocument/2006/relationships/customXml" Target="../ink/ink55.xml"/><Relationship Id="rId11" Type="http://schemas.openxmlformats.org/officeDocument/2006/relationships/customXml" Target="../ink/ink46.xml"/><Relationship Id="rId24" Type="http://schemas.openxmlformats.org/officeDocument/2006/relationships/image" Target="../media/image127.png"/><Relationship Id="rId32" Type="http://schemas.openxmlformats.org/officeDocument/2006/relationships/image" Target="../media/image131.png"/><Relationship Id="rId37" Type="http://schemas.openxmlformats.org/officeDocument/2006/relationships/customXml" Target="../ink/ink59.xml"/><Relationship Id="rId40" Type="http://schemas.openxmlformats.org/officeDocument/2006/relationships/image" Target="../media/image135.png"/><Relationship Id="rId45" Type="http://schemas.openxmlformats.org/officeDocument/2006/relationships/customXml" Target="../ink/ink63.xml"/><Relationship Id="rId53" Type="http://schemas.openxmlformats.org/officeDocument/2006/relationships/customXml" Target="../ink/ink67.xml"/><Relationship Id="rId58" Type="http://schemas.openxmlformats.org/officeDocument/2006/relationships/image" Target="../media/image144.png"/><Relationship Id="rId66" Type="http://schemas.openxmlformats.org/officeDocument/2006/relationships/image" Target="../media/image148.png"/><Relationship Id="rId5" Type="http://schemas.openxmlformats.org/officeDocument/2006/relationships/customXml" Target="../ink/ink43.xml"/><Relationship Id="rId61" Type="http://schemas.openxmlformats.org/officeDocument/2006/relationships/customXml" Target="../ink/ink71.xml"/><Relationship Id="rId19" Type="http://schemas.openxmlformats.org/officeDocument/2006/relationships/customXml" Target="../ink/ink50.xml"/><Relationship Id="rId14" Type="http://schemas.openxmlformats.org/officeDocument/2006/relationships/image" Target="../media/image122.png"/><Relationship Id="rId22" Type="http://schemas.openxmlformats.org/officeDocument/2006/relationships/image" Target="../media/image126.png"/><Relationship Id="rId27" Type="http://schemas.openxmlformats.org/officeDocument/2006/relationships/customXml" Target="../ink/ink54.xml"/><Relationship Id="rId30" Type="http://schemas.openxmlformats.org/officeDocument/2006/relationships/image" Target="../media/image130.png"/><Relationship Id="rId35" Type="http://schemas.openxmlformats.org/officeDocument/2006/relationships/customXml" Target="../ink/ink58.xml"/><Relationship Id="rId43" Type="http://schemas.openxmlformats.org/officeDocument/2006/relationships/customXml" Target="../ink/ink62.xml"/><Relationship Id="rId48" Type="http://schemas.openxmlformats.org/officeDocument/2006/relationships/image" Target="../media/image139.png"/><Relationship Id="rId56" Type="http://schemas.openxmlformats.org/officeDocument/2006/relationships/image" Target="../media/image143.png"/><Relationship Id="rId64" Type="http://schemas.openxmlformats.org/officeDocument/2006/relationships/image" Target="../media/image147.png"/><Relationship Id="rId8" Type="http://schemas.openxmlformats.org/officeDocument/2006/relationships/image" Target="../media/image119.png"/><Relationship Id="rId51" Type="http://schemas.openxmlformats.org/officeDocument/2006/relationships/customXml" Target="../ink/ink66.xml"/><Relationship Id="rId3" Type="http://schemas.openxmlformats.org/officeDocument/2006/relationships/image" Target="../media/image118.png"/><Relationship Id="rId12" Type="http://schemas.openxmlformats.org/officeDocument/2006/relationships/image" Target="../media/image121.png"/><Relationship Id="rId17" Type="http://schemas.openxmlformats.org/officeDocument/2006/relationships/customXml" Target="../ink/ink49.xml"/><Relationship Id="rId25" Type="http://schemas.openxmlformats.org/officeDocument/2006/relationships/customXml" Target="../ink/ink53.xml"/><Relationship Id="rId33" Type="http://schemas.openxmlformats.org/officeDocument/2006/relationships/customXml" Target="../ink/ink57.xml"/><Relationship Id="rId38" Type="http://schemas.openxmlformats.org/officeDocument/2006/relationships/image" Target="../media/image134.png"/><Relationship Id="rId46" Type="http://schemas.openxmlformats.org/officeDocument/2006/relationships/image" Target="../media/image138.png"/><Relationship Id="rId59" Type="http://schemas.openxmlformats.org/officeDocument/2006/relationships/customXml" Target="../ink/ink70.xml"/><Relationship Id="rId20" Type="http://schemas.openxmlformats.org/officeDocument/2006/relationships/image" Target="../media/image125.png"/><Relationship Id="rId41" Type="http://schemas.openxmlformats.org/officeDocument/2006/relationships/customXml" Target="../ink/ink61.xml"/><Relationship Id="rId54" Type="http://schemas.openxmlformats.org/officeDocument/2006/relationships/image" Target="../media/image142.png"/><Relationship Id="rId62" Type="http://schemas.openxmlformats.org/officeDocument/2006/relationships/image" Target="../media/image14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7.png"/><Relationship Id="rId15" Type="http://schemas.openxmlformats.org/officeDocument/2006/relationships/customXml" Target="../ink/ink48.xml"/><Relationship Id="rId23" Type="http://schemas.openxmlformats.org/officeDocument/2006/relationships/customXml" Target="../ink/ink52.xml"/><Relationship Id="rId28" Type="http://schemas.openxmlformats.org/officeDocument/2006/relationships/image" Target="../media/image129.png"/><Relationship Id="rId36" Type="http://schemas.openxmlformats.org/officeDocument/2006/relationships/image" Target="../media/image133.png"/><Relationship Id="rId49" Type="http://schemas.openxmlformats.org/officeDocument/2006/relationships/customXml" Target="../ink/ink65.xml"/><Relationship Id="rId57" Type="http://schemas.openxmlformats.org/officeDocument/2006/relationships/customXml" Target="../ink/ink69.xml"/><Relationship Id="rId10" Type="http://schemas.openxmlformats.org/officeDocument/2006/relationships/image" Target="../media/image120.png"/><Relationship Id="rId31" Type="http://schemas.openxmlformats.org/officeDocument/2006/relationships/customXml" Target="../ink/ink56.xml"/><Relationship Id="rId44" Type="http://schemas.openxmlformats.org/officeDocument/2006/relationships/image" Target="../media/image137.png"/><Relationship Id="rId52" Type="http://schemas.openxmlformats.org/officeDocument/2006/relationships/image" Target="../media/image141.png"/><Relationship Id="rId60" Type="http://schemas.openxmlformats.org/officeDocument/2006/relationships/image" Target="../media/image145.png"/><Relationship Id="rId65" Type="http://schemas.openxmlformats.org/officeDocument/2006/relationships/customXml" Target="../ink/ink73.xml"/><Relationship Id="rId4" Type="http://schemas.openxmlformats.org/officeDocument/2006/relationships/image" Target="../media/image90.png"/><Relationship Id="rId9" Type="http://schemas.openxmlformats.org/officeDocument/2006/relationships/customXml" Target="../ink/ink45.xml"/><Relationship Id="rId13" Type="http://schemas.openxmlformats.org/officeDocument/2006/relationships/customXml" Target="../ink/ink47.xml"/><Relationship Id="rId18" Type="http://schemas.openxmlformats.org/officeDocument/2006/relationships/image" Target="../media/image124.png"/><Relationship Id="rId39" Type="http://schemas.openxmlformats.org/officeDocument/2006/relationships/customXml" Target="../ink/ink6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customXml" Target="../ink/ink75.xml"/><Relationship Id="rId13" Type="http://schemas.openxmlformats.org/officeDocument/2006/relationships/customXml" Target="../ink/ink77.xml"/><Relationship Id="rId3" Type="http://schemas.openxmlformats.org/officeDocument/2006/relationships/image" Target="../media/image161.png"/><Relationship Id="rId7" Type="http://schemas.openxmlformats.org/officeDocument/2006/relationships/image" Target="../media/image164.png"/><Relationship Id="rId12" Type="http://schemas.openxmlformats.org/officeDocument/2006/relationships/image" Target="../media/image167.pn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74.xml"/><Relationship Id="rId11" Type="http://schemas.openxmlformats.org/officeDocument/2006/relationships/customXml" Target="../ink/ink76.xml"/><Relationship Id="rId5" Type="http://schemas.openxmlformats.org/officeDocument/2006/relationships/image" Target="../media/image156.png"/><Relationship Id="rId10" Type="http://schemas.openxmlformats.org/officeDocument/2006/relationships/image" Target="../media/image157.png"/><Relationship Id="rId4" Type="http://schemas.openxmlformats.org/officeDocument/2006/relationships/image" Target="../media/image162.png"/><Relationship Id="rId9" Type="http://schemas.openxmlformats.org/officeDocument/2006/relationships/image" Target="../media/image165.png"/><Relationship Id="rId14" Type="http://schemas.openxmlformats.org/officeDocument/2006/relationships/image" Target="../media/image16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ustomXml" Target="../ink/ink78.xml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3.png"/><Relationship Id="rId5" Type="http://schemas.openxmlformats.org/officeDocument/2006/relationships/customXml" Target="../ink/ink79.xml"/><Relationship Id="rId4" Type="http://schemas.openxmlformats.org/officeDocument/2006/relationships/image" Target="../media/image172.png"/></Relationships>
</file>

<file path=ppt/slides/_rels/slide46.xml.rels><?xml version="1.0" encoding="UTF-8" standalone="yes"?>
<Relationships xmlns="http://schemas.openxmlformats.org/package/2006/relationships"><Relationship Id="rId26" Type="http://schemas.openxmlformats.org/officeDocument/2006/relationships/customXml" Target="../ink/ink87.xml"/><Relationship Id="rId21" Type="http://schemas.openxmlformats.org/officeDocument/2006/relationships/image" Target="../media/image179.png"/><Relationship Id="rId42" Type="http://schemas.openxmlformats.org/officeDocument/2006/relationships/customXml" Target="../ink/ink95.xml"/><Relationship Id="rId47" Type="http://schemas.openxmlformats.org/officeDocument/2006/relationships/image" Target="../media/image192.png"/><Relationship Id="rId63" Type="http://schemas.openxmlformats.org/officeDocument/2006/relationships/image" Target="../media/image200.png"/><Relationship Id="rId68" Type="http://schemas.openxmlformats.org/officeDocument/2006/relationships/customXml" Target="../ink/ink108.xml"/><Relationship Id="rId84" Type="http://schemas.openxmlformats.org/officeDocument/2006/relationships/customXml" Target="../ink/ink116.xml"/><Relationship Id="rId89" Type="http://schemas.openxmlformats.org/officeDocument/2006/relationships/image" Target="../media/image213.png"/><Relationship Id="rId112" Type="http://schemas.openxmlformats.org/officeDocument/2006/relationships/customXml" Target="../ink/ink130.xml"/><Relationship Id="rId16" Type="http://schemas.openxmlformats.org/officeDocument/2006/relationships/customXml" Target="../ink/ink82.xml"/><Relationship Id="rId107" Type="http://schemas.openxmlformats.org/officeDocument/2006/relationships/image" Target="../media/image222.png"/><Relationship Id="rId11" Type="http://schemas.openxmlformats.org/officeDocument/2006/relationships/image" Target="../media/image1490.png"/><Relationship Id="rId32" Type="http://schemas.openxmlformats.org/officeDocument/2006/relationships/customXml" Target="../ink/ink90.xml"/><Relationship Id="rId37" Type="http://schemas.openxmlformats.org/officeDocument/2006/relationships/image" Target="../media/image187.png"/><Relationship Id="rId53" Type="http://schemas.openxmlformats.org/officeDocument/2006/relationships/image" Target="../media/image195.png"/><Relationship Id="rId58" Type="http://schemas.openxmlformats.org/officeDocument/2006/relationships/customXml" Target="../ink/ink103.xml"/><Relationship Id="rId74" Type="http://schemas.openxmlformats.org/officeDocument/2006/relationships/customXml" Target="../ink/ink111.xml"/><Relationship Id="rId79" Type="http://schemas.openxmlformats.org/officeDocument/2006/relationships/image" Target="../media/image208.png"/><Relationship Id="rId102" Type="http://schemas.openxmlformats.org/officeDocument/2006/relationships/customXml" Target="../ink/ink125.xml"/><Relationship Id="rId5" Type="http://schemas.openxmlformats.org/officeDocument/2006/relationships/image" Target="../media/image1430.png"/><Relationship Id="rId90" Type="http://schemas.openxmlformats.org/officeDocument/2006/relationships/customXml" Target="../ink/ink119.xml"/><Relationship Id="rId95" Type="http://schemas.openxmlformats.org/officeDocument/2006/relationships/image" Target="../media/image216.png"/><Relationship Id="rId22" Type="http://schemas.openxmlformats.org/officeDocument/2006/relationships/customXml" Target="../ink/ink85.xml"/><Relationship Id="rId27" Type="http://schemas.openxmlformats.org/officeDocument/2006/relationships/image" Target="../media/image182.png"/><Relationship Id="rId43" Type="http://schemas.openxmlformats.org/officeDocument/2006/relationships/image" Target="../media/image190.png"/><Relationship Id="rId48" Type="http://schemas.openxmlformats.org/officeDocument/2006/relationships/customXml" Target="../ink/ink98.xml"/><Relationship Id="rId64" Type="http://schemas.openxmlformats.org/officeDocument/2006/relationships/customXml" Target="../ink/ink106.xml"/><Relationship Id="rId69" Type="http://schemas.openxmlformats.org/officeDocument/2006/relationships/image" Target="../media/image203.png"/><Relationship Id="rId113" Type="http://schemas.openxmlformats.org/officeDocument/2006/relationships/image" Target="../media/image225.png"/><Relationship Id="rId80" Type="http://schemas.openxmlformats.org/officeDocument/2006/relationships/customXml" Target="../ink/ink114.xml"/><Relationship Id="rId85" Type="http://schemas.openxmlformats.org/officeDocument/2006/relationships/image" Target="../media/image211.png"/><Relationship Id="rId12" Type="http://schemas.openxmlformats.org/officeDocument/2006/relationships/customXml" Target="../ink/ink80.xml"/><Relationship Id="rId17" Type="http://schemas.openxmlformats.org/officeDocument/2006/relationships/image" Target="../media/image177.png"/><Relationship Id="rId33" Type="http://schemas.openxmlformats.org/officeDocument/2006/relationships/image" Target="../media/image185.png"/><Relationship Id="rId38" Type="http://schemas.openxmlformats.org/officeDocument/2006/relationships/customXml" Target="../ink/ink93.xml"/><Relationship Id="rId59" Type="http://schemas.openxmlformats.org/officeDocument/2006/relationships/image" Target="../media/image198.png"/><Relationship Id="rId103" Type="http://schemas.openxmlformats.org/officeDocument/2006/relationships/image" Target="../media/image220.png"/><Relationship Id="rId108" Type="http://schemas.openxmlformats.org/officeDocument/2006/relationships/customXml" Target="../ink/ink128.xml"/><Relationship Id="rId54" Type="http://schemas.openxmlformats.org/officeDocument/2006/relationships/customXml" Target="../ink/ink101.xml"/><Relationship Id="rId70" Type="http://schemas.openxmlformats.org/officeDocument/2006/relationships/customXml" Target="../ink/ink109.xml"/><Relationship Id="rId75" Type="http://schemas.openxmlformats.org/officeDocument/2006/relationships/image" Target="../media/image206.png"/><Relationship Id="rId91" Type="http://schemas.openxmlformats.org/officeDocument/2006/relationships/image" Target="../media/image214.png"/><Relationship Id="rId96" Type="http://schemas.openxmlformats.org/officeDocument/2006/relationships/customXml" Target="../ink/ink12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40.png"/><Relationship Id="rId15" Type="http://schemas.openxmlformats.org/officeDocument/2006/relationships/image" Target="../media/image176.png"/><Relationship Id="rId23" Type="http://schemas.openxmlformats.org/officeDocument/2006/relationships/image" Target="../media/image180.png"/><Relationship Id="rId28" Type="http://schemas.openxmlformats.org/officeDocument/2006/relationships/customXml" Target="../ink/ink88.xml"/><Relationship Id="rId36" Type="http://schemas.openxmlformats.org/officeDocument/2006/relationships/customXml" Target="../ink/ink92.xml"/><Relationship Id="rId49" Type="http://schemas.openxmlformats.org/officeDocument/2006/relationships/image" Target="../media/image193.png"/><Relationship Id="rId57" Type="http://schemas.openxmlformats.org/officeDocument/2006/relationships/image" Target="../media/image197.png"/><Relationship Id="rId106" Type="http://schemas.openxmlformats.org/officeDocument/2006/relationships/customXml" Target="../ink/ink127.xml"/><Relationship Id="rId10" Type="http://schemas.openxmlformats.org/officeDocument/2006/relationships/image" Target="../media/image1480.png"/><Relationship Id="rId31" Type="http://schemas.openxmlformats.org/officeDocument/2006/relationships/image" Target="../media/image184.png"/><Relationship Id="rId44" Type="http://schemas.openxmlformats.org/officeDocument/2006/relationships/customXml" Target="../ink/ink96.xml"/><Relationship Id="rId52" Type="http://schemas.openxmlformats.org/officeDocument/2006/relationships/customXml" Target="../ink/ink100.xml"/><Relationship Id="rId60" Type="http://schemas.openxmlformats.org/officeDocument/2006/relationships/customXml" Target="../ink/ink104.xml"/><Relationship Id="rId65" Type="http://schemas.openxmlformats.org/officeDocument/2006/relationships/image" Target="../media/image201.png"/><Relationship Id="rId73" Type="http://schemas.openxmlformats.org/officeDocument/2006/relationships/image" Target="../media/image205.png"/><Relationship Id="rId78" Type="http://schemas.openxmlformats.org/officeDocument/2006/relationships/customXml" Target="../ink/ink113.xml"/><Relationship Id="rId81" Type="http://schemas.openxmlformats.org/officeDocument/2006/relationships/image" Target="../media/image209.png"/><Relationship Id="rId86" Type="http://schemas.openxmlformats.org/officeDocument/2006/relationships/customXml" Target="../ink/ink117.xml"/><Relationship Id="rId94" Type="http://schemas.openxmlformats.org/officeDocument/2006/relationships/customXml" Target="../ink/ink121.xml"/><Relationship Id="rId99" Type="http://schemas.openxmlformats.org/officeDocument/2006/relationships/image" Target="../media/image218.png"/><Relationship Id="rId101" Type="http://schemas.openxmlformats.org/officeDocument/2006/relationships/image" Target="../media/image219.png"/><Relationship Id="rId4" Type="http://schemas.openxmlformats.org/officeDocument/2006/relationships/image" Target="../media/image1420.png"/><Relationship Id="rId9" Type="http://schemas.openxmlformats.org/officeDocument/2006/relationships/image" Target="../media/image1470.png"/><Relationship Id="rId13" Type="http://schemas.openxmlformats.org/officeDocument/2006/relationships/image" Target="../media/image175.png"/><Relationship Id="rId18" Type="http://schemas.openxmlformats.org/officeDocument/2006/relationships/customXml" Target="../ink/ink83.xml"/><Relationship Id="rId39" Type="http://schemas.openxmlformats.org/officeDocument/2006/relationships/image" Target="../media/image188.png"/><Relationship Id="rId109" Type="http://schemas.openxmlformats.org/officeDocument/2006/relationships/image" Target="../media/image223.png"/><Relationship Id="rId34" Type="http://schemas.openxmlformats.org/officeDocument/2006/relationships/customXml" Target="../ink/ink91.xml"/><Relationship Id="rId50" Type="http://schemas.openxmlformats.org/officeDocument/2006/relationships/customXml" Target="../ink/ink99.xml"/><Relationship Id="rId55" Type="http://schemas.openxmlformats.org/officeDocument/2006/relationships/image" Target="../media/image196.png"/><Relationship Id="rId76" Type="http://schemas.openxmlformats.org/officeDocument/2006/relationships/customXml" Target="../ink/ink112.xml"/><Relationship Id="rId97" Type="http://schemas.openxmlformats.org/officeDocument/2006/relationships/image" Target="../media/image217.png"/><Relationship Id="rId104" Type="http://schemas.openxmlformats.org/officeDocument/2006/relationships/customXml" Target="../ink/ink126.xml"/><Relationship Id="rId7" Type="http://schemas.openxmlformats.org/officeDocument/2006/relationships/image" Target="../media/image1450.png"/><Relationship Id="rId71" Type="http://schemas.openxmlformats.org/officeDocument/2006/relationships/image" Target="../media/image204.png"/><Relationship Id="rId92" Type="http://schemas.openxmlformats.org/officeDocument/2006/relationships/customXml" Target="../ink/ink120.xml"/><Relationship Id="rId2" Type="http://schemas.openxmlformats.org/officeDocument/2006/relationships/image" Target="../media/image1400.png"/><Relationship Id="rId29" Type="http://schemas.openxmlformats.org/officeDocument/2006/relationships/image" Target="../media/image183.png"/><Relationship Id="rId24" Type="http://schemas.openxmlformats.org/officeDocument/2006/relationships/customXml" Target="../ink/ink86.xml"/><Relationship Id="rId40" Type="http://schemas.openxmlformats.org/officeDocument/2006/relationships/customXml" Target="../ink/ink94.xml"/><Relationship Id="rId45" Type="http://schemas.openxmlformats.org/officeDocument/2006/relationships/image" Target="../media/image191.png"/><Relationship Id="rId66" Type="http://schemas.openxmlformats.org/officeDocument/2006/relationships/customXml" Target="../ink/ink107.xml"/><Relationship Id="rId87" Type="http://schemas.openxmlformats.org/officeDocument/2006/relationships/image" Target="../media/image212.png"/><Relationship Id="rId110" Type="http://schemas.openxmlformats.org/officeDocument/2006/relationships/customXml" Target="../ink/ink129.xml"/><Relationship Id="rId61" Type="http://schemas.openxmlformats.org/officeDocument/2006/relationships/image" Target="../media/image199.png"/><Relationship Id="rId82" Type="http://schemas.openxmlformats.org/officeDocument/2006/relationships/customXml" Target="../ink/ink115.xml"/><Relationship Id="rId19" Type="http://schemas.openxmlformats.org/officeDocument/2006/relationships/image" Target="../media/image178.png"/><Relationship Id="rId14" Type="http://schemas.openxmlformats.org/officeDocument/2006/relationships/customXml" Target="../ink/ink81.xml"/><Relationship Id="rId30" Type="http://schemas.openxmlformats.org/officeDocument/2006/relationships/customXml" Target="../ink/ink89.xml"/><Relationship Id="rId35" Type="http://schemas.openxmlformats.org/officeDocument/2006/relationships/image" Target="../media/image186.png"/><Relationship Id="rId56" Type="http://schemas.openxmlformats.org/officeDocument/2006/relationships/customXml" Target="../ink/ink102.xml"/><Relationship Id="rId77" Type="http://schemas.openxmlformats.org/officeDocument/2006/relationships/image" Target="../media/image207.png"/><Relationship Id="rId100" Type="http://schemas.openxmlformats.org/officeDocument/2006/relationships/customXml" Target="../ink/ink124.xml"/><Relationship Id="rId105" Type="http://schemas.openxmlformats.org/officeDocument/2006/relationships/image" Target="../media/image221.png"/><Relationship Id="rId8" Type="http://schemas.openxmlformats.org/officeDocument/2006/relationships/image" Target="../media/image174.png"/><Relationship Id="rId51" Type="http://schemas.openxmlformats.org/officeDocument/2006/relationships/image" Target="../media/image194.png"/><Relationship Id="rId72" Type="http://schemas.openxmlformats.org/officeDocument/2006/relationships/customXml" Target="../ink/ink110.xml"/><Relationship Id="rId93" Type="http://schemas.openxmlformats.org/officeDocument/2006/relationships/image" Target="../media/image215.png"/><Relationship Id="rId98" Type="http://schemas.openxmlformats.org/officeDocument/2006/relationships/customXml" Target="../ink/ink123.xml"/><Relationship Id="rId3" Type="http://schemas.openxmlformats.org/officeDocument/2006/relationships/image" Target="../media/image1410.png"/><Relationship Id="rId25" Type="http://schemas.openxmlformats.org/officeDocument/2006/relationships/image" Target="../media/image181.png"/><Relationship Id="rId46" Type="http://schemas.openxmlformats.org/officeDocument/2006/relationships/customXml" Target="../ink/ink97.xml"/><Relationship Id="rId67" Type="http://schemas.openxmlformats.org/officeDocument/2006/relationships/image" Target="../media/image202.png"/><Relationship Id="rId20" Type="http://schemas.openxmlformats.org/officeDocument/2006/relationships/customXml" Target="../ink/ink84.xml"/><Relationship Id="rId41" Type="http://schemas.openxmlformats.org/officeDocument/2006/relationships/image" Target="../media/image189.png"/><Relationship Id="rId62" Type="http://schemas.openxmlformats.org/officeDocument/2006/relationships/customXml" Target="../ink/ink105.xml"/><Relationship Id="rId83" Type="http://schemas.openxmlformats.org/officeDocument/2006/relationships/image" Target="../media/image210.png"/><Relationship Id="rId88" Type="http://schemas.openxmlformats.org/officeDocument/2006/relationships/customXml" Target="../ink/ink118.xml"/><Relationship Id="rId111" Type="http://schemas.openxmlformats.org/officeDocument/2006/relationships/image" Target="../media/image224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customXml" Target="../ink/ink132.xml"/><Relationship Id="rId13" Type="http://schemas.openxmlformats.org/officeDocument/2006/relationships/image" Target="../media/image233.png"/><Relationship Id="rId3" Type="http://schemas.openxmlformats.org/officeDocument/2006/relationships/image" Target="../media/image166.png"/><Relationship Id="rId7" Type="http://schemas.openxmlformats.org/officeDocument/2006/relationships/image" Target="../media/image230.png"/><Relationship Id="rId12" Type="http://schemas.openxmlformats.org/officeDocument/2006/relationships/customXml" Target="../ink/ink134.xml"/><Relationship Id="rId17" Type="http://schemas.openxmlformats.org/officeDocument/2006/relationships/image" Target="../media/image235.png"/><Relationship Id="rId2" Type="http://schemas.openxmlformats.org/officeDocument/2006/relationships/image" Target="../media/image163.png"/><Relationship Id="rId16" Type="http://schemas.openxmlformats.org/officeDocument/2006/relationships/customXml" Target="../ink/ink136.xml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131.xml"/><Relationship Id="rId11" Type="http://schemas.openxmlformats.org/officeDocument/2006/relationships/image" Target="../media/image232.png"/><Relationship Id="rId5" Type="http://schemas.openxmlformats.org/officeDocument/2006/relationships/image" Target="../media/image170.png"/><Relationship Id="rId15" Type="http://schemas.openxmlformats.org/officeDocument/2006/relationships/image" Target="../media/image234.png"/><Relationship Id="rId10" Type="http://schemas.openxmlformats.org/officeDocument/2006/relationships/customXml" Target="../ink/ink133.xml"/><Relationship Id="rId4" Type="http://schemas.openxmlformats.org/officeDocument/2006/relationships/image" Target="../media/image169.png"/><Relationship Id="rId9" Type="http://schemas.openxmlformats.org/officeDocument/2006/relationships/image" Target="../media/image231.png"/><Relationship Id="rId14" Type="http://schemas.openxmlformats.org/officeDocument/2006/relationships/customXml" Target="../ink/ink135.xml"/></Relationships>
</file>

<file path=ppt/slides/_rels/slide4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29.png"/><Relationship Id="rId18" Type="http://schemas.openxmlformats.org/officeDocument/2006/relationships/image" Target="../media/image238.png"/><Relationship Id="rId26" Type="http://schemas.openxmlformats.org/officeDocument/2006/relationships/image" Target="../media/image242.png"/><Relationship Id="rId39" Type="http://schemas.openxmlformats.org/officeDocument/2006/relationships/customXml" Target="../ink/ink152.xml"/><Relationship Id="rId21" Type="http://schemas.openxmlformats.org/officeDocument/2006/relationships/customXml" Target="../ink/ink143.xml"/><Relationship Id="rId34" Type="http://schemas.openxmlformats.org/officeDocument/2006/relationships/image" Target="../media/image246.png"/><Relationship Id="rId7" Type="http://schemas.openxmlformats.org/officeDocument/2006/relationships/image" Target="../media/image226.png"/><Relationship Id="rId12" Type="http://schemas.openxmlformats.org/officeDocument/2006/relationships/customXml" Target="../ink/ink139.xml"/><Relationship Id="rId17" Type="http://schemas.openxmlformats.org/officeDocument/2006/relationships/customXml" Target="../ink/ink141.xml"/><Relationship Id="rId25" Type="http://schemas.openxmlformats.org/officeDocument/2006/relationships/customXml" Target="../ink/ink145.xml"/><Relationship Id="rId33" Type="http://schemas.openxmlformats.org/officeDocument/2006/relationships/customXml" Target="../ink/ink149.xml"/><Relationship Id="rId38" Type="http://schemas.openxmlformats.org/officeDocument/2006/relationships/image" Target="../media/image248.png"/><Relationship Id="rId2" Type="http://schemas.openxmlformats.org/officeDocument/2006/relationships/image" Target="../media/image1500.png"/><Relationship Id="rId16" Type="http://schemas.openxmlformats.org/officeDocument/2006/relationships/image" Target="../media/image237.png"/><Relationship Id="rId20" Type="http://schemas.openxmlformats.org/officeDocument/2006/relationships/image" Target="../media/image239.png"/><Relationship Id="rId29" Type="http://schemas.openxmlformats.org/officeDocument/2006/relationships/customXml" Target="../ink/ink14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1.png"/><Relationship Id="rId11" Type="http://schemas.openxmlformats.org/officeDocument/2006/relationships/image" Target="../media/image228.png"/><Relationship Id="rId24" Type="http://schemas.openxmlformats.org/officeDocument/2006/relationships/image" Target="../media/image241.png"/><Relationship Id="rId32" Type="http://schemas.openxmlformats.org/officeDocument/2006/relationships/image" Target="../media/image245.png"/><Relationship Id="rId37" Type="http://schemas.openxmlformats.org/officeDocument/2006/relationships/customXml" Target="../ink/ink151.xml"/><Relationship Id="rId40" Type="http://schemas.openxmlformats.org/officeDocument/2006/relationships/image" Target="../media/image249.png"/><Relationship Id="rId5" Type="http://schemas.openxmlformats.org/officeDocument/2006/relationships/image" Target="../media/image1530.png"/><Relationship Id="rId15" Type="http://schemas.openxmlformats.org/officeDocument/2006/relationships/image" Target="../media/image236.png"/><Relationship Id="rId23" Type="http://schemas.openxmlformats.org/officeDocument/2006/relationships/customXml" Target="../ink/ink144.xml"/><Relationship Id="rId28" Type="http://schemas.openxmlformats.org/officeDocument/2006/relationships/image" Target="../media/image243.png"/><Relationship Id="rId36" Type="http://schemas.openxmlformats.org/officeDocument/2006/relationships/image" Target="../media/image247.png"/><Relationship Id="rId10" Type="http://schemas.openxmlformats.org/officeDocument/2006/relationships/customXml" Target="../ink/ink138.xml"/><Relationship Id="rId19" Type="http://schemas.openxmlformats.org/officeDocument/2006/relationships/customXml" Target="../ink/ink142.xml"/><Relationship Id="rId31" Type="http://schemas.openxmlformats.org/officeDocument/2006/relationships/customXml" Target="../ink/ink148.xml"/><Relationship Id="rId4" Type="http://schemas.openxmlformats.org/officeDocument/2006/relationships/image" Target="../media/image1520.png"/><Relationship Id="rId9" Type="http://schemas.openxmlformats.org/officeDocument/2006/relationships/image" Target="../media/image227.png"/><Relationship Id="rId14" Type="http://schemas.openxmlformats.org/officeDocument/2006/relationships/customXml" Target="../ink/ink140.xml"/><Relationship Id="rId22" Type="http://schemas.openxmlformats.org/officeDocument/2006/relationships/image" Target="../media/image240.png"/><Relationship Id="rId27" Type="http://schemas.openxmlformats.org/officeDocument/2006/relationships/customXml" Target="../ink/ink146.xml"/><Relationship Id="rId30" Type="http://schemas.openxmlformats.org/officeDocument/2006/relationships/image" Target="../media/image244.png"/><Relationship Id="rId35" Type="http://schemas.openxmlformats.org/officeDocument/2006/relationships/customXml" Target="../ink/ink150.xml"/><Relationship Id="rId8" Type="http://schemas.openxmlformats.org/officeDocument/2006/relationships/customXml" Target="../ink/ink137.xml"/><Relationship Id="rId3" Type="http://schemas.openxmlformats.org/officeDocument/2006/relationships/image" Target="../media/image151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1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5.png"/><Relationship Id="rId2" Type="http://schemas.openxmlformats.org/officeDocument/2006/relationships/image" Target="../media/image254.tif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4.tif"/><Relationship Id="rId5" Type="http://schemas.openxmlformats.org/officeDocument/2006/relationships/image" Target="../media/image256.png"/><Relationship Id="rId4" Type="http://schemas.openxmlformats.org/officeDocument/2006/relationships/image" Target="../media/image25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9.png"/><Relationship Id="rId4" Type="http://schemas.openxmlformats.org/officeDocument/2006/relationships/image" Target="../media/image258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4.tif"/><Relationship Id="rId5" Type="http://schemas.openxmlformats.org/officeDocument/2006/relationships/image" Target="../media/image256.png"/><Relationship Id="rId4" Type="http://schemas.openxmlformats.org/officeDocument/2006/relationships/image" Target="../media/image253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752091" y="4688482"/>
            <a:ext cx="21336000" cy="1569660"/>
          </a:xfrm>
        </p:spPr>
        <p:txBody>
          <a:bodyPr>
            <a:normAutofit/>
          </a:bodyPr>
          <a:lstStyle/>
          <a:p>
            <a:r>
              <a:rPr lang="en-US" sz="8000" dirty="0"/>
              <a:t>CMPT 413/713: Natural Language Processing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2659119" y="9708974"/>
            <a:ext cx="18288000" cy="1978772"/>
          </a:xfrm>
        </p:spPr>
        <p:txBody>
          <a:bodyPr>
            <a:normAutofit/>
          </a:bodyPr>
          <a:lstStyle/>
          <a:p>
            <a:r>
              <a:rPr lang="en-US" sz="7200" dirty="0"/>
              <a:t>Zhiyun (Richard) Peng</a:t>
            </a:r>
          </a:p>
        </p:txBody>
      </p:sp>
      <p:sp>
        <p:nvSpPr>
          <p:cNvPr id="7" name="Subtitle 4"/>
          <p:cNvSpPr txBox="1">
            <a:spLocks/>
          </p:cNvSpPr>
          <p:nvPr/>
        </p:nvSpPr>
        <p:spPr>
          <a:xfrm>
            <a:off x="3048000" y="11116390"/>
            <a:ext cx="18288000" cy="812872"/>
          </a:xfrm>
          <a:prstGeom prst="rect">
            <a:avLst/>
          </a:prstGeom>
        </p:spPr>
        <p:txBody>
          <a:bodyPr vert="horz" lIns="182880" tIns="91440" rIns="182880" bIns="9144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828800">
              <a:spcBef>
                <a:spcPts val="2000"/>
              </a:spcBef>
              <a:defRPr/>
            </a:pPr>
            <a:r>
              <a:rPr lang="en-US" sz="4800" dirty="0">
                <a:solidFill>
                  <a:prstClr val="black"/>
                </a:solidFill>
                <a:latin typeface="Calibri" panose="020F0502020204030204"/>
              </a:rPr>
              <a:t>2026-10-16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1828800" hangingPunct="1">
              <a:defRPr/>
            </a:pPr>
            <a:fld id="{0678F3BA-CF26-A443-A03B-DCCCF0EAA5A1}" type="slidenum">
              <a:rPr lang="en-US" smtClean="0"/>
              <a:pPr algn="r" defTabSz="1828800" hangingPunct="1">
                <a:defRPr/>
              </a:pPr>
              <a:t>1</a:t>
            </a:fld>
            <a:endParaRPr lang="en-US" sz="2400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7477C1-3C00-EE48-8A0E-7E8D7D717AAF}"/>
              </a:ext>
            </a:extLst>
          </p:cNvPr>
          <p:cNvSpPr/>
          <p:nvPr/>
        </p:nvSpPr>
        <p:spPr>
          <a:xfrm>
            <a:off x="2659119" y="12275467"/>
            <a:ext cx="197594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828800" hangingPunct="1">
              <a:defRPr/>
            </a:pPr>
            <a:r>
              <a:rPr lang="en-US" sz="3600" kern="1200" dirty="0">
                <a:solidFill>
                  <a:srgbClr val="E7E6E6">
                    <a:lumMod val="75000"/>
                  </a:srgbClr>
                </a:solidFill>
                <a:latin typeface="Calibri" panose="020F0502020204030204"/>
                <a:ea typeface="+mn-ea"/>
                <a:cs typeface="+mn-cs"/>
              </a:rPr>
              <a:t>Adapted from slides from Angel Chang, Anoop Sarkar, </a:t>
            </a:r>
            <a:r>
              <a:rPr lang="en-US" sz="3600" kern="1200" dirty="0" err="1">
                <a:solidFill>
                  <a:srgbClr val="E7E6E6">
                    <a:lumMod val="75000"/>
                  </a:srgbClr>
                </a:solidFill>
                <a:latin typeface="Calibri" panose="020F0502020204030204"/>
                <a:ea typeface="+mn-ea"/>
                <a:cs typeface="+mn-cs"/>
              </a:rPr>
              <a:t>Danqi</a:t>
            </a:r>
            <a:r>
              <a:rPr lang="en-US" sz="3600" kern="1200" dirty="0">
                <a:solidFill>
                  <a:srgbClr val="E7E6E6">
                    <a:lumMod val="75000"/>
                  </a:srgbClr>
                </a:solidFill>
                <a:latin typeface="Calibri" panose="020F0502020204030204"/>
                <a:ea typeface="+mn-ea"/>
                <a:cs typeface="+mn-cs"/>
              </a:rPr>
              <a:t> Chen, Karthik Narasimhan, and Justin Johnson, Chris Manning, Abigail See, Andrej </a:t>
            </a:r>
            <a:r>
              <a:rPr lang="en-US" sz="3600" kern="1200" dirty="0" err="1">
                <a:solidFill>
                  <a:srgbClr val="E7E6E6">
                    <a:lumMod val="75000"/>
                  </a:srgbClr>
                </a:solidFill>
                <a:latin typeface="Calibri" panose="020F0502020204030204"/>
                <a:ea typeface="+mn-ea"/>
                <a:cs typeface="+mn-cs"/>
              </a:rPr>
              <a:t>Karpathy</a:t>
            </a:r>
            <a:endParaRPr lang="en-US" sz="3600" kern="1200" dirty="0">
              <a:solidFill>
                <a:srgbClr val="E7E6E6">
                  <a:lumMod val="75000"/>
                </a:srgbClr>
              </a:solidFill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5E5D0A0-CDDF-E5D1-9AAB-16996183B0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7890" y="840368"/>
            <a:ext cx="7440708" cy="322552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E8C61DC-DA36-9F0A-3C95-26CF319819D0}"/>
              </a:ext>
            </a:extLst>
          </p:cNvPr>
          <p:cNvSpPr txBox="1"/>
          <p:nvPr/>
        </p:nvSpPr>
        <p:spPr>
          <a:xfrm>
            <a:off x="144483" y="7053395"/>
            <a:ext cx="2366752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600" dirty="0"/>
              <a:t>Recurrent Neural Networks</a:t>
            </a:r>
            <a:endParaRPr lang="en-US" sz="8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8C8FF1-5D26-36AE-F553-D9BF713DA40C}"/>
              </a:ext>
            </a:extLst>
          </p:cNvPr>
          <p:cNvSpPr txBox="1"/>
          <p:nvPr/>
        </p:nvSpPr>
        <p:spPr>
          <a:xfrm>
            <a:off x="3917604" y="8570254"/>
            <a:ext cx="16121279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/>
              <a:t>How to model sequences using neural networks?</a:t>
            </a:r>
          </a:p>
        </p:txBody>
      </p:sp>
    </p:spTree>
    <p:extLst>
      <p:ext uri="{BB962C8B-B14F-4D97-AF65-F5344CB8AC3E}">
        <p14:creationId xmlns:p14="http://schemas.microsoft.com/office/powerpoint/2010/main" val="2502978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Overview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Overview</a:t>
            </a:r>
          </a:p>
        </p:txBody>
      </p:sp>
      <p:sp>
        <p:nvSpPr>
          <p:cNvPr id="146" name="What is a recurrent neural network (RNN)?…"/>
          <p:cNvSpPr txBox="1">
            <a:spLocks noGrp="1"/>
          </p:cNvSpPr>
          <p:nvPr>
            <p:ph type="body" sz="half" idx="1"/>
          </p:nvPr>
        </p:nvSpPr>
        <p:spPr>
          <a:xfrm>
            <a:off x="4647266" y="4381029"/>
            <a:ext cx="13132970" cy="5162815"/>
          </a:xfrm>
          <a:prstGeom prst="rect">
            <a:avLst/>
          </a:prstGeom>
        </p:spPr>
        <p:txBody>
          <a:bodyPr/>
          <a:lstStyle/>
          <a:p>
            <a:pPr>
              <a:defRPr b="1"/>
            </a:pPr>
            <a:r>
              <a:t>What is a recurrent neural network (RNN)?</a:t>
            </a:r>
          </a:p>
          <a:p>
            <a:pPr>
              <a:defRPr b="1"/>
            </a:pPr>
            <a:r>
              <a:t>Simple RNNs</a:t>
            </a:r>
          </a:p>
          <a:p>
            <a:r>
              <a:t>Backpropagation through time</a:t>
            </a:r>
          </a:p>
          <a:p>
            <a:r>
              <a:t>Applications</a:t>
            </a:r>
          </a:p>
          <a:p>
            <a:r>
              <a:t>Variants: Stacked RNNs, Bidirectional RNNs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What are recurrent neural networks?"/>
          <p:cNvSpPr txBox="1">
            <a:spLocks noGrp="1"/>
          </p:cNvSpPr>
          <p:nvPr>
            <p:ph type="title"/>
          </p:nvPr>
        </p:nvSpPr>
        <p:spPr>
          <a:xfrm>
            <a:off x="4208597" y="5126673"/>
            <a:ext cx="15609095" cy="3036095"/>
          </a:xfrm>
          <a:prstGeom prst="rect">
            <a:avLst/>
          </a:prstGeom>
        </p:spPr>
        <p:txBody>
          <a:bodyPr/>
          <a:lstStyle>
            <a:lvl1pPr>
              <a:defRPr sz="8400"/>
            </a:lvl1pPr>
          </a:lstStyle>
          <a:p>
            <a:r>
              <a:t>What are recurrent neural networks?</a:t>
            </a:r>
          </a:p>
        </p:txBody>
      </p:sp>
      <p:sp>
        <p:nvSpPr>
          <p:cNvPr id="14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31776" y="13073062"/>
            <a:ext cx="310923" cy="47767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Recurrent neural networks (RNNs)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Recurrent neural networks (RNNs)</a:t>
            </a:r>
          </a:p>
        </p:txBody>
      </p:sp>
      <p:sp>
        <p:nvSpPr>
          <p:cNvPr id="152" name="Recurrent neural networks = A class of neural networks used to model sequences, allows for handling of variable length inputs.…"/>
          <p:cNvSpPr txBox="1">
            <a:spLocks noGrp="1"/>
          </p:cNvSpPr>
          <p:nvPr>
            <p:ph type="body" sz="half" idx="1"/>
          </p:nvPr>
        </p:nvSpPr>
        <p:spPr>
          <a:xfrm>
            <a:off x="4630482" y="6254742"/>
            <a:ext cx="15609095" cy="7129798"/>
          </a:xfrm>
          <a:prstGeom prst="rect">
            <a:avLst/>
          </a:prstGeom>
        </p:spPr>
        <p:txBody>
          <a:bodyPr/>
          <a:lstStyle/>
          <a:p>
            <a:r>
              <a:t>Recurrent neural networks = A class of neural networks used to model sequences, allows for handling of </a:t>
            </a:r>
            <a:r>
              <a:rPr b="1">
                <a:solidFill>
                  <a:schemeClr val="accent1">
                    <a:lumOff val="-13575"/>
                  </a:schemeClr>
                </a:solidFill>
              </a:rPr>
              <a:t>variable length inputs</a:t>
            </a:r>
            <a:r>
              <a:t>.</a:t>
            </a:r>
          </a:p>
          <a:p>
            <a:endParaRPr/>
          </a:p>
          <a:p>
            <a:r>
              <a:t>Very crucial in NLP problems (different from images) because sentences/paragraphs are variable-length, sequential inputs.</a:t>
            </a:r>
          </a:p>
        </p:txBody>
      </p:sp>
      <p:sp>
        <p:nvSpPr>
          <p:cNvPr id="153" name="How can we model sequences using neural networks?"/>
          <p:cNvSpPr txBox="1"/>
          <p:nvPr/>
        </p:nvSpPr>
        <p:spPr>
          <a:xfrm>
            <a:off x="5309705" y="2548703"/>
            <a:ext cx="13764591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r>
              <a:t>How can we model sequences using neural networks?</a:t>
            </a:r>
          </a:p>
        </p:txBody>
      </p:sp>
      <p:grpSp>
        <p:nvGrpSpPr>
          <p:cNvPr id="174" name="Group"/>
          <p:cNvGrpSpPr/>
          <p:nvPr/>
        </p:nvGrpSpPr>
        <p:grpSpPr>
          <a:xfrm>
            <a:off x="3639179" y="3474831"/>
            <a:ext cx="7921727" cy="2641413"/>
            <a:chOff x="0" y="0"/>
            <a:chExt cx="7921725" cy="2641412"/>
          </a:xfrm>
        </p:grpSpPr>
        <p:grpSp>
          <p:nvGrpSpPr>
            <p:cNvPr id="162" name="Group"/>
            <p:cNvGrpSpPr/>
            <p:nvPr/>
          </p:nvGrpSpPr>
          <p:grpSpPr>
            <a:xfrm>
              <a:off x="0" y="0"/>
              <a:ext cx="7896503" cy="1067822"/>
              <a:chOff x="0" y="0"/>
              <a:chExt cx="7896502" cy="1067821"/>
            </a:xfrm>
          </p:grpSpPr>
          <p:sp>
            <p:nvSpPr>
              <p:cNvPr id="154" name="DT"/>
              <p:cNvSpPr/>
              <p:nvPr/>
            </p:nvSpPr>
            <p:spPr>
              <a:xfrm>
                <a:off x="0" y="11570"/>
                <a:ext cx="1015837" cy="1056252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 lvl="1" indent="0"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pPr>
                <a:r>
                  <a:t>DT</a:t>
                </a:r>
              </a:p>
            </p:txBody>
          </p:sp>
          <p:sp>
            <p:nvSpPr>
              <p:cNvPr id="155" name="Line"/>
              <p:cNvSpPr/>
              <p:nvPr/>
            </p:nvSpPr>
            <p:spPr>
              <a:xfrm>
                <a:off x="1064273" y="528125"/>
                <a:ext cx="830065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56" name="Line"/>
              <p:cNvSpPr/>
              <p:nvPr/>
            </p:nvSpPr>
            <p:spPr>
              <a:xfrm>
                <a:off x="3006445" y="528125"/>
                <a:ext cx="830065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57" name="Line"/>
              <p:cNvSpPr/>
              <p:nvPr/>
            </p:nvSpPr>
            <p:spPr>
              <a:xfrm>
                <a:off x="4935937" y="524334"/>
                <a:ext cx="904891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58" name="Line"/>
              <p:cNvSpPr/>
              <p:nvPr/>
            </p:nvSpPr>
            <p:spPr>
              <a:xfrm>
                <a:off x="6991612" y="524334"/>
                <a:ext cx="904891" cy="1"/>
              </a:xfrm>
              <a:prstGeom prst="line">
                <a:avLst/>
              </a:prstGeom>
              <a:noFill/>
              <a:ln w="50800" cap="rnd">
                <a:solidFill>
                  <a:srgbClr val="000000"/>
                </a:solidFill>
                <a:custDash>
                  <a:ds d="100000" sp="200000"/>
                </a:custDash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59" name="NN"/>
              <p:cNvSpPr/>
              <p:nvPr/>
            </p:nvSpPr>
            <p:spPr>
              <a:xfrm>
                <a:off x="1942473" y="11570"/>
                <a:ext cx="1015837" cy="1056252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NN</a:t>
                </a:r>
              </a:p>
            </p:txBody>
          </p:sp>
          <p:sp>
            <p:nvSpPr>
              <p:cNvPr id="160" name="VBD"/>
              <p:cNvSpPr/>
              <p:nvPr/>
            </p:nvSpPr>
            <p:spPr>
              <a:xfrm>
                <a:off x="3878305" y="11570"/>
                <a:ext cx="1015838" cy="1056252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VBD</a:t>
                </a:r>
              </a:p>
            </p:txBody>
          </p:sp>
          <p:sp>
            <p:nvSpPr>
              <p:cNvPr id="161" name="IN"/>
              <p:cNvSpPr/>
              <p:nvPr/>
            </p:nvSpPr>
            <p:spPr>
              <a:xfrm>
                <a:off x="5894926" y="0"/>
                <a:ext cx="1015837" cy="1056252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IN</a:t>
                </a:r>
              </a:p>
            </p:txBody>
          </p:sp>
        </p:grpSp>
        <p:grpSp>
          <p:nvGrpSpPr>
            <p:cNvPr id="168" name="Group"/>
            <p:cNvGrpSpPr/>
            <p:nvPr/>
          </p:nvGrpSpPr>
          <p:grpSpPr>
            <a:xfrm>
              <a:off x="25223" y="1573590"/>
              <a:ext cx="7896503" cy="1067823"/>
              <a:chOff x="0" y="0"/>
              <a:chExt cx="7896502" cy="1067821"/>
            </a:xfrm>
          </p:grpSpPr>
          <p:sp>
            <p:nvSpPr>
              <p:cNvPr id="163" name="The"/>
              <p:cNvSpPr/>
              <p:nvPr/>
            </p:nvSpPr>
            <p:spPr>
              <a:xfrm>
                <a:off x="0" y="11570"/>
                <a:ext cx="1015837" cy="1056252"/>
              </a:xfrm>
              <a:prstGeom prst="ellipse">
                <a:avLst/>
              </a:prstGeom>
              <a:solidFill>
                <a:srgbClr val="FEFCDD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The</a:t>
                </a:r>
              </a:p>
            </p:txBody>
          </p:sp>
          <p:sp>
            <p:nvSpPr>
              <p:cNvPr id="164" name="Line"/>
              <p:cNvSpPr/>
              <p:nvPr/>
            </p:nvSpPr>
            <p:spPr>
              <a:xfrm>
                <a:off x="6991612" y="524334"/>
                <a:ext cx="904891" cy="1"/>
              </a:xfrm>
              <a:prstGeom prst="line">
                <a:avLst/>
              </a:prstGeom>
              <a:noFill/>
              <a:ln w="50800" cap="rnd">
                <a:solidFill>
                  <a:srgbClr val="000000"/>
                </a:solidFill>
                <a:custDash>
                  <a:ds d="100000" sp="200000"/>
                </a:custDash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65" name="cat"/>
              <p:cNvSpPr/>
              <p:nvPr/>
            </p:nvSpPr>
            <p:spPr>
              <a:xfrm>
                <a:off x="1942473" y="11570"/>
                <a:ext cx="1015837" cy="1056252"/>
              </a:xfrm>
              <a:prstGeom prst="ellipse">
                <a:avLst/>
              </a:prstGeom>
              <a:solidFill>
                <a:srgbClr val="FEFCDD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cat</a:t>
                </a:r>
              </a:p>
            </p:txBody>
          </p:sp>
          <p:sp>
            <p:nvSpPr>
              <p:cNvPr id="166" name="sat"/>
              <p:cNvSpPr/>
              <p:nvPr/>
            </p:nvSpPr>
            <p:spPr>
              <a:xfrm>
                <a:off x="3866002" y="11570"/>
                <a:ext cx="1015837" cy="1056252"/>
              </a:xfrm>
              <a:prstGeom prst="ellipse">
                <a:avLst/>
              </a:prstGeom>
              <a:solidFill>
                <a:srgbClr val="FEFCDD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sat</a:t>
                </a:r>
              </a:p>
            </p:txBody>
          </p:sp>
          <p:sp>
            <p:nvSpPr>
              <p:cNvPr id="167" name="on"/>
              <p:cNvSpPr/>
              <p:nvPr/>
            </p:nvSpPr>
            <p:spPr>
              <a:xfrm>
                <a:off x="5894926" y="0"/>
                <a:ext cx="1015837" cy="1056252"/>
              </a:xfrm>
              <a:prstGeom prst="ellipse">
                <a:avLst/>
              </a:prstGeom>
              <a:solidFill>
                <a:srgbClr val="FEFCDD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on</a:t>
                </a:r>
              </a:p>
            </p:txBody>
          </p:sp>
        </p:grpSp>
        <p:grpSp>
          <p:nvGrpSpPr>
            <p:cNvPr id="173" name="Group"/>
            <p:cNvGrpSpPr/>
            <p:nvPr/>
          </p:nvGrpSpPr>
          <p:grpSpPr>
            <a:xfrm>
              <a:off x="513613" y="1124007"/>
              <a:ext cx="5927409" cy="393399"/>
              <a:chOff x="0" y="0"/>
              <a:chExt cx="5927407" cy="393397"/>
            </a:xfrm>
          </p:grpSpPr>
          <p:sp>
            <p:nvSpPr>
              <p:cNvPr id="169" name="Line"/>
              <p:cNvSpPr/>
              <p:nvPr/>
            </p:nvSpPr>
            <p:spPr>
              <a:xfrm flipV="1">
                <a:off x="-1" y="0"/>
                <a:ext cx="2" cy="393398"/>
              </a:xfrm>
              <a:prstGeom prst="line">
                <a:avLst/>
              </a:prstGeom>
              <a:noFill/>
              <a:ln w="254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70" name="Line"/>
              <p:cNvSpPr/>
              <p:nvPr/>
            </p:nvSpPr>
            <p:spPr>
              <a:xfrm flipV="1">
                <a:off x="1954783" y="0"/>
                <a:ext cx="1" cy="393398"/>
              </a:xfrm>
              <a:prstGeom prst="line">
                <a:avLst/>
              </a:prstGeom>
              <a:noFill/>
              <a:ln w="254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71" name="Line"/>
              <p:cNvSpPr/>
              <p:nvPr/>
            </p:nvSpPr>
            <p:spPr>
              <a:xfrm flipV="1">
                <a:off x="3896955" y="0"/>
                <a:ext cx="1" cy="393398"/>
              </a:xfrm>
              <a:prstGeom prst="line">
                <a:avLst/>
              </a:prstGeom>
              <a:noFill/>
              <a:ln w="254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72" name="Line"/>
              <p:cNvSpPr/>
              <p:nvPr/>
            </p:nvSpPr>
            <p:spPr>
              <a:xfrm flipV="1">
                <a:off x="5927407" y="0"/>
                <a:ext cx="1" cy="393398"/>
              </a:xfrm>
              <a:prstGeom prst="line">
                <a:avLst/>
              </a:prstGeom>
              <a:noFill/>
              <a:ln w="25400" cap="flat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  <a:prstDash val="solid"/>
                <a:miter lim="400000"/>
                <a:head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</p:grpSp>
      </p:grpSp>
      <p:grpSp>
        <p:nvGrpSpPr>
          <p:cNvPr id="194" name="Group"/>
          <p:cNvGrpSpPr/>
          <p:nvPr/>
        </p:nvGrpSpPr>
        <p:grpSpPr>
          <a:xfrm>
            <a:off x="13171538" y="3474831"/>
            <a:ext cx="7921727" cy="2641413"/>
            <a:chOff x="0" y="0"/>
            <a:chExt cx="7921725" cy="2641412"/>
          </a:xfrm>
        </p:grpSpPr>
        <p:grpSp>
          <p:nvGrpSpPr>
            <p:cNvPr id="183" name="Group"/>
            <p:cNvGrpSpPr/>
            <p:nvPr/>
          </p:nvGrpSpPr>
          <p:grpSpPr>
            <a:xfrm>
              <a:off x="0" y="0"/>
              <a:ext cx="7896503" cy="1067822"/>
              <a:chOff x="0" y="0"/>
              <a:chExt cx="7896502" cy="1067821"/>
            </a:xfrm>
          </p:grpSpPr>
          <p:sp>
            <p:nvSpPr>
              <p:cNvPr id="175" name="DT"/>
              <p:cNvSpPr/>
              <p:nvPr/>
            </p:nvSpPr>
            <p:spPr>
              <a:xfrm>
                <a:off x="-1" y="11570"/>
                <a:ext cx="1015838" cy="1056252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 lvl="1" indent="0"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pPr>
                <a:r>
                  <a:t>DT</a:t>
                </a:r>
              </a:p>
            </p:txBody>
          </p:sp>
          <p:sp>
            <p:nvSpPr>
              <p:cNvPr id="176" name="Line"/>
              <p:cNvSpPr/>
              <p:nvPr/>
            </p:nvSpPr>
            <p:spPr>
              <a:xfrm>
                <a:off x="1064273" y="528125"/>
                <a:ext cx="830065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77" name="Line"/>
              <p:cNvSpPr/>
              <p:nvPr/>
            </p:nvSpPr>
            <p:spPr>
              <a:xfrm>
                <a:off x="3006445" y="528125"/>
                <a:ext cx="830065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78" name="Line"/>
              <p:cNvSpPr/>
              <p:nvPr/>
            </p:nvSpPr>
            <p:spPr>
              <a:xfrm>
                <a:off x="4935937" y="524334"/>
                <a:ext cx="904891" cy="1"/>
              </a:xfrm>
              <a:prstGeom prst="line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79" name="Line"/>
              <p:cNvSpPr/>
              <p:nvPr/>
            </p:nvSpPr>
            <p:spPr>
              <a:xfrm>
                <a:off x="6991612" y="524334"/>
                <a:ext cx="904891" cy="1"/>
              </a:xfrm>
              <a:prstGeom prst="line">
                <a:avLst/>
              </a:prstGeom>
              <a:noFill/>
              <a:ln w="50800" cap="rnd">
                <a:solidFill>
                  <a:srgbClr val="000000"/>
                </a:solidFill>
                <a:custDash>
                  <a:ds d="100000" sp="200000"/>
                </a:custDash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80" name="NN"/>
              <p:cNvSpPr/>
              <p:nvPr/>
            </p:nvSpPr>
            <p:spPr>
              <a:xfrm>
                <a:off x="1942473" y="11570"/>
                <a:ext cx="1015837" cy="1056252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NN</a:t>
                </a:r>
              </a:p>
            </p:txBody>
          </p:sp>
          <p:sp>
            <p:nvSpPr>
              <p:cNvPr id="181" name="VBD"/>
              <p:cNvSpPr/>
              <p:nvPr/>
            </p:nvSpPr>
            <p:spPr>
              <a:xfrm>
                <a:off x="3878305" y="11570"/>
                <a:ext cx="1015838" cy="1056252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VBD</a:t>
                </a:r>
              </a:p>
            </p:txBody>
          </p:sp>
          <p:sp>
            <p:nvSpPr>
              <p:cNvPr id="182" name="IN"/>
              <p:cNvSpPr/>
              <p:nvPr/>
            </p:nvSpPr>
            <p:spPr>
              <a:xfrm>
                <a:off x="5894926" y="-1"/>
                <a:ext cx="1015837" cy="1056253"/>
              </a:xfrm>
              <a:prstGeom prst="ellipse">
                <a:avLst/>
              </a:prstGeom>
              <a:solidFill>
                <a:srgbClr val="FFDBD8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IN</a:t>
                </a:r>
              </a:p>
            </p:txBody>
          </p:sp>
        </p:grpSp>
        <p:grpSp>
          <p:nvGrpSpPr>
            <p:cNvPr id="189" name="Group"/>
            <p:cNvGrpSpPr/>
            <p:nvPr/>
          </p:nvGrpSpPr>
          <p:grpSpPr>
            <a:xfrm>
              <a:off x="25223" y="1573590"/>
              <a:ext cx="7896503" cy="1067823"/>
              <a:chOff x="0" y="0"/>
              <a:chExt cx="7896502" cy="1067821"/>
            </a:xfrm>
          </p:grpSpPr>
          <p:sp>
            <p:nvSpPr>
              <p:cNvPr id="184" name="The"/>
              <p:cNvSpPr/>
              <p:nvPr/>
            </p:nvSpPr>
            <p:spPr>
              <a:xfrm>
                <a:off x="-1" y="11570"/>
                <a:ext cx="1015838" cy="1056252"/>
              </a:xfrm>
              <a:prstGeom prst="ellipse">
                <a:avLst/>
              </a:prstGeom>
              <a:solidFill>
                <a:srgbClr val="FEFCDD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The</a:t>
                </a:r>
              </a:p>
            </p:txBody>
          </p:sp>
          <p:sp>
            <p:nvSpPr>
              <p:cNvPr id="185" name="Line"/>
              <p:cNvSpPr/>
              <p:nvPr/>
            </p:nvSpPr>
            <p:spPr>
              <a:xfrm>
                <a:off x="6991612" y="524334"/>
                <a:ext cx="904891" cy="1"/>
              </a:xfrm>
              <a:prstGeom prst="line">
                <a:avLst/>
              </a:prstGeom>
              <a:noFill/>
              <a:ln w="50800" cap="rnd">
                <a:solidFill>
                  <a:srgbClr val="000000"/>
                </a:solidFill>
                <a:custDash>
                  <a:ds d="100000" sp="200000"/>
                </a:custDash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186" name="cat"/>
              <p:cNvSpPr/>
              <p:nvPr/>
            </p:nvSpPr>
            <p:spPr>
              <a:xfrm>
                <a:off x="1942473" y="11570"/>
                <a:ext cx="1015837" cy="1056252"/>
              </a:xfrm>
              <a:prstGeom prst="ellipse">
                <a:avLst/>
              </a:prstGeom>
              <a:solidFill>
                <a:srgbClr val="FEFCDD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cat</a:t>
                </a:r>
              </a:p>
            </p:txBody>
          </p:sp>
          <p:sp>
            <p:nvSpPr>
              <p:cNvPr id="187" name="sat"/>
              <p:cNvSpPr/>
              <p:nvPr/>
            </p:nvSpPr>
            <p:spPr>
              <a:xfrm>
                <a:off x="3866002" y="11570"/>
                <a:ext cx="1015837" cy="1056252"/>
              </a:xfrm>
              <a:prstGeom prst="ellipse">
                <a:avLst/>
              </a:prstGeom>
              <a:solidFill>
                <a:srgbClr val="FEFCDD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sat</a:t>
                </a:r>
              </a:p>
            </p:txBody>
          </p:sp>
          <p:sp>
            <p:nvSpPr>
              <p:cNvPr id="188" name="on"/>
              <p:cNvSpPr/>
              <p:nvPr/>
            </p:nvSpPr>
            <p:spPr>
              <a:xfrm>
                <a:off x="5894926" y="-1"/>
                <a:ext cx="1015837" cy="1056253"/>
              </a:xfrm>
              <a:prstGeom prst="ellipse">
                <a:avLst/>
              </a:prstGeom>
              <a:solidFill>
                <a:srgbClr val="FEFCDD"/>
              </a:solidFill>
              <a:ln w="12700" cap="flat">
                <a:solidFill>
                  <a:srgbClr val="5E5E5E"/>
                </a:solidFill>
                <a:prstDash val="solid"/>
                <a:miter lim="400000"/>
              </a:ln>
              <a:effectLst/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 wrap="square" lIns="71437" tIns="71437" rIns="71437" bIns="71437" numCol="1" anchor="ctr">
                <a:noAutofit/>
              </a:bodyPr>
              <a:lstStyle>
                <a:lvl1pPr>
                  <a:defRPr sz="3000">
                    <a:latin typeface="+mn-lt"/>
                    <a:ea typeface="+mn-ea"/>
                    <a:cs typeface="+mn-cs"/>
                    <a:sym typeface="Helvetica Neue Medium"/>
                  </a:defRPr>
                </a:lvl1pPr>
              </a:lstStyle>
              <a:p>
                <a:r>
                  <a:t>on</a:t>
                </a:r>
              </a:p>
            </p:txBody>
          </p:sp>
        </p:grpSp>
        <p:sp>
          <p:nvSpPr>
            <p:cNvPr id="190" name="Line"/>
            <p:cNvSpPr/>
            <p:nvPr/>
          </p:nvSpPr>
          <p:spPr>
            <a:xfrm flipV="1">
              <a:off x="513613" y="1124007"/>
              <a:ext cx="1" cy="393399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91" name="Line"/>
            <p:cNvSpPr/>
            <p:nvPr/>
          </p:nvSpPr>
          <p:spPr>
            <a:xfrm flipV="1">
              <a:off x="2468397" y="1124007"/>
              <a:ext cx="1" cy="393399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92" name="Line"/>
            <p:cNvSpPr/>
            <p:nvPr/>
          </p:nvSpPr>
          <p:spPr>
            <a:xfrm flipV="1">
              <a:off x="4410568" y="1124007"/>
              <a:ext cx="1" cy="393399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193" name="Line"/>
            <p:cNvSpPr/>
            <p:nvPr/>
          </p:nvSpPr>
          <p:spPr>
            <a:xfrm flipV="1">
              <a:off x="6441021" y="1124007"/>
              <a:ext cx="1" cy="393399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195" name="HMM"/>
          <p:cNvSpPr txBox="1"/>
          <p:nvPr/>
        </p:nvSpPr>
        <p:spPr>
          <a:xfrm>
            <a:off x="6833813" y="6260913"/>
            <a:ext cx="1532459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t>HMM</a:t>
            </a:r>
          </a:p>
        </p:txBody>
      </p:sp>
      <p:sp>
        <p:nvSpPr>
          <p:cNvPr id="196" name="MEMM"/>
          <p:cNvSpPr txBox="1"/>
          <p:nvPr/>
        </p:nvSpPr>
        <p:spPr>
          <a:xfrm>
            <a:off x="15600470" y="6260913"/>
            <a:ext cx="1957147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t>MEMM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Recurrent neural networks (RNNs)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6600"/>
            </a:lvl1pPr>
          </a:lstStyle>
          <a:p>
            <a:r>
              <a:rPr dirty="0"/>
              <a:t>Recurrent neural networks (RNNs)</a:t>
            </a:r>
          </a:p>
        </p:txBody>
      </p:sp>
      <p:sp>
        <p:nvSpPr>
          <p:cNvPr id="199" name="A class of neural networks allowing to handle variable length inputs"/>
          <p:cNvSpPr txBox="1">
            <a:spLocks noGrp="1"/>
          </p:cNvSpPr>
          <p:nvPr>
            <p:ph type="body" sz="quarter" idx="1"/>
          </p:nvPr>
        </p:nvSpPr>
        <p:spPr>
          <a:xfrm>
            <a:off x="4199809" y="2589623"/>
            <a:ext cx="16273402" cy="1354017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3600"/>
            </a:pPr>
            <a:r>
              <a:t>A class of neural networks allowing to handle </a:t>
            </a:r>
            <a:r>
              <a:rPr b="1"/>
              <a:t>variable length inputs</a:t>
            </a:r>
          </a:p>
        </p:txBody>
      </p:sp>
      <p:grpSp>
        <p:nvGrpSpPr>
          <p:cNvPr id="203" name="Group"/>
          <p:cNvGrpSpPr/>
          <p:nvPr/>
        </p:nvGrpSpPr>
        <p:grpSpPr>
          <a:xfrm>
            <a:off x="4717437" y="3995608"/>
            <a:ext cx="17019319" cy="7788333"/>
            <a:chOff x="0" y="0"/>
            <a:chExt cx="17019318" cy="778833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0" name="A function:"/>
                <p:cNvSpPr txBox="1"/>
                <p:nvPr/>
              </p:nvSpPr>
              <p:spPr>
                <a:xfrm>
                  <a:off x="0" y="5979383"/>
                  <a:ext cx="10895359" cy="1650370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val="1"/>
                  </a:ext>
                </a:extLst>
              </p:spPr>
              <p:txBody>
                <a:bodyPr wrap="square" lIns="71437" tIns="71437" rIns="71437" bIns="71437" numCol="1" anchor="ctr">
                  <a:normAutofit/>
                </a:bodyPr>
                <a:lstStyle/>
                <a:p>
                  <a:pPr algn="l">
                    <a:spcBef>
                      <a:spcPts val="1400"/>
                    </a:spcBef>
                    <a:defRPr sz="3600">
                      <a:latin typeface="Georgia"/>
                      <a:ea typeface="Georgia"/>
                      <a:cs typeface="Georgia"/>
                      <a:sym typeface="Georgia"/>
                    </a:defRPr>
                  </a:pPr>
                  <a:r>
                    <a:t>A function: </a:t>
                  </a:r>
                  <a14:m>
                    <m:oMath xmlns:m="http://schemas.openxmlformats.org/officeDocument/2006/math">
                      <m:r>
                        <a:rPr sz="42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sz="42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sz="42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RNN</m:t>
                      </m:r>
                      <m:r>
                        <a:rPr sz="42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sz="42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sz="42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,…,</m:t>
                      </m:r>
                      <m:sSub>
                        <m:sSubPr>
                          <m:ctrlP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sz="42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)∈</m:t>
                      </m:r>
                      <m:sSup>
                        <m:sSupPr>
                          <m:ctrlP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</m:oMath>
                  </a14:m>
                  <a:endParaRPr sz="3800"/>
                </a:p>
              </p:txBody>
            </p:sp>
          </mc:Choice>
          <mc:Fallback xmlns="">
            <p:sp>
              <p:nvSpPr>
                <p:cNvPr id="200" name="A function: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5979383"/>
                  <a:ext cx="10895359" cy="1650370"/>
                </a:xfrm>
                <a:prstGeom prst="rect">
                  <a:avLst/>
                </a:prstGeom>
                <a:blipFill>
                  <a:blip r:embed="rId2"/>
                  <a:stretch>
                    <a:fillRect l="-1903"/>
                  </a:stretch>
                </a:blipFill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1" name="Group"/>
                <p:cNvSpPr txBox="1"/>
                <p:nvPr/>
              </p:nvSpPr>
              <p:spPr>
                <a:xfrm>
                  <a:off x="9171719" y="5876165"/>
                  <a:ext cx="7847600" cy="1912167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val="1"/>
                  </a:ext>
                </a:extLst>
              </p:spPr>
              <p:txBody>
                <a:bodyPr wrap="square" lIns="71437" tIns="71437" rIns="71437" bIns="71437" numCol="1" anchor="ctr">
                  <a:normAutofit/>
                </a:bodyPr>
                <a:lstStyle/>
                <a:p>
                  <a:pPr algn="l">
                    <a:spcBef>
                      <a:spcPts val="1400"/>
                    </a:spcBef>
                    <a:defRPr sz="3600">
                      <a:latin typeface="Georgia"/>
                      <a:ea typeface="Georgia"/>
                      <a:cs typeface="Georgia"/>
                      <a:sym typeface="Georgia"/>
                    </a:defRPr>
                  </a:pPr>
                  <a:r>
                    <a:t>where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sz="42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,…,</m:t>
                      </m:r>
                      <m:sSub>
                        <m:sSubPr>
                          <m:ctrlP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sz="42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sSub>
                            <m:sSubPr>
                              <m:ctrlPr>
                                <a:rPr sz="42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2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sz="42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sup>
                      </m:sSup>
                    </m:oMath>
                  </a14:m>
                  <a:endParaRPr sz="3800"/>
                </a:p>
              </p:txBody>
            </p:sp>
          </mc:Choice>
          <mc:Fallback xmlns="">
            <p:sp>
              <p:nvSpPr>
                <p:cNvPr id="201" name="Group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71719" y="5876165"/>
                  <a:ext cx="7847600" cy="1912167"/>
                </a:xfrm>
                <a:prstGeom prst="rect">
                  <a:avLst/>
                </a:prstGeom>
                <a:blipFill>
                  <a:blip r:embed="rId3"/>
                  <a:stretch>
                    <a:fillRect l="-2562"/>
                  </a:stretch>
                </a:blipFill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02" name="Image" descr="Ima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53171" y="0"/>
              <a:ext cx="13154949" cy="533373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04" name="Core idea: apply the same weights repeatedly at different positions"/>
          <p:cNvSpPr txBox="1"/>
          <p:nvPr/>
        </p:nvSpPr>
        <p:spPr>
          <a:xfrm>
            <a:off x="4272754" y="12107879"/>
            <a:ext cx="16810610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r>
              <a:t>Core idea: apply the same weights repeatedly at different positions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" grpId="0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RNNs vs Feedforward NN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RNNs vs Feedforward NNs</a:t>
            </a:r>
          </a:p>
        </p:txBody>
      </p:sp>
      <p:pic>
        <p:nvPicPr>
          <p:cNvPr id="207" name="Image" descr="Image"/>
          <p:cNvPicPr>
            <a:picLocks noChangeAspect="1"/>
          </p:cNvPicPr>
          <p:nvPr/>
        </p:nvPicPr>
        <p:blipFill>
          <a:blip r:embed="rId2"/>
          <a:srcRect r="49897"/>
          <a:stretch>
            <a:fillRect/>
          </a:stretch>
        </p:blipFill>
        <p:spPr>
          <a:xfrm>
            <a:off x="12726804" y="3640288"/>
            <a:ext cx="6334350" cy="6985138"/>
          </a:xfrm>
          <a:prstGeom prst="rect">
            <a:avLst/>
          </a:prstGeom>
          <a:ln w="12700">
            <a:miter lim="400000"/>
          </a:ln>
        </p:spPr>
      </p:pic>
      <p:pic>
        <p:nvPicPr>
          <p:cNvPr id="208" name="Image" descr="Image"/>
          <p:cNvPicPr>
            <a:picLocks noChangeAspect="1"/>
          </p:cNvPicPr>
          <p:nvPr/>
        </p:nvPicPr>
        <p:blipFill>
          <a:blip r:embed="rId2"/>
          <a:srcRect l="50289"/>
          <a:stretch>
            <a:fillRect/>
          </a:stretch>
        </p:blipFill>
        <p:spPr>
          <a:xfrm>
            <a:off x="5671914" y="3640288"/>
            <a:ext cx="6284733" cy="69851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Recurrent neural networks (RNNs)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6600"/>
            </a:lvl1pPr>
          </a:lstStyle>
          <a:p>
            <a:r>
              <a:t>Recurrent neural networks (RNNs)</a:t>
            </a:r>
          </a:p>
        </p:txBody>
      </p:sp>
      <p:sp>
        <p:nvSpPr>
          <p:cNvPr id="211" name="Proven to be an highly effective approach to language modeling, sequence tagging as well as text classification tasks:"/>
          <p:cNvSpPr txBox="1">
            <a:spLocks noGrp="1"/>
          </p:cNvSpPr>
          <p:nvPr>
            <p:ph type="body" sz="quarter" idx="1"/>
          </p:nvPr>
        </p:nvSpPr>
        <p:spPr>
          <a:xfrm>
            <a:off x="4560662" y="2835003"/>
            <a:ext cx="15262675" cy="1354017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3600"/>
            </a:pPr>
            <a:r>
              <a:rPr dirty="0"/>
              <a:t>Proven to be an highly effective approach to </a:t>
            </a:r>
            <a:r>
              <a:rPr b="1" dirty="0"/>
              <a:t>language modeling</a:t>
            </a:r>
            <a:r>
              <a:rPr dirty="0"/>
              <a:t>, </a:t>
            </a:r>
            <a:r>
              <a:rPr b="1" dirty="0"/>
              <a:t>sequence tagging</a:t>
            </a:r>
            <a:r>
              <a:rPr dirty="0"/>
              <a:t> as well as </a:t>
            </a:r>
            <a:r>
              <a:rPr b="1" dirty="0"/>
              <a:t>text classification</a:t>
            </a:r>
            <a:r>
              <a:rPr dirty="0"/>
              <a:t> tasks:</a:t>
            </a:r>
          </a:p>
        </p:txBody>
      </p:sp>
      <p:sp>
        <p:nvSpPr>
          <p:cNvPr id="212" name="Language modeling"/>
          <p:cNvSpPr txBox="1"/>
          <p:nvPr/>
        </p:nvSpPr>
        <p:spPr>
          <a:xfrm>
            <a:off x="4569501" y="5628320"/>
            <a:ext cx="4813631" cy="630960"/>
          </a:xfrm>
          <a:prstGeom prst="rect">
            <a:avLst/>
          </a:prstGeom>
          <a:ln w="25400">
            <a:solidFill>
              <a:srgbClr val="000000"/>
            </a:solidFill>
            <a:prstDash val="sysDot"/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 lnSpcReduction="10000"/>
          </a:bodyPr>
          <a:lstStyle>
            <a:lvl1pPr defTabSz="796885">
              <a:spcBef>
                <a:spcPts val="1300"/>
              </a:spcBef>
              <a:defRPr sz="3298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Language modeling</a:t>
            </a:r>
          </a:p>
        </p:txBody>
      </p:sp>
      <p:sp>
        <p:nvSpPr>
          <p:cNvPr id="213" name="Sequence tagging"/>
          <p:cNvSpPr txBox="1"/>
          <p:nvPr/>
        </p:nvSpPr>
        <p:spPr>
          <a:xfrm>
            <a:off x="10292308" y="5628320"/>
            <a:ext cx="4951149" cy="630960"/>
          </a:xfrm>
          <a:prstGeom prst="rect">
            <a:avLst/>
          </a:prstGeom>
          <a:ln w="25400">
            <a:solidFill>
              <a:srgbClr val="000000"/>
            </a:solidFill>
            <a:prstDash val="sysDot"/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 lnSpcReduction="10000"/>
          </a:bodyPr>
          <a:lstStyle>
            <a:lvl1pPr defTabSz="796885">
              <a:spcBef>
                <a:spcPts val="1300"/>
              </a:spcBef>
              <a:defRPr sz="3298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Sequence tagging</a:t>
            </a:r>
          </a:p>
        </p:txBody>
      </p:sp>
      <p:pic>
        <p:nvPicPr>
          <p:cNvPr id="214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4665" y="7156103"/>
            <a:ext cx="4849350" cy="250934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32" name="Group"/>
          <p:cNvGrpSpPr/>
          <p:nvPr/>
        </p:nvGrpSpPr>
        <p:grpSpPr>
          <a:xfrm>
            <a:off x="16197008" y="6481811"/>
            <a:ext cx="4210761" cy="3426831"/>
            <a:chOff x="0" y="-992"/>
            <a:chExt cx="4210760" cy="3426829"/>
          </a:xfrm>
        </p:grpSpPr>
        <p:sp>
          <p:nvSpPr>
            <p:cNvPr id="215" name="Rectangle"/>
            <p:cNvSpPr/>
            <p:nvPr/>
          </p:nvSpPr>
          <p:spPr>
            <a:xfrm>
              <a:off x="169276" y="1425867"/>
              <a:ext cx="527465" cy="898241"/>
            </a:xfrm>
            <a:prstGeom prst="rect">
              <a:avLst/>
            </a:prstGeom>
            <a:solidFill>
              <a:srgbClr val="0096FF">
                <a:alpha val="30000"/>
              </a:srgbClr>
            </a:solidFill>
            <a:ln w="25400" cap="flat">
              <a:solidFill>
                <a:srgbClr val="0096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16" name="Rectangle"/>
            <p:cNvSpPr/>
            <p:nvPr/>
          </p:nvSpPr>
          <p:spPr>
            <a:xfrm>
              <a:off x="1314954" y="1425867"/>
              <a:ext cx="527465" cy="898241"/>
            </a:xfrm>
            <a:prstGeom prst="rect">
              <a:avLst/>
            </a:prstGeom>
            <a:solidFill>
              <a:srgbClr val="0096FF">
                <a:alpha val="30000"/>
              </a:srgbClr>
            </a:solidFill>
            <a:ln w="25400" cap="flat">
              <a:solidFill>
                <a:srgbClr val="0096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17" name="Rectangle"/>
            <p:cNvSpPr/>
            <p:nvPr/>
          </p:nvSpPr>
          <p:spPr>
            <a:xfrm>
              <a:off x="2460632" y="1425867"/>
              <a:ext cx="527466" cy="898241"/>
            </a:xfrm>
            <a:prstGeom prst="rect">
              <a:avLst/>
            </a:prstGeom>
            <a:solidFill>
              <a:srgbClr val="0096FF">
                <a:alpha val="30000"/>
              </a:srgbClr>
            </a:solidFill>
            <a:ln w="25400" cap="flat">
              <a:solidFill>
                <a:srgbClr val="0096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18" name="Rectangle"/>
            <p:cNvSpPr/>
            <p:nvPr/>
          </p:nvSpPr>
          <p:spPr>
            <a:xfrm>
              <a:off x="3606309" y="1425867"/>
              <a:ext cx="527466" cy="898241"/>
            </a:xfrm>
            <a:prstGeom prst="rect">
              <a:avLst/>
            </a:prstGeom>
            <a:solidFill>
              <a:srgbClr val="0096FF">
                <a:alpha val="30000"/>
              </a:srgbClr>
            </a:solidFill>
            <a:ln w="25400" cap="flat">
              <a:solidFill>
                <a:srgbClr val="0096FF"/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19" name="The"/>
            <p:cNvSpPr txBox="1"/>
            <p:nvPr/>
          </p:nvSpPr>
          <p:spPr>
            <a:xfrm>
              <a:off x="0" y="2568331"/>
              <a:ext cx="866018" cy="8575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algn="l">
                <a:spcBef>
                  <a:spcPts val="1400"/>
                </a:spcBef>
                <a:defRPr sz="2800"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t>The</a:t>
              </a:r>
            </a:p>
          </p:txBody>
        </p:sp>
        <p:sp>
          <p:nvSpPr>
            <p:cNvPr id="220" name="movie"/>
            <p:cNvSpPr txBox="1"/>
            <p:nvPr/>
          </p:nvSpPr>
          <p:spPr>
            <a:xfrm>
              <a:off x="1042524" y="2568331"/>
              <a:ext cx="1072325" cy="8575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algn="l" defTabSz="796885">
                <a:spcBef>
                  <a:spcPts val="1300"/>
                </a:spcBef>
                <a:defRPr sz="2716"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t>movie</a:t>
              </a:r>
            </a:p>
          </p:txBody>
        </p:sp>
        <p:sp>
          <p:nvSpPr>
            <p:cNvPr id="221" name="sucks"/>
            <p:cNvSpPr txBox="1"/>
            <p:nvPr/>
          </p:nvSpPr>
          <p:spPr>
            <a:xfrm>
              <a:off x="2291355" y="2568331"/>
              <a:ext cx="1072325" cy="8575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algn="l">
                <a:spcBef>
                  <a:spcPts val="1400"/>
                </a:spcBef>
                <a:defRPr sz="2800"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t>sucks</a:t>
              </a:r>
            </a:p>
          </p:txBody>
        </p:sp>
        <p:sp>
          <p:nvSpPr>
            <p:cNvPr id="222" name="."/>
            <p:cNvSpPr txBox="1"/>
            <p:nvPr/>
          </p:nvSpPr>
          <p:spPr>
            <a:xfrm>
              <a:off x="3722671" y="2568331"/>
              <a:ext cx="294744" cy="8575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algn="l">
                <a:spcBef>
                  <a:spcPts val="1400"/>
                </a:spcBef>
                <a:defRPr sz="2800"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t>.</a:t>
              </a:r>
            </a:p>
          </p:txBody>
        </p:sp>
        <p:sp>
          <p:nvSpPr>
            <p:cNvPr id="223" name="Line"/>
            <p:cNvSpPr/>
            <p:nvPr/>
          </p:nvSpPr>
          <p:spPr>
            <a:xfrm flipV="1">
              <a:off x="433008" y="2336547"/>
              <a:ext cx="1" cy="50809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24" name="Line"/>
            <p:cNvSpPr/>
            <p:nvPr/>
          </p:nvSpPr>
          <p:spPr>
            <a:xfrm flipV="1">
              <a:off x="1578686" y="2336547"/>
              <a:ext cx="1" cy="50809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25" name="Line"/>
            <p:cNvSpPr/>
            <p:nvPr/>
          </p:nvSpPr>
          <p:spPr>
            <a:xfrm flipV="1">
              <a:off x="2724364" y="2336547"/>
              <a:ext cx="1" cy="50809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26" name="Line"/>
            <p:cNvSpPr/>
            <p:nvPr/>
          </p:nvSpPr>
          <p:spPr>
            <a:xfrm flipV="1">
              <a:off x="3870042" y="2354371"/>
              <a:ext cx="1" cy="50809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27" name="Line"/>
            <p:cNvSpPr/>
            <p:nvPr/>
          </p:nvSpPr>
          <p:spPr>
            <a:xfrm flipV="1">
              <a:off x="3870042" y="869654"/>
              <a:ext cx="1" cy="50809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28" name="Line"/>
            <p:cNvSpPr/>
            <p:nvPr/>
          </p:nvSpPr>
          <p:spPr>
            <a:xfrm flipV="1">
              <a:off x="724255" y="1874987"/>
              <a:ext cx="563185" cy="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29" name="Line"/>
            <p:cNvSpPr/>
            <p:nvPr/>
          </p:nvSpPr>
          <p:spPr>
            <a:xfrm flipV="1">
              <a:off x="1869933" y="1874987"/>
              <a:ext cx="563185" cy="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30" name="Line"/>
            <p:cNvSpPr/>
            <p:nvPr/>
          </p:nvSpPr>
          <p:spPr>
            <a:xfrm flipV="1">
              <a:off x="3015611" y="1858318"/>
              <a:ext cx="563185" cy="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231" name="👎"/>
            <p:cNvSpPr txBox="1"/>
            <p:nvPr/>
          </p:nvSpPr>
          <p:spPr>
            <a:xfrm>
              <a:off x="3521785" y="-993"/>
              <a:ext cx="688976" cy="8413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>
                <a:lnSpc>
                  <a:spcPct val="120000"/>
                </a:lnSpc>
                <a:spcBef>
                  <a:spcPts val="7000"/>
                </a:spcBef>
                <a:defRPr sz="4200"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t>👎</a:t>
              </a:r>
            </a:p>
          </p:txBody>
        </p:sp>
      </p:grpSp>
      <p:sp>
        <p:nvSpPr>
          <p:cNvPr id="233" name="Text classification"/>
          <p:cNvSpPr txBox="1"/>
          <p:nvPr/>
        </p:nvSpPr>
        <p:spPr>
          <a:xfrm>
            <a:off x="16152634" y="5628320"/>
            <a:ext cx="4566866" cy="630960"/>
          </a:xfrm>
          <a:prstGeom prst="rect">
            <a:avLst/>
          </a:prstGeom>
          <a:ln w="25400">
            <a:solidFill>
              <a:srgbClr val="000000"/>
            </a:solidFill>
            <a:prstDash val="sysDot"/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 lnSpcReduction="10000"/>
          </a:bodyPr>
          <a:lstStyle>
            <a:lvl1pPr defTabSz="796885">
              <a:spcBef>
                <a:spcPts val="1300"/>
              </a:spcBef>
              <a:defRPr sz="3298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Text classification</a:t>
            </a:r>
          </a:p>
        </p:txBody>
      </p:sp>
      <p:sp>
        <p:nvSpPr>
          <p:cNvPr id="234" name="Form the basis for the modern approaches to machine translation, question answering and dialogue:"/>
          <p:cNvSpPr txBox="1"/>
          <p:nvPr/>
        </p:nvSpPr>
        <p:spPr>
          <a:xfrm>
            <a:off x="4880947" y="10873613"/>
            <a:ext cx="14622106" cy="13540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pPr algn="l">
              <a:spcBef>
                <a:spcPts val="1400"/>
              </a:spcBef>
              <a:defRPr sz="3600">
                <a:latin typeface="Georgia"/>
                <a:ea typeface="Georgia"/>
                <a:cs typeface="Georgia"/>
                <a:sym typeface="Georgia"/>
              </a:defRPr>
            </a:pPr>
            <a:r>
              <a:rPr dirty="0"/>
              <a:t>Form the basis for the modern approaches to </a:t>
            </a:r>
            <a:r>
              <a:rPr b="1" dirty="0"/>
              <a:t>machine translation</a:t>
            </a:r>
            <a:r>
              <a:rPr dirty="0"/>
              <a:t>, </a:t>
            </a:r>
            <a:r>
              <a:rPr b="1" dirty="0"/>
              <a:t>question answering</a:t>
            </a:r>
            <a:r>
              <a:rPr dirty="0"/>
              <a:t> and </a:t>
            </a:r>
            <a:r>
              <a:rPr b="1" dirty="0"/>
              <a:t>dialogue</a:t>
            </a:r>
            <a:r>
              <a:rPr dirty="0"/>
              <a:t>: </a:t>
            </a:r>
          </a:p>
        </p:txBody>
      </p:sp>
      <p:grpSp>
        <p:nvGrpSpPr>
          <p:cNvPr id="237" name="Group"/>
          <p:cNvGrpSpPr/>
          <p:nvPr/>
        </p:nvGrpSpPr>
        <p:grpSpPr>
          <a:xfrm>
            <a:off x="3860797" y="6538290"/>
            <a:ext cx="5871507" cy="3744972"/>
            <a:chOff x="0" y="0"/>
            <a:chExt cx="5871505" cy="3744971"/>
          </a:xfrm>
        </p:grpSpPr>
        <p:pic>
          <p:nvPicPr>
            <p:cNvPr id="235" name="Screen Shot 2019-10-08 at 9.41.56 PM.png" descr="Screen Shot 2019-10-08 at 9.41.56 PM.png"/>
            <p:cNvPicPr>
              <a:picLocks noChangeAspect="1"/>
            </p:cNvPicPr>
            <p:nvPr/>
          </p:nvPicPr>
          <p:blipFill>
            <a:blip r:embed="rId3"/>
            <a:srcRect r="17107"/>
            <a:stretch>
              <a:fillRect/>
            </a:stretch>
          </p:blipFill>
          <p:spPr>
            <a:xfrm>
              <a:off x="0" y="0"/>
              <a:ext cx="5871506" cy="374497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6" name="Rectangle"/>
                <p:cNvSpPr/>
                <p:nvPr/>
              </p:nvSpPr>
              <p:spPr>
                <a:xfrm>
                  <a:off x="4691695" y="1309143"/>
                  <a:ext cx="1163899" cy="518508"/>
                </a:xfrm>
                <a:prstGeom prst="rect">
                  <a:avLst/>
                </a:pr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val="1"/>
                  </a:ext>
                </a:extLst>
              </p:spPr>
              <p:txBody>
                <a:bodyPr wrap="square" lIns="71437" tIns="71437" rIns="71437" bIns="71437" numCol="1" anchor="ctr">
                  <a:noAutofit/>
                </a:bodyPr>
                <a:lstStyle>
                  <a:lvl1pPr algn="l">
                    <a:defRPr sz="2600">
                      <a:latin typeface="+mn-lt"/>
                      <a:ea typeface="+mn-ea"/>
                      <a:cs typeface="+mn-cs"/>
                      <a:sym typeface="Helvetica Neue Medium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𝐡</m:t>
                            </m:r>
                          </m:e>
                          <m:sub>
                            <m: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−2</m:t>
                            </m:r>
                          </m:sub>
                        </m:s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sz="17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/>
                </a:p>
              </p:txBody>
            </p:sp>
          </mc:Choice>
          <mc:Fallback xmlns="">
            <p:sp>
              <p:nvSpPr>
                <p:cNvPr id="236" name="Rectangle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91695" y="1309143"/>
                  <a:ext cx="1163899" cy="518508"/>
                </a:xfrm>
                <a:prstGeom prst="rect">
                  <a:avLst/>
                </a:prstGeom>
                <a:blipFill>
                  <a:blip r:embed="rId4"/>
                  <a:stretch>
                    <a:fillRect l="-2618" r="-22513"/>
                  </a:stretch>
                </a:blipFill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1" name="Group"/>
          <p:cNvGrpSpPr/>
          <p:nvPr/>
        </p:nvGrpSpPr>
        <p:grpSpPr>
          <a:xfrm>
            <a:off x="15936073" y="496535"/>
            <a:ext cx="6540256" cy="4755370"/>
            <a:chOff x="0" y="0"/>
            <a:chExt cx="6540255" cy="4755369"/>
          </a:xfrm>
        </p:grpSpPr>
        <p:pic>
          <p:nvPicPr>
            <p:cNvPr id="239" name="Image" descr="Image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6540256" cy="455708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40" name="Rectangle"/>
            <p:cNvSpPr/>
            <p:nvPr/>
          </p:nvSpPr>
          <p:spPr>
            <a:xfrm>
              <a:off x="2761317" y="4095577"/>
              <a:ext cx="1642075" cy="659793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244" name="Group"/>
          <p:cNvGrpSpPr/>
          <p:nvPr/>
        </p:nvGrpSpPr>
        <p:grpSpPr>
          <a:xfrm>
            <a:off x="9757313" y="4571964"/>
            <a:ext cx="14106367" cy="7933200"/>
            <a:chOff x="0" y="0"/>
            <a:chExt cx="14106366" cy="7933198"/>
          </a:xfrm>
        </p:grpSpPr>
        <p:pic>
          <p:nvPicPr>
            <p:cNvPr id="242" name="Screen Shot 2019-10-08 at 9.41.56 PM.png" descr="Screen Shot 2019-10-08 at 9.41.56 PM.png"/>
            <p:cNvPicPr>
              <a:picLocks noChangeAspect="1"/>
            </p:cNvPicPr>
            <p:nvPr/>
          </p:nvPicPr>
          <p:blipFill>
            <a:blip r:embed="rId3"/>
            <a:srcRect t="11578" r="17107"/>
            <a:stretch>
              <a:fillRect/>
            </a:stretch>
          </p:blipFill>
          <p:spPr>
            <a:xfrm>
              <a:off x="0" y="0"/>
              <a:ext cx="14066705" cy="793319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3" name="Rectangle"/>
                <p:cNvSpPr/>
                <p:nvPr/>
              </p:nvSpPr>
              <p:spPr>
                <a:xfrm>
                  <a:off x="11304856" y="2364935"/>
                  <a:ext cx="2801511" cy="705928"/>
                </a:xfrm>
                <a:prstGeom prst="rect">
                  <a:avLst/>
                </a:prstGeom>
                <a:solidFill>
                  <a:srgbClr val="FFFFFF"/>
                </a:solidFill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val="1"/>
                  </a:ext>
                </a:extLst>
              </p:spPr>
              <p:txBody>
                <a:bodyPr wrap="square" lIns="71437" tIns="71437" rIns="71437" bIns="71437" numCol="1" anchor="ctr">
                  <a:noAutofit/>
                </a:bodyPr>
                <a:lstStyle>
                  <a:lvl1pPr algn="l">
                    <a:defRPr sz="3000">
                      <a:latin typeface="+mn-lt"/>
                      <a:ea typeface="+mn-ea"/>
                      <a:cs typeface="+mn-cs"/>
                      <a:sym typeface="Helvetica Neue Medium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sz="35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5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𝐡</m:t>
                            </m:r>
                          </m:e>
                          <m:sub>
                            <m:r>
                              <a:rPr sz="35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sz="35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−2</m:t>
                            </m:r>
                          </m:sub>
                        </m:sSub>
                        <m: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sz="35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5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sz="35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sz="35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/>
                </a:p>
              </p:txBody>
            </p:sp>
          </mc:Choice>
          <mc:Fallback xmlns="">
            <p:sp>
              <p:nvSpPr>
                <p:cNvPr id="243" name="Rectangle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304856" y="2364935"/>
                  <a:ext cx="2801511" cy="705928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45" name="RNNs for Language Modeling"/>
          <p:cNvSpPr txBox="1">
            <a:spLocks noGrp="1"/>
          </p:cNvSpPr>
          <p:nvPr>
            <p:ph type="title"/>
          </p:nvPr>
        </p:nvSpPr>
        <p:spPr>
          <a:xfrm>
            <a:off x="2389207" y="276177"/>
            <a:ext cx="15609095" cy="3036095"/>
          </a:xfrm>
          <a:prstGeom prst="rect">
            <a:avLst/>
          </a:prstGeom>
        </p:spPr>
        <p:txBody>
          <a:bodyPr/>
          <a:lstStyle/>
          <a:p>
            <a:r>
              <a:t>RNNs for Language Modeling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6" name="Equation"/>
              <p:cNvSpPr txBox="1"/>
              <p:nvPr/>
            </p:nvSpPr>
            <p:spPr>
              <a:xfrm>
                <a:off x="2005443" y="10271293"/>
                <a:ext cx="6975992" cy="531034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,…,</m:t>
                      </m:r>
                      <m:sSub>
                        <m:sSubPr>
                          <m:ctrlP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4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sz="4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sz="4400"/>
              </a:p>
            </p:txBody>
          </p:sp>
        </mc:Choice>
        <mc:Fallback xmlns="">
          <p:sp>
            <p:nvSpPr>
              <p:cNvPr id="246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5443" y="10271293"/>
                <a:ext cx="6975992" cy="531034"/>
              </a:xfrm>
              <a:prstGeom prst="rect">
                <a:avLst/>
              </a:prstGeom>
              <a:blipFill>
                <a:blip r:embed="rId5"/>
                <a:stretch>
                  <a:fillRect r="-9965" b="-26437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7" name="Use a RNN to…"/>
          <p:cNvSpPr txBox="1"/>
          <p:nvPr/>
        </p:nvSpPr>
        <p:spPr>
          <a:xfrm>
            <a:off x="1367959" y="4781312"/>
            <a:ext cx="8250960" cy="47500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algn="l"/>
            <a:r>
              <a:t>Use a RNN to </a:t>
            </a:r>
          </a:p>
          <a:p>
            <a:pPr marL="611187" indent="-611187" algn="l">
              <a:buSzPct val="145000"/>
              <a:buChar char="•"/>
            </a:pPr>
            <a:r>
              <a:t>capture the history of the previous words as a hidden state </a:t>
            </a:r>
          </a:p>
          <a:p>
            <a:pPr marL="611187" indent="-611187" algn="l">
              <a:buSzPct val="145000"/>
              <a:buChar char="•"/>
            </a:pPr>
            <a:r>
              <a:t>use hidden state to estimate the probability of the next word 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Recall: Language Model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Recall: Language Models</a:t>
            </a:r>
          </a:p>
        </p:txBody>
      </p:sp>
      <p:sp>
        <p:nvSpPr>
          <p:cNvPr id="250" name="N-grams"/>
          <p:cNvSpPr txBox="1">
            <a:spLocks noGrp="1"/>
          </p:cNvSpPr>
          <p:nvPr>
            <p:ph type="body" sz="quarter" idx="1"/>
          </p:nvPr>
        </p:nvSpPr>
        <p:spPr>
          <a:xfrm>
            <a:off x="3604356" y="7809764"/>
            <a:ext cx="15609095" cy="1947655"/>
          </a:xfrm>
          <a:prstGeom prst="rect">
            <a:avLst/>
          </a:prstGeom>
        </p:spPr>
        <p:txBody>
          <a:bodyPr/>
          <a:lstStyle>
            <a:lvl1pPr>
              <a:defRPr sz="4200"/>
            </a:lvl1pPr>
          </a:lstStyle>
          <a:p>
            <a:r>
              <a:t>N-grams</a:t>
            </a:r>
          </a:p>
        </p:txBody>
      </p:sp>
      <p:grpSp>
        <p:nvGrpSpPr>
          <p:cNvPr id="253" name="Group"/>
          <p:cNvGrpSpPr/>
          <p:nvPr/>
        </p:nvGrpSpPr>
        <p:grpSpPr>
          <a:xfrm>
            <a:off x="3604356" y="4918562"/>
            <a:ext cx="15609095" cy="3218862"/>
            <a:chOff x="0" y="0"/>
            <a:chExt cx="15609093" cy="3218861"/>
          </a:xfrm>
        </p:grpSpPr>
        <p:pic>
          <p:nvPicPr>
            <p:cNvPr id="251" name="Screen Shot 2018-09-16 at 3.29.08 PM.pdf" descr="Screen Shot 2018-09-16 at 3.29.08 PM.pdf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3314380" y="1525366"/>
              <a:ext cx="11811044" cy="169349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52" name="kth order Markov assumption"/>
            <p:cNvSpPr txBox="1"/>
            <p:nvPr/>
          </p:nvSpPr>
          <p:spPr>
            <a:xfrm>
              <a:off x="0" y="0"/>
              <a:ext cx="15609094" cy="19476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marL="603250" indent="-603250" algn="l">
                <a:spcBef>
                  <a:spcPts val="1400"/>
                </a:spcBef>
                <a:buSzPct val="145000"/>
                <a:buChar char="•"/>
                <a:defRPr sz="3800"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t>kth order Markov assumption</a:t>
              </a:r>
            </a:p>
          </p:txBody>
        </p:sp>
      </p:grpSp>
      <p:grpSp>
        <p:nvGrpSpPr>
          <p:cNvPr id="258" name="Group"/>
          <p:cNvGrpSpPr/>
          <p:nvPr/>
        </p:nvGrpSpPr>
        <p:grpSpPr>
          <a:xfrm>
            <a:off x="4873513" y="9284103"/>
            <a:ext cx="13687925" cy="3873270"/>
            <a:chOff x="0" y="0"/>
            <a:chExt cx="13687924" cy="3873269"/>
          </a:xfrm>
        </p:grpSpPr>
        <p:pic>
          <p:nvPicPr>
            <p:cNvPr id="254" name="Image" descr="Ima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10644" y="1093744"/>
              <a:ext cx="11215687" cy="66079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55" name="Image" descr="Ima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97128" y="3212472"/>
              <a:ext cx="12090797" cy="66079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56" name="Bigram (1st order)"/>
            <p:cNvSpPr txBox="1"/>
            <p:nvPr/>
          </p:nvSpPr>
          <p:spPr>
            <a:xfrm>
              <a:off x="0" y="0"/>
              <a:ext cx="4611223" cy="9858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algn="l">
                <a:spcBef>
                  <a:spcPts val="1400"/>
                </a:spcBef>
                <a:defRPr sz="3800"/>
              </a:lvl1pPr>
            </a:lstStyle>
            <a:p>
              <a:r>
                <a:t>Bigram (1st order)</a:t>
              </a:r>
            </a:p>
          </p:txBody>
        </p:sp>
        <p:sp>
          <p:nvSpPr>
            <p:cNvPr id="257" name="Trigram (2nd order)"/>
            <p:cNvSpPr txBox="1"/>
            <p:nvPr/>
          </p:nvSpPr>
          <p:spPr>
            <a:xfrm>
              <a:off x="0" y="1990604"/>
              <a:ext cx="4611223" cy="98580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algn="l">
                <a:spcBef>
                  <a:spcPts val="1400"/>
                </a:spcBef>
                <a:defRPr sz="3800"/>
              </a:lvl1pPr>
            </a:lstStyle>
            <a:p>
              <a:r>
                <a:t>Trigram (2nd order)</a:t>
              </a:r>
            </a:p>
          </p:txBody>
        </p:sp>
      </p:grpSp>
      <p:grpSp>
        <p:nvGrpSpPr>
          <p:cNvPr id="261" name="Group"/>
          <p:cNvGrpSpPr/>
          <p:nvPr/>
        </p:nvGrpSpPr>
        <p:grpSpPr>
          <a:xfrm>
            <a:off x="3604356" y="2027360"/>
            <a:ext cx="15609095" cy="3043247"/>
            <a:chOff x="0" y="0"/>
            <a:chExt cx="15609093" cy="3043246"/>
          </a:xfrm>
        </p:grpSpPr>
        <p:pic>
          <p:nvPicPr>
            <p:cNvPr id="259" name="Image" descr="Image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26310" y="1378702"/>
              <a:ext cx="11349161" cy="166454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60" name="Model the probability of a sequence of words"/>
            <p:cNvSpPr txBox="1"/>
            <p:nvPr/>
          </p:nvSpPr>
          <p:spPr>
            <a:xfrm>
              <a:off x="0" y="0"/>
              <a:ext cx="15609094" cy="19476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marL="603250" indent="-603250" algn="l">
                <a:spcBef>
                  <a:spcPts val="1400"/>
                </a:spcBef>
                <a:buSzPct val="145000"/>
                <a:buChar char="•"/>
                <a:defRPr sz="3800"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rPr dirty="0"/>
                <a:t>Model the probability of a sequence of words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B34384C9-A4C2-E8B3-B5F5-AD70AF6CDEA5}"/>
              </a:ext>
            </a:extLst>
          </p:cNvPr>
          <p:cNvSpPr txBox="1"/>
          <p:nvPr/>
        </p:nvSpPr>
        <p:spPr>
          <a:xfrm>
            <a:off x="2190750" y="7466354"/>
            <a:ext cx="12192000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dirty="0"/>
              <a:t>joint probability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532A77F-7992-55EF-AC7F-B77897E4CCDD}"/>
                  </a:ext>
                </a:extLst>
              </p14:cNvPr>
              <p14:cNvContentPartPr/>
              <p14:nvPr/>
            </p14:nvContentPartPr>
            <p14:xfrm>
              <a:off x="4362390" y="5314830"/>
              <a:ext cx="19080" cy="3056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532A77F-7992-55EF-AC7F-B77897E4CCD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353750" y="5305830"/>
                <a:ext cx="36720" cy="32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367B9AAD-2E1B-A447-DC6B-39397456688C}"/>
                  </a:ext>
                </a:extLst>
              </p14:cNvPr>
              <p14:cNvContentPartPr/>
              <p14:nvPr/>
            </p14:nvContentPartPr>
            <p14:xfrm>
              <a:off x="4400550" y="5294310"/>
              <a:ext cx="11793600" cy="17334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367B9AAD-2E1B-A447-DC6B-39397456688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391550" y="5285310"/>
                <a:ext cx="11811240" cy="1751040"/>
              </a:xfrm>
              <a:prstGeom prst="rect">
                <a:avLst/>
              </a:prstGeom>
            </p:spPr>
          </p:pic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649221CC-4E8A-C9B6-3150-738DB530E0D4}"/>
              </a:ext>
            </a:extLst>
          </p:cNvPr>
          <p:cNvGrpSpPr/>
          <p:nvPr/>
        </p:nvGrpSpPr>
        <p:grpSpPr>
          <a:xfrm>
            <a:off x="15811110" y="7734030"/>
            <a:ext cx="1882800" cy="2594520"/>
            <a:chOff x="15811110" y="7734030"/>
            <a:chExt cx="1882800" cy="25945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68294A2A-7C18-6AFF-B2DD-BE78EA2C5D5D}"/>
                    </a:ext>
                  </a:extLst>
                </p14:cNvPr>
                <p14:cNvContentPartPr/>
                <p14:nvPr/>
              </p14:nvContentPartPr>
              <p14:xfrm>
                <a:off x="17049510" y="9905910"/>
                <a:ext cx="51840" cy="3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68294A2A-7C18-6AFF-B2DD-BE78EA2C5D5D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7040870" y="9896910"/>
                  <a:ext cx="6948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93244218-BB7A-63A1-F6F3-40D4CE1343A6}"/>
                    </a:ext>
                  </a:extLst>
                </p14:cNvPr>
                <p14:cNvContentPartPr/>
                <p14:nvPr/>
              </p14:nvContentPartPr>
              <p14:xfrm>
                <a:off x="17125830" y="10020030"/>
                <a:ext cx="7920" cy="2458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93244218-BB7A-63A1-F6F3-40D4CE1343A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7116830" y="10011390"/>
                  <a:ext cx="25560" cy="263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D412DB7F-FEC6-533C-FBD8-74C11BA78ED1}"/>
                    </a:ext>
                  </a:extLst>
                </p14:cNvPr>
                <p14:cNvContentPartPr/>
                <p14:nvPr/>
              </p14:nvContentPartPr>
              <p14:xfrm>
                <a:off x="17220870" y="10075830"/>
                <a:ext cx="168840" cy="399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D412DB7F-FEC6-533C-FBD8-74C11BA78ED1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7212230" y="10067190"/>
                  <a:ext cx="186480" cy="57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29970A07-C92A-B165-C7A5-F96737465952}"/>
                    </a:ext>
                  </a:extLst>
                </p14:cNvPr>
                <p14:cNvContentPartPr/>
                <p14:nvPr/>
              </p14:nvContentPartPr>
              <p14:xfrm>
                <a:off x="17640270" y="9886830"/>
                <a:ext cx="53640" cy="44172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29970A07-C92A-B165-C7A5-F96737465952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7631270" y="9877830"/>
                  <a:ext cx="71280" cy="45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F2770FCF-7BAF-7563-00D8-F395AF9A4341}"/>
                    </a:ext>
                  </a:extLst>
                </p14:cNvPr>
                <p14:cNvContentPartPr/>
                <p14:nvPr/>
              </p14:nvContentPartPr>
              <p14:xfrm>
                <a:off x="15811110" y="7734030"/>
                <a:ext cx="1420560" cy="190764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F2770FCF-7BAF-7563-00D8-F395AF9A4341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5802470" y="7725390"/>
                  <a:ext cx="1438200" cy="19252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F54025EA-EBD7-71DC-75C5-1D77734C8CDA}"/>
                  </a:ext>
                </a:extLst>
              </p14:cNvPr>
              <p14:cNvContentPartPr/>
              <p14:nvPr/>
            </p14:nvContentPartPr>
            <p14:xfrm>
              <a:off x="7010190" y="9277350"/>
              <a:ext cx="39960" cy="24804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F54025EA-EBD7-71DC-75C5-1D77734C8CDA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7001550" y="9268350"/>
                <a:ext cx="57600" cy="265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A1DB8B63-4BB2-C108-2526-05E4CA8466A3}"/>
                  </a:ext>
                </a:extLst>
              </p14:cNvPr>
              <p14:cNvContentPartPr/>
              <p14:nvPr/>
            </p14:nvContentPartPr>
            <p14:xfrm>
              <a:off x="7010190" y="9064230"/>
              <a:ext cx="10191600" cy="19584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A1DB8B63-4BB2-C108-2526-05E4CA8466A3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7001550" y="9055590"/>
                <a:ext cx="10209240" cy="2134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0" grpId="0" animBg="1" advAuto="0"/>
      <p:bldP spid="253" grpId="0" animBg="1" advAuto="0"/>
      <p:bldP spid="258" grpId="0" animBg="1" advAuto="0"/>
      <p:bldP spid="261" grpId="0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Issues with traditional n-gram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Issues with traditional n-grams</a:t>
            </a:r>
          </a:p>
        </p:txBody>
      </p:sp>
      <p:grpSp>
        <p:nvGrpSpPr>
          <p:cNvPr id="266" name="Group"/>
          <p:cNvGrpSpPr/>
          <p:nvPr/>
        </p:nvGrpSpPr>
        <p:grpSpPr>
          <a:xfrm>
            <a:off x="2273176" y="2127357"/>
            <a:ext cx="21514285" cy="3568904"/>
            <a:chOff x="0" y="0"/>
            <a:chExt cx="21514282" cy="3568903"/>
          </a:xfrm>
        </p:grpSpPr>
        <p:sp>
          <p:nvSpPr>
            <p:cNvPr id="264" name="Group"/>
            <p:cNvSpPr txBox="1"/>
            <p:nvPr/>
          </p:nvSpPr>
          <p:spPr>
            <a:xfrm>
              <a:off x="0" y="0"/>
              <a:ext cx="15609094" cy="194765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algn="l">
                <a:spcBef>
                  <a:spcPts val="100"/>
                </a:spcBef>
                <a:defRPr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t>Consider:</a:t>
              </a:r>
            </a:p>
          </p:txBody>
        </p:sp>
        <p:sp>
          <p:nvSpPr>
            <p:cNvPr id="265" name="Group"/>
            <p:cNvSpPr txBox="1"/>
            <p:nvPr/>
          </p:nvSpPr>
          <p:spPr>
            <a:xfrm>
              <a:off x="1313241" y="1048280"/>
              <a:ext cx="20201042" cy="25206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/>
            <a:p>
              <a:pPr algn="l">
                <a:spcBef>
                  <a:spcPts val="100"/>
                </a:spcBef>
                <a:defRPr sz="3800" b="1" i="1">
                  <a:latin typeface="Georgia"/>
                  <a:ea typeface="Georgia"/>
                  <a:cs typeface="Georgia"/>
                  <a:sym typeface="Georgia"/>
                </a:defRPr>
              </a:pPr>
              <a:r>
                <a:rPr b="0" dirty="0"/>
                <a:t>As the proctor started the clock,</a:t>
              </a:r>
              <a:r>
                <a:rPr dirty="0"/>
                <a:t> </a:t>
              </a:r>
              <a:r>
                <a:rPr b="0" dirty="0"/>
                <a:t>t</a:t>
              </a:r>
              <a:r>
                <a:rPr sz="4500" b="0" dirty="0"/>
                <a:t>he students opened their</a:t>
              </a:r>
              <a:r>
                <a:rPr sz="4500" dirty="0"/>
                <a:t> __________ </a:t>
              </a:r>
            </a:p>
          </p:txBody>
        </p:sp>
      </p:grpSp>
      <p:grpSp>
        <p:nvGrpSpPr>
          <p:cNvPr id="270" name="Group"/>
          <p:cNvGrpSpPr/>
          <p:nvPr/>
        </p:nvGrpSpPr>
        <p:grpSpPr>
          <a:xfrm>
            <a:off x="2273177" y="4804951"/>
            <a:ext cx="21565006" cy="5967928"/>
            <a:chOff x="0" y="0"/>
            <a:chExt cx="21565005" cy="596792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7" name="Equation"/>
                <p:cNvSpPr txBox="1"/>
                <p:nvPr/>
              </p:nvSpPr>
              <p:spPr>
                <a:xfrm>
                  <a:off x="840508" y="4429942"/>
                  <a:ext cx="16791775" cy="1537985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4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sz="4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4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lang="en-US" sz="48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m:rPr>
                            <m:nor/>
                          </m:rP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students</m:t>
                        </m:r>
                        <m:r>
                          <m:rPr>
                            <m:nor/>
                          </m:rP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opened</m:t>
                        </m:r>
                        <m:r>
                          <m:rPr>
                            <m:nor/>
                          </m:rP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their</m:t>
                        </m:r>
                        <m:r>
                          <a:rPr lang="en-US" sz="4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)=</m:t>
                        </m:r>
                        <m:f>
                          <m:fPr>
                            <m:ctrlPr>
                              <a:rPr lang="ar-AE" sz="4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sz="4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count</m:t>
                            </m:r>
                            <m:r>
                              <a:rPr lang="en-US" sz="4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sz="4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students</m:t>
                            </m:r>
                            <m:r>
                              <m:rPr>
                                <m:nor/>
                              </m:rPr>
                              <a:rPr lang="en-US" sz="4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4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opened</m:t>
                            </m:r>
                            <m:r>
                              <m:rPr>
                                <m:nor/>
                              </m:rPr>
                              <a:rPr lang="en-US" sz="4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4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their</m:t>
                            </m:r>
                            <m:r>
                              <a:rPr lang="en-US" sz="48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en-US" sz="4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sz="4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sz="4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count</m:t>
                            </m:r>
                            <m:r>
                              <a:rPr lang="en-US" sz="4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sz="4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students</m:t>
                            </m:r>
                            <m:r>
                              <m:rPr>
                                <m:nor/>
                              </m:rPr>
                              <a:rPr lang="en-US" sz="4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4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opened</m:t>
                            </m:r>
                            <m:r>
                              <m:rPr>
                                <m:nor/>
                              </m:rPr>
                              <a:rPr lang="en-US" sz="4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4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their</m:t>
                            </m:r>
                            <m:r>
                              <a:rPr lang="en-US" sz="4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oMath>
                    </m:oMathPara>
                  </a14:m>
                  <a:endParaRPr sz="4800" dirty="0"/>
                </a:p>
              </p:txBody>
            </p:sp>
          </mc:Choice>
          <mc:Fallback xmlns="">
            <p:sp>
              <p:nvSpPr>
                <p:cNvPr id="267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0508" y="4429942"/>
                  <a:ext cx="16791775" cy="1537985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8" name="Group"/>
            <p:cNvSpPr txBox="1"/>
            <p:nvPr/>
          </p:nvSpPr>
          <p:spPr>
            <a:xfrm>
              <a:off x="0" y="0"/>
              <a:ext cx="18442017" cy="230113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algn="l">
                <a:spcBef>
                  <a:spcPts val="100"/>
                </a:spcBef>
                <a:defRPr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t>For a 4-gram, the probability of the next word would be estimated by</a:t>
              </a:r>
            </a:p>
          </p:txBody>
        </p:sp>
        <p:sp>
          <p:nvSpPr>
            <p:cNvPr id="269" name="Group"/>
            <p:cNvSpPr txBox="1"/>
            <p:nvPr/>
          </p:nvSpPr>
          <p:spPr>
            <a:xfrm>
              <a:off x="1262519" y="1630072"/>
              <a:ext cx="20302486" cy="25332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/>
            <a:p>
              <a:pPr algn="l">
                <a:spcBef>
                  <a:spcPts val="100"/>
                </a:spcBef>
                <a:defRPr sz="3800" b="1" i="1">
                  <a:latin typeface="Georgia"/>
                  <a:ea typeface="Georgia"/>
                  <a:cs typeface="Georgia"/>
                  <a:sym typeface="Georgia"/>
                </a:defRPr>
              </a:pPr>
              <a:r>
                <a:rPr b="0" strike="sngStrike" dirty="0"/>
                <a:t>As the proctor started the clock,</a:t>
              </a:r>
              <a:r>
                <a:rPr strike="sngStrike" dirty="0"/>
                <a:t> </a:t>
              </a:r>
              <a:r>
                <a:rPr b="0" strike="sngStrike" dirty="0"/>
                <a:t>t</a:t>
              </a:r>
              <a:r>
                <a:rPr sz="4500" b="0" strike="sngStrike" dirty="0"/>
                <a:t>he</a:t>
              </a:r>
              <a:r>
                <a:rPr sz="4500" b="0" dirty="0"/>
                <a:t> students opened their</a:t>
              </a:r>
              <a:r>
                <a:rPr sz="4500" dirty="0"/>
                <a:t> __________ </a:t>
              </a:r>
            </a:p>
          </p:txBody>
        </p:sp>
      </p:grpSp>
      <p:sp>
        <p:nvSpPr>
          <p:cNvPr id="271" name="Small n: not enough context for long range dependencies"/>
          <p:cNvSpPr txBox="1"/>
          <p:nvPr/>
        </p:nvSpPr>
        <p:spPr>
          <a:xfrm>
            <a:off x="2424566" y="11275653"/>
            <a:ext cx="14304021" cy="777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algn="l">
              <a:spcBef>
                <a:spcPts val="100"/>
              </a:spcBef>
              <a:defRPr>
                <a:solidFill>
                  <a:schemeClr val="accent1">
                    <a:lumOff val="-13575"/>
                  </a:schemeClr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rPr dirty="0"/>
              <a:t>Small </a:t>
            </a:r>
            <a:r>
              <a:rPr i="1" dirty="0"/>
              <a:t>n</a:t>
            </a:r>
            <a:r>
              <a:rPr dirty="0"/>
              <a:t>: not enough context for long range dependencies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0" grpId="0" animBg="1" advAuto="0"/>
      <p:bldP spid="271" grpId="0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Issues with traditional n-grams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1952626"/>
          </a:xfrm>
          <a:prstGeom prst="rect">
            <a:avLst/>
          </a:prstGeom>
        </p:spPr>
        <p:txBody>
          <a:bodyPr/>
          <a:lstStyle/>
          <a:p>
            <a:r>
              <a:t>Issues with traditional n-grams</a:t>
            </a:r>
          </a:p>
        </p:txBody>
      </p:sp>
      <p:sp>
        <p:nvSpPr>
          <p:cNvPr id="274" name="Example generation from trigram model"/>
          <p:cNvSpPr txBox="1">
            <a:spLocks noGrp="1"/>
          </p:cNvSpPr>
          <p:nvPr>
            <p:ph type="body" sz="quarter" idx="1"/>
          </p:nvPr>
        </p:nvSpPr>
        <p:spPr>
          <a:xfrm>
            <a:off x="4387453" y="2698196"/>
            <a:ext cx="15609094" cy="1465237"/>
          </a:xfrm>
          <a:prstGeom prst="rect">
            <a:avLst/>
          </a:prstGeom>
        </p:spPr>
        <p:txBody>
          <a:bodyPr/>
          <a:lstStyle/>
          <a:p>
            <a:r>
              <a:rPr dirty="0"/>
              <a:t>Example generation from trigram model</a:t>
            </a:r>
          </a:p>
        </p:txBody>
      </p:sp>
      <p:sp>
        <p:nvSpPr>
          <p:cNvPr id="275" name="today the price of gold per ton , while production of shoe lasts and shoe industry , the bank intervened just after it considered and rejected an imf demand to rebuild depleted european stocks , sept 30 end primary 76 cts a share ."/>
          <p:cNvSpPr txBox="1"/>
          <p:nvPr/>
        </p:nvSpPr>
        <p:spPr>
          <a:xfrm>
            <a:off x="5803627" y="3923932"/>
            <a:ext cx="15449537" cy="27688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 defTabSz="457200">
              <a:defRPr i="1"/>
            </a:lvl1pPr>
          </a:lstStyle>
          <a:p>
            <a:r>
              <a:rPr dirty="0"/>
              <a:t>today the price of gold per ton , while production of shoe lasts and shoe industry , the bank intervened just after it considered and rejected an </a:t>
            </a:r>
            <a:r>
              <a:rPr dirty="0" err="1"/>
              <a:t>imf</a:t>
            </a:r>
            <a:r>
              <a:rPr dirty="0"/>
              <a:t> demand to rebuild depleted </a:t>
            </a:r>
            <a:r>
              <a:rPr dirty="0" err="1"/>
              <a:t>european</a:t>
            </a:r>
            <a:r>
              <a:rPr dirty="0"/>
              <a:t> stocks , sept 30 end primary 76 </a:t>
            </a:r>
            <a:r>
              <a:rPr dirty="0" err="1"/>
              <a:t>cts</a:t>
            </a:r>
            <a:r>
              <a:rPr dirty="0"/>
              <a:t> a share .</a:t>
            </a:r>
          </a:p>
        </p:txBody>
      </p:sp>
      <p:sp>
        <p:nvSpPr>
          <p:cNvPr id="276" name="Surprisingly grammatical!…"/>
          <p:cNvSpPr txBox="1"/>
          <p:nvPr/>
        </p:nvSpPr>
        <p:spPr>
          <a:xfrm>
            <a:off x="4468462" y="7028854"/>
            <a:ext cx="15945972" cy="1800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pPr marL="597217" indent="-597217" algn="l" defTabSz="813315">
              <a:spcBef>
                <a:spcPts val="1300"/>
              </a:spcBef>
              <a:buSzPct val="145000"/>
              <a:buChar char="•"/>
              <a:defRPr sz="3762">
                <a:solidFill>
                  <a:schemeClr val="accent3">
                    <a:hueOff val="914337"/>
                    <a:satOff val="31515"/>
                    <a:lumOff val="-30790"/>
                  </a:schemeClr>
                </a:solidFill>
                <a:latin typeface="Georgia"/>
                <a:ea typeface="Georgia"/>
                <a:cs typeface="Georgia"/>
                <a:sym typeface="Georgia"/>
              </a:defRPr>
            </a:pPr>
            <a:r>
              <a:rPr dirty="0"/>
              <a:t>Surprisingly grammatical!</a:t>
            </a:r>
          </a:p>
          <a:p>
            <a:pPr marL="597217" indent="-597217" algn="l" defTabSz="813315">
              <a:spcBef>
                <a:spcPts val="1300"/>
              </a:spcBef>
              <a:buSzPct val="145000"/>
              <a:buChar char="•"/>
              <a:defRPr sz="3762">
                <a:latin typeface="Georgia"/>
                <a:ea typeface="Georgia"/>
                <a:cs typeface="Georgia"/>
                <a:sym typeface="Georgia"/>
              </a:defRPr>
            </a:pPr>
            <a:r>
              <a:rPr dirty="0"/>
              <a:t>But </a:t>
            </a:r>
            <a:r>
              <a:rPr dirty="0">
                <a:solidFill>
                  <a:schemeClr val="accent5">
                    <a:lumOff val="-29866"/>
                  </a:schemeClr>
                </a:solidFill>
              </a:rPr>
              <a:t>incoherent</a:t>
            </a:r>
            <a:r>
              <a:rPr dirty="0"/>
              <a:t>.  Need to consider longer history to model language well.</a:t>
            </a:r>
          </a:p>
        </p:txBody>
      </p:sp>
      <p:sp>
        <p:nvSpPr>
          <p:cNvPr id="277" name="Sparsity issues when n is large…"/>
          <p:cNvSpPr txBox="1"/>
          <p:nvPr/>
        </p:nvSpPr>
        <p:spPr>
          <a:xfrm>
            <a:off x="4387453" y="9607756"/>
            <a:ext cx="15609094" cy="35580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pPr marL="603250" indent="-603250" algn="l">
              <a:spcBef>
                <a:spcPts val="1400"/>
              </a:spcBef>
              <a:buSzPct val="145000"/>
              <a:buChar char="•"/>
              <a:defRPr sz="3800">
                <a:latin typeface="Georgia"/>
                <a:ea typeface="Georgia"/>
                <a:cs typeface="Georgia"/>
                <a:sym typeface="Georgia"/>
              </a:defRPr>
            </a:pPr>
            <a:r>
              <a:rPr>
                <a:solidFill>
                  <a:schemeClr val="accent5">
                    <a:lumOff val="-29866"/>
                  </a:schemeClr>
                </a:solidFill>
              </a:rPr>
              <a:t>Sparsity issues </a:t>
            </a:r>
            <a:r>
              <a:t>when </a:t>
            </a:r>
            <a:r>
              <a:rPr i="1"/>
              <a:t>n</a:t>
            </a:r>
            <a:r>
              <a:t> is large</a:t>
            </a:r>
          </a:p>
          <a:p>
            <a:pPr marL="603250" indent="-603250" algn="l">
              <a:spcBef>
                <a:spcPts val="1400"/>
              </a:spcBef>
              <a:buSzPct val="145000"/>
              <a:buChar char="•"/>
              <a:defRPr sz="3800">
                <a:latin typeface="Georgia"/>
                <a:ea typeface="Georgia"/>
                <a:cs typeface="Georgia"/>
                <a:sym typeface="Georgia"/>
              </a:defRPr>
            </a:pPr>
            <a:r>
              <a:rPr>
                <a:solidFill>
                  <a:schemeClr val="accent5">
                    <a:lumOff val="-29866"/>
                  </a:schemeClr>
                </a:solidFill>
              </a:rPr>
              <a:t>Model size</a:t>
            </a:r>
            <a:r>
              <a:t> (number of parameters) </a:t>
            </a:r>
            <a:r>
              <a:rPr>
                <a:solidFill>
                  <a:schemeClr val="accent5">
                    <a:lumOff val="-29866"/>
                  </a:schemeClr>
                </a:solidFill>
              </a:rPr>
              <a:t>increases</a:t>
            </a:r>
            <a:r>
              <a:t> exponentially with </a:t>
            </a:r>
            <a:r>
              <a:rPr i="1"/>
              <a:t>n</a:t>
            </a:r>
          </a:p>
          <a:p>
            <a:pPr marL="1047750" lvl="1" indent="-603250" algn="l">
              <a:spcBef>
                <a:spcPts val="1400"/>
              </a:spcBef>
              <a:buSzPct val="145000"/>
              <a:buChar char="•"/>
              <a:defRPr sz="3800">
                <a:latin typeface="Georgia"/>
                <a:ea typeface="Georgia"/>
                <a:cs typeface="Georgia"/>
                <a:sym typeface="Georgia"/>
              </a:defRPr>
            </a:pPr>
            <a:r>
              <a:t>Takes up a lot of memory to store all those probabilities  </a:t>
            </a:r>
          </a:p>
        </p:txBody>
      </p:sp>
      <p:sp>
        <p:nvSpPr>
          <p:cNvPr id="278" name="Why can’t we just increase n?"/>
          <p:cNvSpPr txBox="1"/>
          <p:nvPr/>
        </p:nvSpPr>
        <p:spPr>
          <a:xfrm>
            <a:off x="4450678" y="9445736"/>
            <a:ext cx="7597674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rPr dirty="0"/>
              <a:t>Why can’t we just increase </a:t>
            </a:r>
            <a:r>
              <a:rPr i="1" dirty="0"/>
              <a:t>n</a:t>
            </a:r>
            <a:r>
              <a:rPr dirty="0"/>
              <a:t>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" grpId="0" animBg="1" advAuto="0"/>
      <p:bldP spid="275" grpId="0" animBg="1" advAuto="0"/>
      <p:bldP spid="276" grpId="0" animBg="1" advAuto="0"/>
      <p:bldP spid="277" grpId="0" animBg="1" advAuto="0"/>
      <p:bldP spid="278" grpId="0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Feedforward Neural Language Model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Feedforward Neural Language Model</a:t>
            </a:r>
          </a:p>
        </p:txBody>
      </p:sp>
      <p:sp>
        <p:nvSpPr>
          <p:cNvPr id="293" name="Slide Number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  <p:pic>
        <p:nvPicPr>
          <p:cNvPr id="294" name="Image" descr="Image"/>
          <p:cNvPicPr>
            <a:picLocks noChangeAspect="1"/>
          </p:cNvPicPr>
          <p:nvPr/>
        </p:nvPicPr>
        <p:blipFill>
          <a:blip r:embed="rId2"/>
          <a:srcRect l="1855" r="55605" b="4642"/>
          <a:stretch>
            <a:fillRect/>
          </a:stretch>
        </p:blipFill>
        <p:spPr>
          <a:xfrm>
            <a:off x="3228511" y="2686699"/>
            <a:ext cx="8819239" cy="9697322"/>
          </a:xfrm>
          <a:prstGeom prst="rect">
            <a:avLst/>
          </a:prstGeom>
          <a:ln w="12700">
            <a:miter lim="400000"/>
          </a:ln>
        </p:spPr>
      </p:pic>
      <p:sp>
        <p:nvSpPr>
          <p:cNvPr id="295" name="(Bengio et 2003): A Neural Probabilistic Language Model"/>
          <p:cNvSpPr txBox="1"/>
          <p:nvPr/>
        </p:nvSpPr>
        <p:spPr>
          <a:xfrm>
            <a:off x="5641562" y="12222698"/>
            <a:ext cx="13676503" cy="9433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>
              <a:spcBef>
                <a:spcPts val="500"/>
              </a:spcBef>
              <a:defRPr sz="2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(Bengio et 2003): A Neural Probabilistic Language Model</a:t>
            </a:r>
          </a:p>
        </p:txBody>
      </p:sp>
      <p:grpSp>
        <p:nvGrpSpPr>
          <p:cNvPr id="299" name="Group"/>
          <p:cNvGrpSpPr/>
          <p:nvPr/>
        </p:nvGrpSpPr>
        <p:grpSpPr>
          <a:xfrm>
            <a:off x="12538558" y="3667645"/>
            <a:ext cx="9556092" cy="2803261"/>
            <a:chOff x="0" y="0"/>
            <a:chExt cx="9556090" cy="2803260"/>
          </a:xfrm>
        </p:grpSpPr>
        <p:sp>
          <p:nvSpPr>
            <p:cNvPr id="296" name="Input layer (context size n = 5):"/>
            <p:cNvSpPr txBox="1"/>
            <p:nvPr/>
          </p:nvSpPr>
          <p:spPr>
            <a:xfrm>
              <a:off x="0" y="0"/>
              <a:ext cx="6140835" cy="9433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marL="494665" indent="-494665" algn="l" defTabSz="673655">
                <a:spcBef>
                  <a:spcPts val="1100"/>
                </a:spcBef>
                <a:buSzPct val="145000"/>
                <a:buChar char="•"/>
                <a:defRPr sz="3116"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t>Input layer (context size n = 5):</a:t>
              </a:r>
            </a:p>
          </p:txBody>
        </p:sp>
        <p:pic>
          <p:nvPicPr>
            <p:cNvPr id="297" name="Image" descr="Image"/>
            <p:cNvPicPr>
              <a:picLocks noChangeAspect="1"/>
            </p:cNvPicPr>
            <p:nvPr/>
          </p:nvPicPr>
          <p:blipFill>
            <a:blip r:embed="rId3"/>
            <a:srcRect t="276" b="276"/>
            <a:stretch>
              <a:fillRect/>
            </a:stretch>
          </p:blipFill>
          <p:spPr>
            <a:xfrm>
              <a:off x="1083967" y="1214011"/>
              <a:ext cx="6744588" cy="52168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98" name="concatenate word embeddings"/>
            <p:cNvSpPr txBox="1"/>
            <p:nvPr/>
          </p:nvSpPr>
          <p:spPr>
            <a:xfrm>
              <a:off x="3157443" y="1725353"/>
              <a:ext cx="6398648" cy="10779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algn="l" defTabSz="788669">
                <a:spcBef>
                  <a:spcPts val="1300"/>
                </a:spcBef>
                <a:defRPr sz="3648">
                  <a:solidFill>
                    <a:srgbClr val="941100"/>
                  </a:solidFill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rPr dirty="0"/>
                <a:t>concatenate word embeddings</a:t>
              </a:r>
            </a:p>
          </p:txBody>
        </p:sp>
      </p:grpSp>
      <p:grpSp>
        <p:nvGrpSpPr>
          <p:cNvPr id="302" name="Group"/>
          <p:cNvGrpSpPr/>
          <p:nvPr/>
        </p:nvGrpSpPr>
        <p:grpSpPr>
          <a:xfrm>
            <a:off x="12518177" y="6651621"/>
            <a:ext cx="6272275" cy="1553212"/>
            <a:chOff x="0" y="0"/>
            <a:chExt cx="6272273" cy="1553211"/>
          </a:xfrm>
        </p:grpSpPr>
        <p:sp>
          <p:nvSpPr>
            <p:cNvPr id="300" name="Hidden layer"/>
            <p:cNvSpPr txBox="1"/>
            <p:nvPr/>
          </p:nvSpPr>
          <p:spPr>
            <a:xfrm>
              <a:off x="0" y="0"/>
              <a:ext cx="6140835" cy="9433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marL="606136" indent="-606136" algn="l">
                <a:spcBef>
                  <a:spcPts val="1400"/>
                </a:spcBef>
                <a:buSzPct val="145000"/>
                <a:buChar char="•"/>
                <a:defRPr sz="3000"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t>Hidden layer</a:t>
              </a:r>
            </a:p>
          </p:txBody>
        </p:sp>
        <p:pic>
          <p:nvPicPr>
            <p:cNvPr id="301" name="Image" descr="Image"/>
            <p:cNvPicPr>
              <a:picLocks noChangeAspect="1"/>
            </p:cNvPicPr>
            <p:nvPr/>
          </p:nvPicPr>
          <p:blipFill>
            <a:blip r:embed="rId4"/>
            <a:srcRect t="125" b="125"/>
            <a:stretch>
              <a:fillRect/>
            </a:stretch>
          </p:blipFill>
          <p:spPr>
            <a:xfrm>
              <a:off x="1230373" y="1019811"/>
              <a:ext cx="5041901" cy="5334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306" name="Group"/>
          <p:cNvGrpSpPr/>
          <p:nvPr/>
        </p:nvGrpSpPr>
        <p:grpSpPr>
          <a:xfrm>
            <a:off x="12620079" y="9050260"/>
            <a:ext cx="7583832" cy="2541199"/>
            <a:chOff x="0" y="0"/>
            <a:chExt cx="7583830" cy="2541198"/>
          </a:xfrm>
        </p:grpSpPr>
        <p:sp>
          <p:nvSpPr>
            <p:cNvPr id="303" name="Output layer (softmax)"/>
            <p:cNvSpPr txBox="1"/>
            <p:nvPr/>
          </p:nvSpPr>
          <p:spPr>
            <a:xfrm>
              <a:off x="0" y="0"/>
              <a:ext cx="6140835" cy="9433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marL="606136" indent="-606136" algn="l">
                <a:spcBef>
                  <a:spcPts val="1400"/>
                </a:spcBef>
                <a:buSzPct val="145000"/>
                <a:buChar char="•"/>
                <a:defRPr sz="3000"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t>Output layer (softmax)</a:t>
              </a:r>
            </a:p>
          </p:txBody>
        </p:sp>
        <p:pic>
          <p:nvPicPr>
            <p:cNvPr id="304" name="P(w_=_i_mid_text.pdf" descr="P(w_=_i_mid_text.pdf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57136" y="2049728"/>
              <a:ext cx="7026695" cy="49147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05" name="Image" descr="Image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91898" y="1064966"/>
              <a:ext cx="4327274" cy="55835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9" grpId="0" animBg="1" advAuto="0"/>
      <p:bldP spid="302" grpId="0" animBg="1" advAuto="0"/>
      <p:bldP spid="306" grpId="0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Feedforward Neural Language Model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1800033"/>
          </a:xfrm>
          <a:prstGeom prst="rect">
            <a:avLst/>
          </a:prstGeom>
        </p:spPr>
        <p:txBody>
          <a:bodyPr/>
          <a:lstStyle/>
          <a:p>
            <a:r>
              <a:t>Feedforward Neural Language Model</a:t>
            </a:r>
          </a:p>
        </p:txBody>
      </p:sp>
      <p:sp>
        <p:nvSpPr>
          <p:cNvPr id="309" name="Double-click to edit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10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6012" y="1928209"/>
            <a:ext cx="17377650" cy="10560004"/>
          </a:xfrm>
          <a:prstGeom prst="rect">
            <a:avLst/>
          </a:prstGeom>
          <a:ln w="12700">
            <a:miter lim="400000"/>
          </a:ln>
        </p:spPr>
      </p:pic>
      <p:sp>
        <p:nvSpPr>
          <p:cNvPr id="311" name="Slide credit: Chris Manning"/>
          <p:cNvSpPr txBox="1"/>
          <p:nvPr/>
        </p:nvSpPr>
        <p:spPr>
          <a:xfrm>
            <a:off x="17845484" y="12865693"/>
            <a:ext cx="5651120" cy="6761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600" i="1">
                <a:solidFill>
                  <a:srgbClr val="929292"/>
                </a:solidFill>
              </a:defRPr>
            </a:lvl1pPr>
          </a:lstStyle>
          <a:p>
            <a:r>
              <a:t>Slide credit: Chris Manning</a:t>
            </a:r>
          </a:p>
        </p:txBody>
      </p:sp>
      <p:pic>
        <p:nvPicPr>
          <p:cNvPr id="312" name="Image" descr="Image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111934" y="6712818"/>
            <a:ext cx="3450834" cy="644406"/>
          </a:xfrm>
          <a:prstGeom prst="rect">
            <a:avLst/>
          </a:prstGeom>
          <a:ln w="12700">
            <a:miter lim="400000"/>
          </a:ln>
        </p:spPr>
      </p:pic>
      <p:sp>
        <p:nvSpPr>
          <p:cNvPr id="313" name="Fixed window LM"/>
          <p:cNvSpPr txBox="1"/>
          <p:nvPr/>
        </p:nvSpPr>
        <p:spPr>
          <a:xfrm>
            <a:off x="4428630" y="9881665"/>
            <a:ext cx="4563390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r>
              <a:t>Fixed window LM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4298113-2D34-6F99-68F1-472432105DC1}"/>
                  </a:ext>
                </a:extLst>
              </p14:cNvPr>
              <p14:cNvContentPartPr/>
              <p14:nvPr/>
            </p14:nvContentPartPr>
            <p14:xfrm>
              <a:off x="12134790" y="5896950"/>
              <a:ext cx="360" cy="7326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4298113-2D34-6F99-68F1-472432105DC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2125790" y="5887950"/>
                <a:ext cx="18000" cy="750240"/>
              </a:xfrm>
              <a:prstGeom prst="rect">
                <a:avLst/>
              </a:prstGeom>
            </p:spPr>
          </p:pic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29B6A32B-1681-9A0A-63A0-AC54F835D9EC}"/>
              </a:ext>
            </a:extLst>
          </p:cNvPr>
          <p:cNvGrpSpPr/>
          <p:nvPr/>
        </p:nvGrpSpPr>
        <p:grpSpPr>
          <a:xfrm>
            <a:off x="12008430" y="4914870"/>
            <a:ext cx="208080" cy="405720"/>
            <a:chOff x="12008430" y="4914870"/>
            <a:chExt cx="208080" cy="405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DF949ED5-F73D-E27E-E777-E637093CF400}"/>
                    </a:ext>
                  </a:extLst>
                </p14:cNvPr>
                <p14:cNvContentPartPr/>
                <p14:nvPr/>
              </p14:nvContentPartPr>
              <p14:xfrm>
                <a:off x="12008430" y="4933950"/>
                <a:ext cx="208080" cy="21600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DF949ED5-F73D-E27E-E777-E637093CF400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1999790" y="4924950"/>
                  <a:ext cx="225720" cy="233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D8192C09-7F94-F106-3BCB-42EE4D1273B5}"/>
                    </a:ext>
                  </a:extLst>
                </p14:cNvPr>
                <p14:cNvContentPartPr/>
                <p14:nvPr/>
              </p14:nvContentPartPr>
              <p14:xfrm>
                <a:off x="12133350" y="4914870"/>
                <a:ext cx="39960" cy="40572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D8192C09-7F94-F106-3BCB-42EE4D1273B5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2124350" y="4905870"/>
                  <a:ext cx="57600" cy="4233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B573424A-C927-8DEE-87EE-576FE63C51B5}"/>
                  </a:ext>
                </a:extLst>
              </p14:cNvPr>
              <p14:cNvContentPartPr/>
              <p14:nvPr/>
            </p14:nvContentPartPr>
            <p14:xfrm>
              <a:off x="12419550" y="6165150"/>
              <a:ext cx="377640" cy="42624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B573424A-C927-8DEE-87EE-576FE63C51B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2410910" y="6156510"/>
                <a:ext cx="395280" cy="443880"/>
              </a:xfrm>
              <a:prstGeom prst="rect">
                <a:avLst/>
              </a:prstGeom>
            </p:spPr>
          </p:pic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8E1D06F8-BB40-593D-0E1C-88FDA1D50122}"/>
              </a:ext>
            </a:extLst>
          </p:cNvPr>
          <p:cNvGrpSpPr/>
          <p:nvPr/>
        </p:nvGrpSpPr>
        <p:grpSpPr>
          <a:xfrm>
            <a:off x="13099230" y="5543430"/>
            <a:ext cx="751680" cy="683640"/>
            <a:chOff x="13099230" y="5543430"/>
            <a:chExt cx="751680" cy="683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E1C8FF23-50AE-3825-2A24-6D4249F56BB1}"/>
                    </a:ext>
                  </a:extLst>
                </p14:cNvPr>
                <p14:cNvContentPartPr/>
                <p14:nvPr/>
              </p14:nvContentPartPr>
              <p14:xfrm>
                <a:off x="13099230" y="5543430"/>
                <a:ext cx="290880" cy="68364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E1C8FF23-50AE-3825-2A24-6D4249F56BB1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3090590" y="5534430"/>
                  <a:ext cx="308520" cy="70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8F20016A-39F4-DAE4-DF05-9B96633C141A}"/>
                    </a:ext>
                  </a:extLst>
                </p14:cNvPr>
                <p14:cNvContentPartPr/>
                <p14:nvPr/>
              </p14:nvContentPartPr>
              <p14:xfrm>
                <a:off x="13506390" y="5853030"/>
                <a:ext cx="165240" cy="23220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8F20016A-39F4-DAE4-DF05-9B96633C141A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3497390" y="5844390"/>
                  <a:ext cx="182880" cy="2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06E3BEF2-E075-646A-C38C-1B796E42D013}"/>
                    </a:ext>
                  </a:extLst>
                </p14:cNvPr>
                <p14:cNvContentPartPr/>
                <p14:nvPr/>
              </p14:nvContentPartPr>
              <p14:xfrm>
                <a:off x="13677750" y="5893710"/>
                <a:ext cx="173160" cy="16020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06E3BEF2-E075-646A-C38C-1B796E42D013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3668750" y="5885070"/>
                  <a:ext cx="190800" cy="177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AB14EE4-49C8-B484-10AB-616A4DE335ED}"/>
              </a:ext>
            </a:extLst>
          </p:cNvPr>
          <p:cNvGrpSpPr/>
          <p:nvPr/>
        </p:nvGrpSpPr>
        <p:grpSpPr>
          <a:xfrm>
            <a:off x="8649990" y="5467110"/>
            <a:ext cx="2627640" cy="1124280"/>
            <a:chOff x="8649990" y="5467110"/>
            <a:chExt cx="2627640" cy="1124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22788BE2-2AD9-D74B-16A1-171909FC4CD5}"/>
                    </a:ext>
                  </a:extLst>
                </p14:cNvPr>
                <p14:cNvContentPartPr/>
                <p14:nvPr/>
              </p14:nvContentPartPr>
              <p14:xfrm>
                <a:off x="10641510" y="6294030"/>
                <a:ext cx="636120" cy="2973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22788BE2-2AD9-D74B-16A1-171909FC4CD5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0632870" y="6285030"/>
                  <a:ext cx="653760" cy="315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8F6F1884-CECA-A9C6-EDED-41A636DB4BFB}"/>
                    </a:ext>
                  </a:extLst>
                </p14:cNvPr>
                <p14:cNvContentPartPr/>
                <p14:nvPr/>
              </p14:nvContentPartPr>
              <p14:xfrm>
                <a:off x="8649990" y="5581590"/>
                <a:ext cx="252720" cy="4449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8F6F1884-CECA-A9C6-EDED-41A636DB4BFB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8640990" y="5572590"/>
                  <a:ext cx="270360" cy="46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D8C62843-06D1-C050-BE9C-EFE8F0499E79}"/>
                    </a:ext>
                  </a:extLst>
                </p14:cNvPr>
                <p14:cNvContentPartPr/>
                <p14:nvPr/>
              </p14:nvContentPartPr>
              <p14:xfrm>
                <a:off x="8972550" y="5695710"/>
                <a:ext cx="100080" cy="252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D8C62843-06D1-C050-BE9C-EFE8F0499E79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8963550" y="5687070"/>
                  <a:ext cx="117720" cy="42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D1853F8E-00B0-E404-5881-5CA42218F655}"/>
                    </a:ext>
                  </a:extLst>
                </p14:cNvPr>
                <p14:cNvContentPartPr/>
                <p14:nvPr/>
              </p14:nvContentPartPr>
              <p14:xfrm>
                <a:off x="9048510" y="5905230"/>
                <a:ext cx="19440" cy="19512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D1853F8E-00B0-E404-5881-5CA42218F655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9039870" y="5896590"/>
                  <a:ext cx="37080" cy="212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76EEF78F-1835-101F-C673-1A9DFA7AA76E}"/>
                    </a:ext>
                  </a:extLst>
                </p14:cNvPr>
                <p14:cNvContentPartPr/>
                <p14:nvPr/>
              </p14:nvContentPartPr>
              <p14:xfrm>
                <a:off x="9185310" y="5842230"/>
                <a:ext cx="347760" cy="21132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76EEF78F-1835-101F-C673-1A9DFA7AA76E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9176310" y="5833230"/>
                  <a:ext cx="365400" cy="22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319D6D6D-BDB6-AE44-BC76-84CBF5733E18}"/>
                    </a:ext>
                  </a:extLst>
                </p14:cNvPr>
                <p14:cNvContentPartPr/>
                <p14:nvPr/>
              </p14:nvContentPartPr>
              <p14:xfrm>
                <a:off x="9353430" y="5600670"/>
                <a:ext cx="79560" cy="50760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319D6D6D-BDB6-AE44-BC76-84CBF5733E18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9344430" y="5591670"/>
                  <a:ext cx="97200" cy="525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42295751-D24D-8EED-36EC-655C998299FC}"/>
                    </a:ext>
                  </a:extLst>
                </p14:cNvPr>
                <p14:cNvContentPartPr/>
                <p14:nvPr/>
              </p14:nvContentPartPr>
              <p14:xfrm>
                <a:off x="9505710" y="5924310"/>
                <a:ext cx="266040" cy="20988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42295751-D24D-8EED-36EC-655C998299FC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9497070" y="5915670"/>
                  <a:ext cx="283680" cy="22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7F67FB97-D8EC-630C-2EFA-DDE9CB8A14BD}"/>
                    </a:ext>
                  </a:extLst>
                </p14:cNvPr>
                <p14:cNvContentPartPr/>
                <p14:nvPr/>
              </p14:nvContentPartPr>
              <p14:xfrm>
                <a:off x="9770670" y="5467110"/>
                <a:ext cx="39960" cy="65448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7F67FB97-D8EC-630C-2EFA-DDE9CB8A14BD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9762030" y="5458470"/>
                  <a:ext cx="57600" cy="672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FD404A57-1BC6-2423-1618-E201B97CE35B}"/>
                    </a:ext>
                  </a:extLst>
                </p14:cNvPr>
                <p14:cNvContentPartPr/>
                <p14:nvPr/>
              </p14:nvContentPartPr>
              <p14:xfrm>
                <a:off x="9867870" y="5865270"/>
                <a:ext cx="262800" cy="31788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FD404A57-1BC6-2423-1618-E201B97CE35B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9858870" y="5856270"/>
                  <a:ext cx="280440" cy="335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8C4AE22E-273E-9571-430B-A0F8B2C00864}"/>
                    </a:ext>
                  </a:extLst>
                </p14:cNvPr>
                <p14:cNvContentPartPr/>
                <p14:nvPr/>
              </p14:nvContentPartPr>
              <p14:xfrm>
                <a:off x="10153350" y="5886150"/>
                <a:ext cx="324000" cy="29952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8C4AE22E-273E-9571-430B-A0F8B2C00864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0144710" y="5877510"/>
                  <a:ext cx="341640" cy="3171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Issues with fixed-window neural LM"/>
          <p:cNvSpPr txBox="1">
            <a:spLocks noGrp="1"/>
          </p:cNvSpPr>
          <p:nvPr>
            <p:ph type="title"/>
          </p:nvPr>
        </p:nvSpPr>
        <p:spPr>
          <a:xfrm>
            <a:off x="411574" y="263043"/>
            <a:ext cx="15609094" cy="1952626"/>
          </a:xfrm>
          <a:prstGeom prst="rect">
            <a:avLst/>
          </a:prstGeom>
        </p:spPr>
        <p:txBody>
          <a:bodyPr/>
          <a:lstStyle/>
          <a:p>
            <a:r>
              <a:rPr dirty="0"/>
              <a:t>Issues with fixed-window neural LM</a:t>
            </a:r>
          </a:p>
        </p:txBody>
      </p:sp>
      <p:sp>
        <p:nvSpPr>
          <p:cNvPr id="318" name="Improvements over n-gram LMs…"/>
          <p:cNvSpPr txBox="1">
            <a:spLocks noGrp="1"/>
          </p:cNvSpPr>
          <p:nvPr>
            <p:ph type="body" sz="quarter" idx="1"/>
          </p:nvPr>
        </p:nvSpPr>
        <p:spPr>
          <a:xfrm>
            <a:off x="1002823" y="2704074"/>
            <a:ext cx="17338654" cy="2388487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>
                <a:solidFill>
                  <a:schemeClr val="accent3">
                    <a:hueOff val="914337"/>
                    <a:satOff val="31515"/>
                    <a:lumOff val="-30790"/>
                  </a:schemeClr>
                </a:solidFill>
              </a:defRPr>
            </a:pPr>
            <a:r>
              <a:t>Improvements over n-gram LMs</a:t>
            </a:r>
          </a:p>
          <a:p>
            <a:pPr lvl="1"/>
            <a:r>
              <a:t>No sparsity problem</a:t>
            </a:r>
          </a:p>
          <a:p>
            <a:pPr lvl="1"/>
            <a:r>
              <a:t>Don’t need to store all observed n-grams</a:t>
            </a:r>
          </a:p>
        </p:txBody>
      </p:sp>
      <p:sp>
        <p:nvSpPr>
          <p:cNvPr id="319" name="What we really want:…"/>
          <p:cNvSpPr txBox="1"/>
          <p:nvPr/>
        </p:nvSpPr>
        <p:spPr>
          <a:xfrm>
            <a:off x="806443" y="9224994"/>
            <a:ext cx="14471388" cy="35580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pPr algn="l">
              <a:spcBef>
                <a:spcPts val="1400"/>
              </a:spcBef>
              <a:defRPr sz="3800">
                <a:latin typeface="Georgia"/>
                <a:ea typeface="Georgia"/>
                <a:cs typeface="Georgia"/>
                <a:sym typeface="Georgia"/>
              </a:defRPr>
            </a:pPr>
            <a:r>
              <a:t>What we really want:</a:t>
            </a:r>
          </a:p>
          <a:p>
            <a:pPr marL="603250" indent="-603250" algn="l">
              <a:spcBef>
                <a:spcPts val="1400"/>
              </a:spcBef>
              <a:buSzPct val="145000"/>
              <a:buChar char="•"/>
              <a:defRPr sz="3800">
                <a:latin typeface="Georgia"/>
                <a:ea typeface="Georgia"/>
                <a:cs typeface="Georgia"/>
                <a:sym typeface="Georgia"/>
              </a:defRPr>
            </a:pPr>
            <a:r>
              <a:t>Neural network to handle input sequences of arbitrary length!</a:t>
            </a:r>
          </a:p>
        </p:txBody>
      </p:sp>
      <p:grpSp>
        <p:nvGrpSpPr>
          <p:cNvPr id="322" name="Group"/>
          <p:cNvGrpSpPr/>
          <p:nvPr/>
        </p:nvGrpSpPr>
        <p:grpSpPr>
          <a:xfrm>
            <a:off x="958031" y="5894159"/>
            <a:ext cx="14738513" cy="3558075"/>
            <a:chOff x="0" y="0"/>
            <a:chExt cx="14738512" cy="3558073"/>
          </a:xfrm>
        </p:grpSpPr>
        <p:sp>
          <p:nvSpPr>
            <p:cNvPr id="320" name="Remaining issues…"/>
            <p:cNvSpPr txBox="1"/>
            <p:nvPr/>
          </p:nvSpPr>
          <p:spPr>
            <a:xfrm>
              <a:off x="0" y="0"/>
              <a:ext cx="14738513" cy="35580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 lnSpcReduction="10000"/>
            </a:bodyPr>
            <a:lstStyle/>
            <a:p>
              <a:pPr algn="l" defTabSz="805100">
                <a:spcBef>
                  <a:spcPts val="1300"/>
                </a:spcBef>
                <a:defRPr sz="3724">
                  <a:solidFill>
                    <a:schemeClr val="accent5">
                      <a:lumOff val="-29866"/>
                    </a:schemeClr>
                  </a:solidFill>
                  <a:latin typeface="Georgia"/>
                  <a:ea typeface="Georgia"/>
                  <a:cs typeface="Georgia"/>
                  <a:sym typeface="Georgia"/>
                </a:defRPr>
              </a:pPr>
              <a:r>
                <a:t>Remaining issues</a:t>
              </a:r>
            </a:p>
            <a:p>
              <a:pPr marL="591184" indent="-591184" algn="l" defTabSz="805100">
                <a:spcBef>
                  <a:spcPts val="1300"/>
                </a:spcBef>
                <a:buSzPct val="145000"/>
                <a:buChar char="•"/>
                <a:defRPr sz="3724">
                  <a:latin typeface="Georgia"/>
                  <a:ea typeface="Georgia"/>
                  <a:cs typeface="Georgia"/>
                  <a:sym typeface="Georgia"/>
                </a:defRPr>
              </a:pPr>
              <a:r>
                <a:t>Fixed window is still limited in size (too small)</a:t>
              </a:r>
            </a:p>
            <a:p>
              <a:pPr marL="591184" indent="-591184" algn="l" defTabSz="805100">
                <a:spcBef>
                  <a:spcPts val="1300"/>
                </a:spcBef>
                <a:buSzPct val="145000"/>
                <a:buChar char="•"/>
                <a:defRPr sz="3724">
                  <a:latin typeface="Georgia"/>
                  <a:ea typeface="Georgia"/>
                  <a:cs typeface="Georgia"/>
                  <a:sym typeface="Georgia"/>
                </a:defRPr>
              </a:pPr>
              <a:r>
                <a:t>Enlarging window increases parameters: </a:t>
              </a:r>
            </a:p>
            <a:p>
              <a:pPr marL="591184" indent="-591184" algn="l" defTabSz="805100">
                <a:spcBef>
                  <a:spcPts val="1300"/>
                </a:spcBef>
                <a:buSzPct val="145000"/>
                <a:buChar char="•"/>
                <a:defRPr sz="3724">
                  <a:latin typeface="Georgia"/>
                  <a:ea typeface="Georgia"/>
                  <a:cs typeface="Georgia"/>
                  <a:sym typeface="Georgia"/>
                </a:defRPr>
              </a:pPr>
              <a:r>
                <a:t>Each word in the window is multiplied by a different set of weights</a:t>
              </a:r>
            </a:p>
            <a:p>
              <a:pPr marL="1026794" lvl="1" indent="-591184" algn="l" defTabSz="805100">
                <a:spcBef>
                  <a:spcPts val="1300"/>
                </a:spcBef>
                <a:buSzPct val="145000"/>
                <a:buChar char="•"/>
                <a:defRPr sz="3724">
                  <a:latin typeface="Georgia"/>
                  <a:ea typeface="Georgia"/>
                  <a:cs typeface="Georgia"/>
                  <a:sym typeface="Georgia"/>
                </a:defRPr>
              </a:pPr>
              <a:r>
                <a:t>No symmetry in how the inputs are processed</a:t>
              </a:r>
            </a:p>
          </p:txBody>
        </p:sp>
        <p:pic>
          <p:nvPicPr>
            <p:cNvPr id="321" name="Image" descr="Image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576169" y="1469461"/>
              <a:ext cx="3315600" cy="61915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323" name="Image" descr="Image"/>
          <p:cNvPicPr>
            <a:picLocks noChangeAspect="1"/>
          </p:cNvPicPr>
          <p:nvPr/>
        </p:nvPicPr>
        <p:blipFill>
          <a:blip r:embed="rId3"/>
          <a:srcRect l="51230" t="17286"/>
          <a:stretch>
            <a:fillRect/>
          </a:stretch>
        </p:blipFill>
        <p:spPr>
          <a:xfrm>
            <a:off x="15277831" y="80608"/>
            <a:ext cx="8850890" cy="7955284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4CC55B-6F7E-92AB-0B95-EDF4B6C9DB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96545" y="7982774"/>
            <a:ext cx="8420670" cy="373160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3D64B4ED-0C59-6BCE-9B2A-2AEB2E2B4D16}"/>
              </a:ext>
            </a:extLst>
          </p:cNvPr>
          <p:cNvGrpSpPr/>
          <p:nvPr/>
        </p:nvGrpSpPr>
        <p:grpSpPr>
          <a:xfrm>
            <a:off x="2190770" y="9023115"/>
            <a:ext cx="13517280" cy="1070640"/>
            <a:chOff x="2190770" y="9023115"/>
            <a:chExt cx="13517280" cy="1070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9DF0F6A9-BC0F-EAC7-0A52-9E75834C3ABE}"/>
                    </a:ext>
                  </a:extLst>
                </p14:cNvPr>
                <p14:cNvContentPartPr/>
                <p14:nvPr/>
              </p14:nvContentPartPr>
              <p14:xfrm>
                <a:off x="2190770" y="9350715"/>
                <a:ext cx="2479320" cy="8352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9DF0F6A9-BC0F-EAC7-0A52-9E75834C3ABE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182130" y="9342075"/>
                  <a:ext cx="2496960" cy="101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8D40F01E-3C7C-592B-82D1-8BC73A6EE00C}"/>
                    </a:ext>
                  </a:extLst>
                </p14:cNvPr>
                <p14:cNvContentPartPr/>
                <p14:nvPr/>
              </p14:nvContentPartPr>
              <p14:xfrm>
                <a:off x="4364450" y="9353235"/>
                <a:ext cx="11204640" cy="74052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8D40F01E-3C7C-592B-82D1-8BC73A6EE00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355810" y="9344235"/>
                  <a:ext cx="11222280" cy="75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DD97FCEE-095A-3DB1-24EA-B3AAC269182D}"/>
                    </a:ext>
                  </a:extLst>
                </p14:cNvPr>
                <p14:cNvContentPartPr/>
                <p14:nvPr/>
              </p14:nvContentPartPr>
              <p14:xfrm>
                <a:off x="15199730" y="9023115"/>
                <a:ext cx="508320" cy="76968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DD97FCEE-095A-3DB1-24EA-B3AAC269182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5190730" y="9014115"/>
                  <a:ext cx="525960" cy="78732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8" grpId="0" animBg="1" advAuto="0"/>
      <p:bldP spid="319" grpId="0" animBg="1" advAuto="0"/>
      <p:bldP spid="322" grpId="0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Language Modeling"/>
          <p:cNvSpPr txBox="1">
            <a:spLocks noGrp="1"/>
          </p:cNvSpPr>
          <p:nvPr>
            <p:ph type="title"/>
          </p:nvPr>
        </p:nvSpPr>
        <p:spPr>
          <a:xfrm>
            <a:off x="4387453" y="0"/>
            <a:ext cx="15609094" cy="2040593"/>
          </a:xfrm>
          <a:prstGeom prst="rect">
            <a:avLst/>
          </a:prstGeom>
        </p:spPr>
        <p:txBody>
          <a:bodyPr/>
          <a:lstStyle/>
          <a:p>
            <a:r>
              <a:t>Language Modeling</a:t>
            </a:r>
          </a:p>
        </p:txBody>
      </p:sp>
      <p:sp>
        <p:nvSpPr>
          <p:cNvPr id="330" name="Predict probability of sequence of words"/>
          <p:cNvSpPr txBox="1">
            <a:spLocks noGrp="1"/>
          </p:cNvSpPr>
          <p:nvPr>
            <p:ph type="body" sz="quarter" idx="1"/>
          </p:nvPr>
        </p:nvSpPr>
        <p:spPr>
          <a:xfrm>
            <a:off x="2241184" y="2502719"/>
            <a:ext cx="15609094" cy="3142625"/>
          </a:xfrm>
          <a:prstGeom prst="rect">
            <a:avLst/>
          </a:prstGeom>
        </p:spPr>
        <p:txBody>
          <a:bodyPr anchor="t"/>
          <a:lstStyle/>
          <a:p>
            <a:pPr marL="0" indent="0" defTabSz="747593">
              <a:spcBef>
                <a:spcPts val="6300"/>
              </a:spcBef>
              <a:buSzTx/>
              <a:buNone/>
              <a:defRPr sz="4004"/>
            </a:pPr>
            <a:r>
              <a:t>Predict probability of sequence of words</a:t>
            </a:r>
          </a:p>
          <a:p>
            <a:pPr marL="0" indent="0" defTabSz="747593">
              <a:spcBef>
                <a:spcPts val="6300"/>
              </a:spcBef>
              <a:buSzTx/>
              <a:buNone/>
              <a:defRPr sz="4004"/>
            </a:pPr>
            <a:endParaRPr/>
          </a:p>
        </p:txBody>
      </p:sp>
      <p:pic>
        <p:nvPicPr>
          <p:cNvPr id="331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4297" y="3370642"/>
            <a:ext cx="7721601" cy="1333501"/>
          </a:xfrm>
          <a:prstGeom prst="rect">
            <a:avLst/>
          </a:prstGeom>
          <a:ln w="12700">
            <a:miter lim="400000"/>
          </a:ln>
        </p:spPr>
      </p:pic>
      <p:sp>
        <p:nvSpPr>
          <p:cNvPr id="332" name="Slide Number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15</a:t>
            </a:fld>
            <a:endParaRPr/>
          </a:p>
        </p:txBody>
      </p:sp>
      <p:sp>
        <p:nvSpPr>
          <p:cNvPr id="333" name="with n-grams…"/>
          <p:cNvSpPr txBox="1"/>
          <p:nvPr/>
        </p:nvSpPr>
        <p:spPr>
          <a:xfrm>
            <a:off x="2241184" y="6107469"/>
            <a:ext cx="8467829" cy="58097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>
            <a:normAutofit/>
          </a:bodyPr>
          <a:lstStyle/>
          <a:p>
            <a:pPr algn="l" defTabSz="813315">
              <a:lnSpc>
                <a:spcPct val="120000"/>
              </a:lnSpc>
              <a:spcBef>
                <a:spcPts val="6900"/>
              </a:spcBef>
              <a:defRPr sz="4356"/>
            </a:pPr>
            <a:r>
              <a:t>with n-grams</a:t>
            </a:r>
          </a:p>
          <a:p>
            <a:pPr algn="l" defTabSz="813315">
              <a:lnSpc>
                <a:spcPct val="120000"/>
              </a:lnSpc>
              <a:spcBef>
                <a:spcPts val="6900"/>
              </a:spcBef>
              <a:defRPr sz="4356"/>
            </a:pPr>
            <a:endParaRPr/>
          </a:p>
          <a:p>
            <a:pPr algn="l" defTabSz="813315">
              <a:lnSpc>
                <a:spcPct val="120000"/>
              </a:lnSpc>
              <a:spcBef>
                <a:spcPts val="6900"/>
              </a:spcBef>
              <a:defRPr sz="4356"/>
            </a:pPr>
            <a:r>
              <a:t>with HMMs</a:t>
            </a:r>
          </a:p>
          <a:p>
            <a:pPr algn="l" defTabSz="813315">
              <a:lnSpc>
                <a:spcPct val="120000"/>
              </a:lnSpc>
              <a:spcBef>
                <a:spcPts val="6900"/>
              </a:spcBef>
              <a:defRPr sz="4356"/>
            </a:pPr>
            <a:endParaRPr/>
          </a:p>
        </p:txBody>
      </p:sp>
      <p:pic>
        <p:nvPicPr>
          <p:cNvPr id="334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4297" y="7598334"/>
            <a:ext cx="6146801" cy="482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35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6197" y="10971980"/>
            <a:ext cx="7759701" cy="482601"/>
          </a:xfrm>
          <a:prstGeom prst="rect">
            <a:avLst/>
          </a:prstGeom>
          <a:ln w="12700">
            <a:miter lim="400000"/>
          </a:ln>
        </p:spPr>
      </p:pic>
      <p:sp>
        <p:nvSpPr>
          <p:cNvPr id="336" name="with neural networks…"/>
          <p:cNvSpPr txBox="1"/>
          <p:nvPr/>
        </p:nvSpPr>
        <p:spPr>
          <a:xfrm>
            <a:off x="12729707" y="2629719"/>
            <a:ext cx="8467829" cy="9802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>
            <a:normAutofit/>
          </a:bodyPr>
          <a:lstStyle/>
          <a:p>
            <a:pPr algn="l">
              <a:lnSpc>
                <a:spcPct val="120000"/>
              </a:lnSpc>
              <a:spcBef>
                <a:spcPts val="7000"/>
              </a:spcBef>
            </a:pPr>
            <a:r>
              <a:rPr dirty="0"/>
              <a:t>with neural networks</a:t>
            </a:r>
          </a:p>
          <a:p>
            <a:pPr algn="l">
              <a:lnSpc>
                <a:spcPct val="120000"/>
              </a:lnSpc>
              <a:spcBef>
                <a:spcPts val="7000"/>
              </a:spcBef>
            </a:pPr>
            <a:endParaRPr dirty="0"/>
          </a:p>
          <a:p>
            <a:pPr algn="l">
              <a:lnSpc>
                <a:spcPct val="120000"/>
              </a:lnSpc>
              <a:spcBef>
                <a:spcPts val="7000"/>
              </a:spcBef>
            </a:pPr>
            <a:r>
              <a:rPr dirty="0"/>
              <a:t>with fixed window</a:t>
            </a:r>
          </a:p>
          <a:p>
            <a:pPr algn="l">
              <a:lnSpc>
                <a:spcPct val="120000"/>
              </a:lnSpc>
              <a:spcBef>
                <a:spcPts val="7000"/>
              </a:spcBef>
            </a:pPr>
            <a:endParaRPr dirty="0"/>
          </a:p>
          <a:p>
            <a:pPr algn="l">
              <a:lnSpc>
                <a:spcPct val="120000"/>
              </a:lnSpc>
              <a:spcBef>
                <a:spcPts val="7000"/>
              </a:spcBef>
            </a:pPr>
            <a:r>
              <a:rPr dirty="0"/>
              <a:t>with RNNs</a:t>
            </a:r>
          </a:p>
          <a:p>
            <a:pPr algn="l">
              <a:lnSpc>
                <a:spcPct val="120000"/>
              </a:lnSpc>
              <a:spcBef>
                <a:spcPts val="7000"/>
              </a:spcBef>
            </a:pPr>
            <a:endParaRPr dirty="0"/>
          </a:p>
        </p:txBody>
      </p:sp>
      <p:pic>
        <p:nvPicPr>
          <p:cNvPr id="337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65386" y="3839080"/>
            <a:ext cx="7378701" cy="4699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38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02822" y="7357033"/>
            <a:ext cx="6769101" cy="482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39" name="Image" descr="Imag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845939" y="11221829"/>
            <a:ext cx="7874001" cy="469901"/>
          </a:xfrm>
          <a:prstGeom prst="rect">
            <a:avLst/>
          </a:prstGeom>
          <a:ln w="12700">
            <a:miter lim="400000"/>
          </a:ln>
        </p:spPr>
      </p:pic>
      <p:sp>
        <p:nvSpPr>
          <p:cNvPr id="340" name="Rectangle"/>
          <p:cNvSpPr/>
          <p:nvPr/>
        </p:nvSpPr>
        <p:spPr>
          <a:xfrm>
            <a:off x="12529119" y="10516528"/>
            <a:ext cx="8869005" cy="1662884"/>
          </a:xfrm>
          <a:prstGeom prst="rect">
            <a:avLst/>
          </a:prstGeom>
          <a:ln w="63500">
            <a:solidFill>
              <a:schemeClr val="accent4">
                <a:hueOff val="-1081314"/>
                <a:satOff val="4338"/>
                <a:lumOff val="-8931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49E8CDA7-9171-652D-2397-F61622B998E8}"/>
                  </a:ext>
                </a:extLst>
              </p14:cNvPr>
              <p14:cNvContentPartPr/>
              <p14:nvPr/>
            </p14:nvContentPartPr>
            <p14:xfrm>
              <a:off x="20530610" y="4174995"/>
              <a:ext cx="1739160" cy="73033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49E8CDA7-9171-652D-2397-F61622B998E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0521970" y="4166355"/>
                <a:ext cx="1756800" cy="73209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Simple RNNs"/>
          <p:cNvSpPr txBox="1">
            <a:spLocks noGrp="1"/>
          </p:cNvSpPr>
          <p:nvPr>
            <p:ph type="title"/>
          </p:nvPr>
        </p:nvSpPr>
        <p:spPr>
          <a:xfrm>
            <a:off x="4181593" y="5126673"/>
            <a:ext cx="15609095" cy="3036095"/>
          </a:xfrm>
          <a:prstGeom prst="rect">
            <a:avLst/>
          </a:prstGeom>
        </p:spPr>
        <p:txBody>
          <a:bodyPr/>
          <a:lstStyle>
            <a:lvl1pPr>
              <a:defRPr sz="8400"/>
            </a:lvl1pPr>
          </a:lstStyle>
          <a:p>
            <a:r>
              <a:t>Simple RNNs</a:t>
            </a:r>
          </a:p>
        </p:txBody>
      </p:sp>
      <p:sp>
        <p:nvSpPr>
          <p:cNvPr id="3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16</a:t>
            </a:fld>
            <a:endParaRPr/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Components of RNN cells"/>
          <p:cNvSpPr txBox="1">
            <a:spLocks noGrp="1"/>
          </p:cNvSpPr>
          <p:nvPr>
            <p:ph type="title"/>
          </p:nvPr>
        </p:nvSpPr>
        <p:spPr>
          <a:xfrm>
            <a:off x="4387453" y="799943"/>
            <a:ext cx="15609094" cy="1458440"/>
          </a:xfrm>
          <a:prstGeom prst="rect">
            <a:avLst/>
          </a:prstGeom>
        </p:spPr>
        <p:txBody>
          <a:bodyPr/>
          <a:lstStyle/>
          <a:p>
            <a:r>
              <a:t>Components of RNN cells</a:t>
            </a:r>
          </a:p>
        </p:txBody>
      </p:sp>
      <p:grpSp>
        <p:nvGrpSpPr>
          <p:cNvPr id="366" name="Group"/>
          <p:cNvGrpSpPr/>
          <p:nvPr/>
        </p:nvGrpSpPr>
        <p:grpSpPr>
          <a:xfrm>
            <a:off x="5199947" y="2746702"/>
            <a:ext cx="5499357" cy="1354017"/>
            <a:chOff x="0" y="0"/>
            <a:chExt cx="5499356" cy="135401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4" name="Equation"/>
                <p:cNvSpPr txBox="1"/>
                <p:nvPr/>
              </p:nvSpPr>
              <p:spPr>
                <a:xfrm>
                  <a:off x="0" y="411242"/>
                  <a:ext cx="1613904" cy="55254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𝐡</m:t>
                            </m:r>
                          </m:e>
                          <m:sub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sz="3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sSup>
                          <m:sSupPr>
                            <m:ctrlP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ℝ</m:t>
                            </m:r>
                          </m:e>
                          <m:sup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p>
                      </m:oMath>
                    </m:oMathPara>
                  </a14:m>
                  <a:endParaRPr sz="3900"/>
                </a:p>
              </p:txBody>
            </p:sp>
          </mc:Choice>
          <mc:Fallback xmlns="">
            <p:sp>
              <p:nvSpPr>
                <p:cNvPr id="364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411242"/>
                  <a:ext cx="1613904" cy="552548"/>
                </a:xfrm>
                <a:prstGeom prst="rect">
                  <a:avLst/>
                </a:prstGeom>
                <a:blipFill>
                  <a:blip r:embed="rId2"/>
                  <a:stretch>
                    <a:fillRect r="-5283" b="-8791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65" name="is an initial state"/>
            <p:cNvSpPr txBox="1"/>
            <p:nvPr/>
          </p:nvSpPr>
          <p:spPr>
            <a:xfrm>
              <a:off x="1704423" y="0"/>
              <a:ext cx="3794934" cy="13540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algn="l">
                <a:spcBef>
                  <a:spcPts val="1400"/>
                </a:spcBef>
                <a:defRPr sz="3600"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t>is an initial state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67" name="Group"/>
              <p:cNvSpPr txBox="1"/>
              <p:nvPr/>
            </p:nvSpPr>
            <p:spPr>
              <a:xfrm>
                <a:off x="10387172" y="4156017"/>
                <a:ext cx="4298781" cy="552638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3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𝐡</m:t>
                          </m:r>
                        </m:e>
                        <m:sub>
                          <m:r>
                            <a:rPr sz="3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3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sz="3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sz="3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𝐖</m:t>
                          </m:r>
                        </m:sub>
                      </m:sSub>
                      <m:r>
                        <a:rPr sz="3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3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𝐡</m:t>
                          </m:r>
                        </m:e>
                        <m:sub>
                          <m:r>
                            <a:rPr sz="3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3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sz="3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sz="3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sz="3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3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)∈</m:t>
                      </m:r>
                      <m:sSup>
                        <m:sSupPr>
                          <m:ctrlPr>
                            <a:rPr sz="3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3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sz="3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</m:oMath>
                  </m:oMathPara>
                </a14:m>
                <a:endParaRPr sz="3900"/>
              </a:p>
            </p:txBody>
          </p:sp>
        </mc:Choice>
        <mc:Fallback xmlns="">
          <p:sp>
            <p:nvSpPr>
              <p:cNvPr id="367" name="Group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7172" y="4156017"/>
                <a:ext cx="4298781" cy="552638"/>
              </a:xfrm>
              <a:prstGeom prst="rect">
                <a:avLst/>
              </a:prstGeom>
              <a:blipFill>
                <a:blip r:embed="rId3"/>
                <a:stretch>
                  <a:fillRect r="-14043" b="-10000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0" name="Group"/>
          <p:cNvGrpSpPr/>
          <p:nvPr/>
        </p:nvGrpSpPr>
        <p:grpSpPr>
          <a:xfrm>
            <a:off x="5199947" y="5245243"/>
            <a:ext cx="14183652" cy="1048080"/>
            <a:chOff x="0" y="0"/>
            <a:chExt cx="14183651" cy="104807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8" name="Equation"/>
                <p:cNvSpPr txBox="1"/>
                <p:nvPr/>
              </p:nvSpPr>
              <p:spPr>
                <a:xfrm>
                  <a:off x="0" y="415452"/>
                  <a:ext cx="353239" cy="43913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𝐡</m:t>
                            </m:r>
                          </m:e>
                          <m:sub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sz="3700"/>
                </a:p>
              </p:txBody>
            </p:sp>
          </mc:Choice>
          <mc:Fallback xmlns="">
            <p:sp>
              <p:nvSpPr>
                <p:cNvPr id="368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415452"/>
                  <a:ext cx="353239" cy="439132"/>
                </a:xfrm>
                <a:prstGeom prst="rect">
                  <a:avLst/>
                </a:prstGeom>
                <a:blipFill>
                  <a:blip r:embed="rId4"/>
                  <a:stretch>
                    <a:fillRect r="-22414" b="-27778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9" name=": hidden states which store information from   to"/>
                <p:cNvSpPr txBox="1"/>
                <p:nvPr/>
              </p:nvSpPr>
              <p:spPr>
                <a:xfrm>
                  <a:off x="488056" y="0"/>
                  <a:ext cx="13695596" cy="104807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val="1"/>
                  </a:ext>
                </a:extLst>
              </p:spPr>
              <p:txBody>
                <a:bodyPr wrap="square" lIns="71437" tIns="71437" rIns="71437" bIns="71437" numCol="1" anchor="ctr">
                  <a:normAutofit/>
                </a:bodyPr>
                <a:lstStyle/>
                <a:p>
                  <a:pPr algn="l">
                    <a:spcBef>
                      <a:spcPts val="1400"/>
                    </a:spcBef>
                    <a:defRPr sz="3600">
                      <a:latin typeface="Georgia"/>
                      <a:ea typeface="Georgia"/>
                      <a:cs typeface="Georgia"/>
                      <a:sym typeface="Georgia"/>
                    </a:defRPr>
                  </a:pPr>
                  <a:r>
                    <a:t>: hidden states which store information from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a14:m>
                  <a:r>
                    <a:t> to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a14:m>
                  <a:endParaRPr sz="3800"/>
                </a:p>
              </p:txBody>
            </p:sp>
          </mc:Choice>
          <mc:Fallback xmlns="">
            <p:sp>
              <p:nvSpPr>
                <p:cNvPr id="369" name=": hidden states which store information from   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8056" y="0"/>
                  <a:ext cx="13695596" cy="1048079"/>
                </a:xfrm>
                <a:prstGeom prst="rect">
                  <a:avLst/>
                </a:prstGeom>
                <a:blipFill>
                  <a:blip r:embed="rId5"/>
                  <a:stretch>
                    <a:fillRect l="-1513" b="-5814"/>
                  </a:stretch>
                </a:blipFill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71" name="Rectangle"/>
          <p:cNvSpPr/>
          <p:nvPr/>
        </p:nvSpPr>
        <p:spPr>
          <a:xfrm>
            <a:off x="9990772" y="3996993"/>
            <a:ext cx="5554028" cy="874842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372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0019" y="3059640"/>
            <a:ext cx="2893692" cy="5927399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73" name="Output label for each time step: Denote  ,"/>
              <p:cNvSpPr txBox="1"/>
              <p:nvPr/>
            </p:nvSpPr>
            <p:spPr>
              <a:xfrm>
                <a:off x="5123887" y="6829813"/>
                <a:ext cx="13396484" cy="67993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wrap="none" lIns="71437" tIns="71437" rIns="71437" bIns="71437" anchor="ctr">
                <a:spAutoFit/>
              </a:bodyPr>
              <a:lstStyle/>
              <a:p>
                <a:pPr algn="l">
                  <a:spcBef>
                    <a:spcPts val="1400"/>
                  </a:spcBef>
                  <a:defRPr sz="3200">
                    <a:latin typeface="Georgia"/>
                    <a:ea typeface="Georgia"/>
                    <a:cs typeface="Georgia"/>
                    <a:sym typeface="Georgia"/>
                  </a:defRPr>
                </a:pPr>
                <a:r>
                  <a:rPr dirty="0"/>
                  <a:t>Output label for each time step: Denote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limUpp>
                          <m:limUppPr>
                            <m:ctrlPr>
                              <a:rPr sz="35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UppPr>
                          <m:e>
                            <m:r>
                              <a:rPr sz="35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𝐲</m:t>
                            </m:r>
                          </m:e>
                          <m:lim>
                            <m:r>
                              <a:rPr sz="35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̂</m:t>
                            </m:r>
                          </m:lim>
                        </m:limUpp>
                      </m:e>
                      <m:sub>
                        <m: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35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sz="35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softmax</m:t>
                    </m:r>
                    <m:r>
                      <a:rPr sz="35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𝐖</m:t>
                        </m:r>
                      </m:e>
                      <m:sub>
                        <m: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sSub>
                      <m:sSubPr>
                        <m:ctrlP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𝐡</m:t>
                        </m:r>
                      </m:e>
                      <m:sub>
                        <m: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35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𝐖</m:t>
                        </m:r>
                      </m:e>
                      <m:sub>
                        <m: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sz="35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|×</m:t>
                        </m:r>
                        <m: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endParaRPr dirty="0"/>
              </a:p>
            </p:txBody>
          </p:sp>
        </mc:Choice>
        <mc:Fallback xmlns="">
          <p:sp>
            <p:nvSpPr>
              <p:cNvPr id="373" name="Output label for each time step: Denote  ,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3887" y="6829813"/>
                <a:ext cx="13396484" cy="679934"/>
              </a:xfrm>
              <a:prstGeom prst="rect">
                <a:avLst/>
              </a:prstGeom>
              <a:blipFill>
                <a:blip r:embed="rId7"/>
                <a:stretch>
                  <a:fillRect l="-1320" r="-2458" b="-38393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6" name="Group"/>
          <p:cNvGrpSpPr/>
          <p:nvPr/>
        </p:nvGrpSpPr>
        <p:grpSpPr>
          <a:xfrm>
            <a:off x="8321615" y="4558433"/>
            <a:ext cx="2136623" cy="937682"/>
            <a:chOff x="0" y="0"/>
            <a:chExt cx="2136622" cy="937680"/>
          </a:xfrm>
        </p:grpSpPr>
        <p:sp>
          <p:nvSpPr>
            <p:cNvPr id="374" name="new state"/>
            <p:cNvSpPr txBox="1"/>
            <p:nvPr/>
          </p:nvSpPr>
          <p:spPr>
            <a:xfrm>
              <a:off x="-1" y="261507"/>
              <a:ext cx="2136624" cy="6761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600">
                  <a:solidFill>
                    <a:schemeClr val="accent1">
                      <a:lumOff val="-13575"/>
                    </a:schemeClr>
                  </a:solidFill>
                </a:defRPr>
              </a:lvl1pPr>
            </a:lstStyle>
            <a:p>
              <a:r>
                <a:t>new state</a:t>
              </a:r>
            </a:p>
          </p:txBody>
        </p:sp>
        <p:sp>
          <p:nvSpPr>
            <p:cNvPr id="375" name="Line"/>
            <p:cNvSpPr/>
            <p:nvPr/>
          </p:nvSpPr>
          <p:spPr>
            <a:xfrm flipV="1">
              <a:off x="1454248" y="0"/>
              <a:ext cx="557994" cy="353419"/>
            </a:xfrm>
            <a:prstGeom prst="line">
              <a:avLst/>
            </a:prstGeom>
            <a:noFill/>
            <a:ln w="254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379" name="Group"/>
          <p:cNvGrpSpPr/>
          <p:nvPr/>
        </p:nvGrpSpPr>
        <p:grpSpPr>
          <a:xfrm>
            <a:off x="11519302" y="4763952"/>
            <a:ext cx="1925397" cy="920945"/>
            <a:chOff x="0" y="0"/>
            <a:chExt cx="1925396" cy="920943"/>
          </a:xfrm>
        </p:grpSpPr>
        <p:sp>
          <p:nvSpPr>
            <p:cNvPr id="377" name="old state"/>
            <p:cNvSpPr txBox="1"/>
            <p:nvPr/>
          </p:nvSpPr>
          <p:spPr>
            <a:xfrm>
              <a:off x="0" y="244770"/>
              <a:ext cx="1925397" cy="6761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600">
                  <a:solidFill>
                    <a:schemeClr val="accent1">
                      <a:lumOff val="-13575"/>
                    </a:schemeClr>
                  </a:solidFill>
                </a:defRPr>
              </a:lvl1pPr>
            </a:lstStyle>
            <a:p>
              <a:r>
                <a:rPr dirty="0"/>
                <a:t>old state</a:t>
              </a:r>
            </a:p>
          </p:txBody>
        </p:sp>
        <p:sp>
          <p:nvSpPr>
            <p:cNvPr id="378" name="Line"/>
            <p:cNvSpPr/>
            <p:nvPr/>
          </p:nvSpPr>
          <p:spPr>
            <a:xfrm flipV="1">
              <a:off x="875772" y="0"/>
              <a:ext cx="1" cy="495090"/>
            </a:xfrm>
            <a:prstGeom prst="line">
              <a:avLst/>
            </a:prstGeom>
            <a:noFill/>
            <a:ln w="254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382" name="Group"/>
          <p:cNvGrpSpPr/>
          <p:nvPr/>
        </p:nvGrpSpPr>
        <p:grpSpPr>
          <a:xfrm>
            <a:off x="13265463" y="4729534"/>
            <a:ext cx="3463097" cy="766581"/>
            <a:chOff x="0" y="0"/>
            <a:chExt cx="3463096" cy="766579"/>
          </a:xfrm>
        </p:grpSpPr>
        <p:sp>
          <p:nvSpPr>
            <p:cNvPr id="380" name="input at time t"/>
            <p:cNvSpPr txBox="1"/>
            <p:nvPr/>
          </p:nvSpPr>
          <p:spPr>
            <a:xfrm>
              <a:off x="486597" y="90406"/>
              <a:ext cx="2976500" cy="6761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600">
                  <a:solidFill>
                    <a:schemeClr val="accent1">
                      <a:lumOff val="-13575"/>
                    </a:schemeClr>
                  </a:solidFill>
                </a:defRPr>
              </a:lvl1pPr>
            </a:lstStyle>
            <a:p>
              <a:r>
                <a:rPr dirty="0"/>
                <a:t>input at time t</a:t>
              </a:r>
            </a:p>
          </p:txBody>
        </p:sp>
        <p:sp>
          <p:nvSpPr>
            <p:cNvPr id="381" name="Line"/>
            <p:cNvSpPr/>
            <p:nvPr/>
          </p:nvSpPr>
          <p:spPr>
            <a:xfrm flipH="1" flipV="1">
              <a:off x="-1" y="-1"/>
              <a:ext cx="486111" cy="486111"/>
            </a:xfrm>
            <a:prstGeom prst="line">
              <a:avLst/>
            </a:prstGeom>
            <a:noFill/>
            <a:ln w="254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385" name="Group"/>
          <p:cNvGrpSpPr/>
          <p:nvPr/>
        </p:nvGrpSpPr>
        <p:grpSpPr>
          <a:xfrm>
            <a:off x="11268173" y="3201074"/>
            <a:ext cx="5040758" cy="1077777"/>
            <a:chOff x="0" y="0"/>
            <a:chExt cx="5040757" cy="1077775"/>
          </a:xfrm>
        </p:grpSpPr>
        <p:sp>
          <p:nvSpPr>
            <p:cNvPr id="383" name="function with weights W"/>
            <p:cNvSpPr txBox="1"/>
            <p:nvPr/>
          </p:nvSpPr>
          <p:spPr>
            <a:xfrm>
              <a:off x="0" y="0"/>
              <a:ext cx="5040758" cy="6761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600">
                  <a:solidFill>
                    <a:schemeClr val="accent1">
                      <a:lumOff val="-13575"/>
                    </a:schemeClr>
                  </a:solidFill>
                </a:defRPr>
              </a:lvl1pPr>
            </a:lstStyle>
            <a:p>
              <a:r>
                <a:t>function with weights W</a:t>
              </a:r>
            </a:p>
          </p:txBody>
        </p:sp>
        <p:sp>
          <p:nvSpPr>
            <p:cNvPr id="384" name="Line"/>
            <p:cNvSpPr/>
            <p:nvPr/>
          </p:nvSpPr>
          <p:spPr>
            <a:xfrm flipH="1">
              <a:off x="408327" y="582686"/>
              <a:ext cx="1" cy="495090"/>
            </a:xfrm>
            <a:prstGeom prst="line">
              <a:avLst/>
            </a:prstGeom>
            <a:noFill/>
            <a:ln w="254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3" grpId="0" animBg="1" advAuto="0"/>
      <p:bldP spid="376" grpId="0" animBg="1" advAuto="0"/>
      <p:bldP spid="379" grpId="0" animBg="1" advAuto="0"/>
      <p:bldP spid="382" grpId="0" animBg="1" advAuto="0"/>
      <p:bldP spid="385" grpId="0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Unrolling the RN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Unrolling the RNN</a:t>
            </a:r>
          </a:p>
        </p:txBody>
      </p:sp>
      <p:pic>
        <p:nvPicPr>
          <p:cNvPr id="38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6311" y="4391221"/>
            <a:ext cx="2893692" cy="5927399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91" name="Group"/>
          <p:cNvGrpSpPr/>
          <p:nvPr/>
        </p:nvGrpSpPr>
        <p:grpSpPr>
          <a:xfrm>
            <a:off x="8193327" y="6686070"/>
            <a:ext cx="1565621" cy="1736071"/>
            <a:chOff x="0" y="0"/>
            <a:chExt cx="1565619" cy="1736069"/>
          </a:xfrm>
        </p:grpSpPr>
        <p:sp>
          <p:nvSpPr>
            <p:cNvPr id="389" name="Line"/>
            <p:cNvSpPr/>
            <p:nvPr/>
          </p:nvSpPr>
          <p:spPr>
            <a:xfrm>
              <a:off x="775546" y="868034"/>
              <a:ext cx="790074" cy="1"/>
            </a:xfrm>
            <a:prstGeom prst="line">
              <a:avLst/>
            </a:prstGeom>
            <a:noFill/>
            <a:ln w="50800" cap="flat">
              <a:solidFill>
                <a:schemeClr val="accent3">
                  <a:hueOff val="914337"/>
                  <a:satOff val="31515"/>
                  <a:lumOff val="-30790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0" name="Rectangle"/>
                <p:cNvSpPr/>
                <p:nvPr/>
              </p:nvSpPr>
              <p:spPr>
                <a:xfrm>
                  <a:off x="0" y="0"/>
                  <a:ext cx="908388" cy="1736070"/>
                </a:xfrm>
                <a:prstGeom prst="rect">
                  <a:avLst/>
                </a:prstGeom>
                <a:solidFill>
                  <a:srgbClr val="D7EBD2"/>
                </a:solidFill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val="1"/>
                  </a:ext>
                </a:extLst>
              </p:spPr>
              <p:txBody>
                <a:bodyPr wrap="square" lIns="71437" tIns="71437" rIns="71437" bIns="71437" numCol="1" anchor="ctr">
                  <a:noAutofit/>
                </a:bodyPr>
                <a:lstStyle>
                  <a:lvl1pPr>
                    <a:defRPr sz="3000">
                      <a:latin typeface="+mn-lt"/>
                      <a:ea typeface="+mn-ea"/>
                      <a:cs typeface="+mn-cs"/>
                      <a:sym typeface="Helvetica Neue Medium"/>
                    </a:defRPr>
                  </a:lvl1pPr>
                </a:lstStyle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𝐡</m:t>
                            </m:r>
                          </m:e>
                          <m:sub>
                            <m:r>
                              <a:rPr sz="3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/>
                </a:p>
              </p:txBody>
            </p:sp>
          </mc:Choice>
          <mc:Fallback xmlns="">
            <p:sp>
              <p:nvSpPr>
                <p:cNvPr id="390" name="Rectangle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0"/>
                  <a:ext cx="908388" cy="173607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25400" cap="flat">
                  <a:solidFill>
                    <a:srgbClr val="000000"/>
                  </a:solidFill>
                  <a:prstDash val="solid"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20" name="Group"/>
          <p:cNvGrpSpPr/>
          <p:nvPr/>
        </p:nvGrpSpPr>
        <p:grpSpPr>
          <a:xfrm>
            <a:off x="9720774" y="4243740"/>
            <a:ext cx="9436495" cy="6620731"/>
            <a:chOff x="0" y="0"/>
            <a:chExt cx="9436494" cy="6620729"/>
          </a:xfrm>
        </p:grpSpPr>
        <p:grpSp>
          <p:nvGrpSpPr>
            <p:cNvPr id="397" name="Group"/>
            <p:cNvGrpSpPr/>
            <p:nvPr/>
          </p:nvGrpSpPr>
          <p:grpSpPr>
            <a:xfrm>
              <a:off x="0" y="-1"/>
              <a:ext cx="908388" cy="6620731"/>
              <a:chOff x="0" y="0"/>
              <a:chExt cx="908387" cy="662072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2" name="Rectangle"/>
                  <p:cNvSpPr/>
                  <p:nvPr/>
                </p:nvSpPr>
                <p:spPr>
                  <a:xfrm>
                    <a:off x="0" y="4884660"/>
                    <a:ext cx="908388" cy="1736070"/>
                  </a:xfrm>
                  <a:prstGeom prst="rect">
                    <a:avLst/>
                  </a:prstGeom>
                  <a:solidFill>
                    <a:srgbClr val="F4CCCC"/>
                  </a:solidFill>
                  <a:ln w="25400" cap="flat">
                    <a:solidFill>
                      <a:srgbClr val="000000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="" xmlns:m="http://schemas.openxmlformats.org/officeDocument/2006/math" xmlns:ma14="http://schemas.microsoft.com/office/mac/drawingml/2011/main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/>
                  </a:p>
                </p:txBody>
              </p:sp>
            </mc:Choice>
            <mc:Fallback xmlns="">
              <p:sp>
                <p:nvSpPr>
                  <p:cNvPr id="392" name="Rectangle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0" y="4884660"/>
                    <a:ext cx="908388" cy="1736070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  <a:ln w="25400" cap="flat">
                    <a:solidFill>
                      <a:srgbClr val="000000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3" name="Rectangle"/>
                  <p:cNvSpPr/>
                  <p:nvPr/>
                </p:nvSpPr>
                <p:spPr>
                  <a:xfrm>
                    <a:off x="0" y="0"/>
                    <a:ext cx="908388" cy="1736070"/>
                  </a:xfrm>
                  <a:prstGeom prst="rect">
                    <a:avLst/>
                  </a:prstGeom>
                  <a:solidFill>
                    <a:srgbClr val="C9DAF8"/>
                  </a:solidFill>
                  <a:ln w="25400" cap="flat">
                    <a:solidFill>
                      <a:srgbClr val="000000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="" xmlns:m="http://schemas.openxmlformats.org/officeDocument/2006/math" xmlns:ma14="http://schemas.microsoft.com/office/mac/drawingml/2011/main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𝐲</m:t>
                              </m:r>
                            </m:e>
                            <m:sub>
                              <m: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/>
                  </a:p>
                </p:txBody>
              </p:sp>
            </mc:Choice>
            <mc:Fallback xmlns="">
              <p:sp>
                <p:nvSpPr>
                  <p:cNvPr id="393" name="Rectangle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0" y="0"/>
                    <a:ext cx="908388" cy="1736070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  <a:ln w="25400" cap="flat">
                    <a:solidFill>
                      <a:srgbClr val="000000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4" name="Rectangle"/>
                  <p:cNvSpPr/>
                  <p:nvPr/>
                </p:nvSpPr>
                <p:spPr>
                  <a:xfrm>
                    <a:off x="0" y="2429630"/>
                    <a:ext cx="908388" cy="1736070"/>
                  </a:xfrm>
                  <a:prstGeom prst="rect">
                    <a:avLst/>
                  </a:prstGeom>
                  <a:solidFill>
                    <a:srgbClr val="D7EBD2"/>
                  </a:solidFill>
                  <a:ln w="25400" cap="flat">
                    <a:solidFill>
                      <a:srgbClr val="000000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="" xmlns:m="http://schemas.openxmlformats.org/officeDocument/2006/math" xmlns:ma14="http://schemas.microsoft.com/office/mac/drawingml/2011/main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𝐡</m:t>
                              </m:r>
                            </m:e>
                            <m:sub>
                              <m: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/>
                  </a:p>
                </p:txBody>
              </p:sp>
            </mc:Choice>
            <mc:Fallback xmlns="">
              <p:sp>
                <p:nvSpPr>
                  <p:cNvPr id="394" name="Rectangle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0" y="2429630"/>
                    <a:ext cx="908388" cy="1736070"/>
                  </a:xfrm>
                  <a:prstGeom prst="rect">
                    <a:avLst/>
                  </a:prstGeom>
                  <a:blipFill>
                    <a:blip r:embed="rId6"/>
                    <a:stretch>
                      <a:fillRect/>
                    </a:stretch>
                  </a:blipFill>
                  <a:ln w="25400" cap="flat">
                    <a:solidFill>
                      <a:srgbClr val="000000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95" name="Line"/>
              <p:cNvSpPr/>
              <p:nvPr/>
            </p:nvSpPr>
            <p:spPr>
              <a:xfrm flipV="1">
                <a:off x="431418" y="1696076"/>
                <a:ext cx="1" cy="748148"/>
              </a:xfrm>
              <a:prstGeom prst="line">
                <a:avLst/>
              </a:prstGeom>
              <a:noFill/>
              <a:ln w="50800" cap="flat">
                <a:solidFill>
                  <a:schemeClr val="accent1">
                    <a:lumOff val="-13575"/>
                  </a:schemeClr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396" name="Line"/>
              <p:cNvSpPr/>
              <p:nvPr/>
            </p:nvSpPr>
            <p:spPr>
              <a:xfrm flipV="1">
                <a:off x="431418" y="4118358"/>
                <a:ext cx="1" cy="748149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lumOff val="-29866"/>
                  </a:schemeClr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</p:grpSp>
        <p:grpSp>
          <p:nvGrpSpPr>
            <p:cNvPr id="404" name="Group"/>
            <p:cNvGrpSpPr/>
            <p:nvPr/>
          </p:nvGrpSpPr>
          <p:grpSpPr>
            <a:xfrm>
              <a:off x="914265" y="-1"/>
              <a:ext cx="1652416" cy="6620731"/>
              <a:chOff x="-744027" y="0"/>
              <a:chExt cx="1652415" cy="662072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8" name="Rectangle"/>
                  <p:cNvSpPr/>
                  <p:nvPr/>
                </p:nvSpPr>
                <p:spPr>
                  <a:xfrm>
                    <a:off x="0" y="4884660"/>
                    <a:ext cx="908388" cy="1736070"/>
                  </a:xfrm>
                  <a:prstGeom prst="rect">
                    <a:avLst/>
                  </a:prstGeom>
                  <a:solidFill>
                    <a:srgbClr val="F4CCCC"/>
                  </a:solidFill>
                  <a:ln w="25400" cap="flat">
                    <a:solidFill>
                      <a:srgbClr val="000000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="" xmlns:m="http://schemas.openxmlformats.org/officeDocument/2006/math" xmlns:ma14="http://schemas.microsoft.com/office/mac/drawingml/2011/main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/>
                  </a:p>
                </p:txBody>
              </p:sp>
            </mc:Choice>
            <mc:Fallback xmlns="">
              <p:sp>
                <p:nvSpPr>
                  <p:cNvPr id="398" name="Rectangle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0" y="4884660"/>
                    <a:ext cx="908388" cy="1736070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  <a:ln w="25400" cap="flat">
                    <a:solidFill>
                      <a:srgbClr val="000000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9" name="Rectangle"/>
                  <p:cNvSpPr/>
                  <p:nvPr/>
                </p:nvSpPr>
                <p:spPr>
                  <a:xfrm>
                    <a:off x="0" y="0"/>
                    <a:ext cx="908388" cy="1736070"/>
                  </a:xfrm>
                  <a:prstGeom prst="rect">
                    <a:avLst/>
                  </a:prstGeom>
                  <a:solidFill>
                    <a:srgbClr val="C9DAF8"/>
                  </a:solidFill>
                  <a:ln w="25400" cap="flat">
                    <a:solidFill>
                      <a:srgbClr val="000000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="" xmlns:m="http://schemas.openxmlformats.org/officeDocument/2006/math" xmlns:ma14="http://schemas.microsoft.com/office/mac/drawingml/2011/main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𝐲</m:t>
                              </m:r>
                            </m:e>
                            <m:sub>
                              <m: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/>
                  </a:p>
                </p:txBody>
              </p:sp>
            </mc:Choice>
            <mc:Fallback xmlns="">
              <p:sp>
                <p:nvSpPr>
                  <p:cNvPr id="399" name="Rectangle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0" y="0"/>
                    <a:ext cx="908388" cy="1736070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  <a:ln w="25400" cap="flat">
                    <a:solidFill>
                      <a:srgbClr val="000000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0" name="Rectangle"/>
                  <p:cNvSpPr/>
                  <p:nvPr/>
                </p:nvSpPr>
                <p:spPr>
                  <a:xfrm>
                    <a:off x="0" y="2429630"/>
                    <a:ext cx="908388" cy="1736070"/>
                  </a:xfrm>
                  <a:prstGeom prst="rect">
                    <a:avLst/>
                  </a:prstGeom>
                  <a:solidFill>
                    <a:srgbClr val="D7EBD2"/>
                  </a:solidFill>
                  <a:ln w="25400" cap="flat">
                    <a:solidFill>
                      <a:srgbClr val="000000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="" xmlns:m="http://schemas.openxmlformats.org/officeDocument/2006/math" xmlns:ma14="http://schemas.microsoft.com/office/mac/drawingml/2011/main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𝐡</m:t>
                              </m:r>
                            </m:e>
                            <m:sub>
                              <m: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/>
                  </a:p>
                </p:txBody>
              </p:sp>
            </mc:Choice>
            <mc:Fallback xmlns="">
              <p:sp>
                <p:nvSpPr>
                  <p:cNvPr id="400" name="Rectangle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0" y="2429630"/>
                    <a:ext cx="908388" cy="1736070"/>
                  </a:xfrm>
                  <a:prstGeom prst="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  <a:ln w="25400" cap="flat">
                    <a:solidFill>
                      <a:srgbClr val="000000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01" name="Line"/>
              <p:cNvSpPr/>
              <p:nvPr/>
            </p:nvSpPr>
            <p:spPr>
              <a:xfrm>
                <a:off x="-744028" y="3284964"/>
                <a:ext cx="790074" cy="1"/>
              </a:xfrm>
              <a:prstGeom prst="line">
                <a:avLst/>
              </a:prstGeom>
              <a:noFill/>
              <a:ln w="50800" cap="flat">
                <a:solidFill>
                  <a:schemeClr val="accent3">
                    <a:hueOff val="914337"/>
                    <a:satOff val="31515"/>
                    <a:lumOff val="-30790"/>
                  </a:schemeClr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402" name="Line"/>
              <p:cNvSpPr/>
              <p:nvPr/>
            </p:nvSpPr>
            <p:spPr>
              <a:xfrm flipV="1">
                <a:off x="431418" y="4118358"/>
                <a:ext cx="1" cy="748149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lumOff val="-29866"/>
                  </a:schemeClr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403" name="Line"/>
              <p:cNvSpPr/>
              <p:nvPr/>
            </p:nvSpPr>
            <p:spPr>
              <a:xfrm flipV="1">
                <a:off x="454193" y="1715062"/>
                <a:ext cx="1" cy="748149"/>
              </a:xfrm>
              <a:prstGeom prst="line">
                <a:avLst/>
              </a:prstGeom>
              <a:noFill/>
              <a:ln w="50800" cap="flat">
                <a:solidFill>
                  <a:schemeClr val="accent1">
                    <a:lumOff val="-13575"/>
                  </a:schemeClr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</p:grpSp>
        <p:grpSp>
          <p:nvGrpSpPr>
            <p:cNvPr id="411" name="Group"/>
            <p:cNvGrpSpPr/>
            <p:nvPr/>
          </p:nvGrpSpPr>
          <p:grpSpPr>
            <a:xfrm>
              <a:off x="2582057" y="-1"/>
              <a:ext cx="1652416" cy="6620731"/>
              <a:chOff x="-744027" y="0"/>
              <a:chExt cx="1652415" cy="662072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5" name="Rectangle"/>
                  <p:cNvSpPr/>
                  <p:nvPr/>
                </p:nvSpPr>
                <p:spPr>
                  <a:xfrm>
                    <a:off x="0" y="4884660"/>
                    <a:ext cx="908388" cy="1736070"/>
                  </a:xfrm>
                  <a:prstGeom prst="rect">
                    <a:avLst/>
                  </a:prstGeom>
                  <a:solidFill>
                    <a:srgbClr val="F4CCCC"/>
                  </a:solidFill>
                  <a:ln w="25400" cap="flat">
                    <a:solidFill>
                      <a:srgbClr val="000000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="" xmlns:m="http://schemas.openxmlformats.org/officeDocument/2006/math" xmlns:ma14="http://schemas.microsoft.com/office/mac/drawingml/2011/main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/>
                  </a:p>
                </p:txBody>
              </p:sp>
            </mc:Choice>
            <mc:Fallback xmlns="">
              <p:sp>
                <p:nvSpPr>
                  <p:cNvPr id="405" name="Rectangle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0" y="4884660"/>
                    <a:ext cx="908388" cy="1736070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/>
                    </a:stretch>
                  </a:blipFill>
                  <a:ln w="25400" cap="flat">
                    <a:solidFill>
                      <a:srgbClr val="000000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6" name="Rectangle"/>
                  <p:cNvSpPr/>
                  <p:nvPr/>
                </p:nvSpPr>
                <p:spPr>
                  <a:xfrm>
                    <a:off x="0" y="0"/>
                    <a:ext cx="908388" cy="1736070"/>
                  </a:xfrm>
                  <a:prstGeom prst="rect">
                    <a:avLst/>
                  </a:prstGeom>
                  <a:solidFill>
                    <a:srgbClr val="C9DAF8"/>
                  </a:solidFill>
                  <a:ln w="25400" cap="flat">
                    <a:solidFill>
                      <a:srgbClr val="000000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="" xmlns:m="http://schemas.openxmlformats.org/officeDocument/2006/math" xmlns:ma14="http://schemas.microsoft.com/office/mac/drawingml/2011/main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𝐲</m:t>
                              </m:r>
                            </m:e>
                            <m:sub>
                              <m: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/>
                  </a:p>
                </p:txBody>
              </p:sp>
            </mc:Choice>
            <mc:Fallback xmlns="">
              <p:sp>
                <p:nvSpPr>
                  <p:cNvPr id="406" name="Rectangle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0" y="0"/>
                    <a:ext cx="908388" cy="1736070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/>
                    </a:stretch>
                  </a:blipFill>
                  <a:ln w="25400" cap="flat">
                    <a:solidFill>
                      <a:srgbClr val="000000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7" name="Rectangle"/>
                  <p:cNvSpPr/>
                  <p:nvPr/>
                </p:nvSpPr>
                <p:spPr>
                  <a:xfrm>
                    <a:off x="0" y="2429630"/>
                    <a:ext cx="908388" cy="1736070"/>
                  </a:xfrm>
                  <a:prstGeom prst="rect">
                    <a:avLst/>
                  </a:prstGeom>
                  <a:solidFill>
                    <a:srgbClr val="D7EBD2"/>
                  </a:solidFill>
                  <a:ln w="25400" cap="flat">
                    <a:solidFill>
                      <a:srgbClr val="000000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="" xmlns:m="http://schemas.openxmlformats.org/officeDocument/2006/math" xmlns:ma14="http://schemas.microsoft.com/office/mac/drawingml/2011/main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𝐡</m:t>
                              </m:r>
                            </m:e>
                            <m:sub>
                              <m: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/>
                  </a:p>
                </p:txBody>
              </p:sp>
            </mc:Choice>
            <mc:Fallback xmlns="">
              <p:sp>
                <p:nvSpPr>
                  <p:cNvPr id="407" name="Rectangle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0" y="2429630"/>
                    <a:ext cx="908388" cy="1736070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/>
                    </a:stretch>
                  </a:blipFill>
                  <a:ln w="25400" cap="flat">
                    <a:solidFill>
                      <a:srgbClr val="000000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08" name="Line"/>
              <p:cNvSpPr/>
              <p:nvPr/>
            </p:nvSpPr>
            <p:spPr>
              <a:xfrm>
                <a:off x="-744028" y="3284964"/>
                <a:ext cx="790074" cy="1"/>
              </a:xfrm>
              <a:prstGeom prst="line">
                <a:avLst/>
              </a:prstGeom>
              <a:noFill/>
              <a:ln w="50800" cap="flat">
                <a:solidFill>
                  <a:schemeClr val="accent3">
                    <a:hueOff val="914337"/>
                    <a:satOff val="31515"/>
                    <a:lumOff val="-30790"/>
                  </a:schemeClr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409" name="Line"/>
              <p:cNvSpPr/>
              <p:nvPr/>
            </p:nvSpPr>
            <p:spPr>
              <a:xfrm flipV="1">
                <a:off x="431418" y="4118358"/>
                <a:ext cx="1" cy="748149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lumOff val="-29866"/>
                  </a:schemeClr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410" name="Line"/>
              <p:cNvSpPr/>
              <p:nvPr/>
            </p:nvSpPr>
            <p:spPr>
              <a:xfrm flipV="1">
                <a:off x="454193" y="1716666"/>
                <a:ext cx="1" cy="748148"/>
              </a:xfrm>
              <a:prstGeom prst="line">
                <a:avLst/>
              </a:prstGeom>
              <a:noFill/>
              <a:ln w="50800" cap="flat">
                <a:solidFill>
                  <a:schemeClr val="accent1">
                    <a:lumOff val="-13575"/>
                  </a:schemeClr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</p:grpSp>
        <p:grpSp>
          <p:nvGrpSpPr>
            <p:cNvPr id="418" name="Group"/>
            <p:cNvGrpSpPr/>
            <p:nvPr/>
          </p:nvGrpSpPr>
          <p:grpSpPr>
            <a:xfrm>
              <a:off x="7784079" y="-1"/>
              <a:ext cx="1652416" cy="6620731"/>
              <a:chOff x="-744027" y="0"/>
              <a:chExt cx="1652415" cy="662072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2" name="Rectangle"/>
                  <p:cNvSpPr/>
                  <p:nvPr/>
                </p:nvSpPr>
                <p:spPr>
                  <a:xfrm>
                    <a:off x="0" y="4884660"/>
                    <a:ext cx="908388" cy="1736070"/>
                  </a:xfrm>
                  <a:prstGeom prst="rect">
                    <a:avLst/>
                  </a:prstGeom>
                  <a:solidFill>
                    <a:srgbClr val="F4CCCC"/>
                  </a:solidFill>
                  <a:ln w="25400" cap="flat">
                    <a:solidFill>
                      <a:srgbClr val="000000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="" xmlns:m="http://schemas.openxmlformats.org/officeDocument/2006/math" xmlns:ma14="http://schemas.microsoft.com/office/mac/drawingml/2011/main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</m:e>
                            <m:sub>
                              <m: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oMath>
                      </m:oMathPara>
                    </a14:m>
                    <a:endParaRPr/>
                  </a:p>
                </p:txBody>
              </p:sp>
            </mc:Choice>
            <mc:Fallback xmlns="">
              <p:sp>
                <p:nvSpPr>
                  <p:cNvPr id="412" name="Rectangle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0" y="4884660"/>
                    <a:ext cx="908388" cy="1736070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  <a:ln w="25400" cap="flat">
                    <a:solidFill>
                      <a:srgbClr val="000000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3" name="Rectangle"/>
                  <p:cNvSpPr/>
                  <p:nvPr/>
                </p:nvSpPr>
                <p:spPr>
                  <a:xfrm>
                    <a:off x="0" y="0"/>
                    <a:ext cx="908388" cy="1736070"/>
                  </a:xfrm>
                  <a:prstGeom prst="rect">
                    <a:avLst/>
                  </a:prstGeom>
                  <a:solidFill>
                    <a:srgbClr val="C9DAF8"/>
                  </a:solidFill>
                  <a:ln w="25400" cap="flat">
                    <a:solidFill>
                      <a:srgbClr val="000000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="" xmlns:m="http://schemas.openxmlformats.org/officeDocument/2006/math" xmlns:ma14="http://schemas.microsoft.com/office/mac/drawingml/2011/main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𝐲</m:t>
                              </m:r>
                            </m:e>
                            <m:sub>
                              <m: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oMath>
                      </m:oMathPara>
                    </a14:m>
                    <a:endParaRPr/>
                  </a:p>
                </p:txBody>
              </p:sp>
            </mc:Choice>
            <mc:Fallback xmlns="">
              <p:sp>
                <p:nvSpPr>
                  <p:cNvPr id="413" name="Rectangle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0" y="0"/>
                    <a:ext cx="908388" cy="1736070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/>
                    </a:stretch>
                  </a:blipFill>
                  <a:ln w="25400" cap="flat">
                    <a:solidFill>
                      <a:srgbClr val="000000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4" name="Rectangle"/>
                  <p:cNvSpPr/>
                  <p:nvPr/>
                </p:nvSpPr>
                <p:spPr>
                  <a:xfrm>
                    <a:off x="0" y="2429630"/>
                    <a:ext cx="908388" cy="1736070"/>
                  </a:xfrm>
                  <a:prstGeom prst="rect">
                    <a:avLst/>
                  </a:prstGeom>
                  <a:solidFill>
                    <a:srgbClr val="D7EBD2"/>
                  </a:solidFill>
                  <a:ln w="25400" cap="flat">
                    <a:solidFill>
                      <a:srgbClr val="000000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="" xmlns:m="http://schemas.openxmlformats.org/officeDocument/2006/math" xmlns:ma14="http://schemas.microsoft.com/office/mac/drawingml/2011/main" val="1"/>
                    </a:ext>
                  </a:extLst>
                </p:spPr>
                <p:txBody>
                  <a:bodyPr wrap="square" lIns="71437" tIns="71437" rIns="71437" bIns="71437" numCol="1" anchor="ctr">
                    <a:noAutofit/>
                  </a:bodyPr>
                  <a:lstStyle>
                    <a:lvl1pPr>
                      <a:defRPr sz="3000">
                        <a:latin typeface="+mn-lt"/>
                        <a:ea typeface="+mn-ea"/>
                        <a:cs typeface="+mn-cs"/>
                        <a:sym typeface="Helvetica Neue Medium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𝐡</m:t>
                              </m:r>
                            </m:e>
                            <m:sub>
                              <m:r>
                                <a:rPr sz="3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oMath>
                      </m:oMathPara>
                    </a14:m>
                    <a:endParaRPr/>
                  </a:p>
                </p:txBody>
              </p:sp>
            </mc:Choice>
            <mc:Fallback xmlns="">
              <p:sp>
                <p:nvSpPr>
                  <p:cNvPr id="414" name="Rectangle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0" y="2429630"/>
                    <a:ext cx="908388" cy="1736070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/>
                    </a:stretch>
                  </a:blipFill>
                  <a:ln w="25400" cap="flat">
                    <a:solidFill>
                      <a:srgbClr val="000000"/>
                    </a:solidFill>
                    <a:prstDash val="solid"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15" name="Line"/>
              <p:cNvSpPr/>
              <p:nvPr/>
            </p:nvSpPr>
            <p:spPr>
              <a:xfrm>
                <a:off x="-744028" y="3284964"/>
                <a:ext cx="790074" cy="1"/>
              </a:xfrm>
              <a:prstGeom prst="line">
                <a:avLst/>
              </a:prstGeom>
              <a:noFill/>
              <a:ln w="50800" cap="flat">
                <a:solidFill>
                  <a:schemeClr val="accent3">
                    <a:hueOff val="914337"/>
                    <a:satOff val="31515"/>
                    <a:lumOff val="-30790"/>
                  </a:schemeClr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416" name="Line"/>
              <p:cNvSpPr/>
              <p:nvPr/>
            </p:nvSpPr>
            <p:spPr>
              <a:xfrm flipV="1">
                <a:off x="431418" y="4118358"/>
                <a:ext cx="1" cy="748149"/>
              </a:xfrm>
              <a:prstGeom prst="line">
                <a:avLst/>
              </a:prstGeom>
              <a:noFill/>
              <a:ln w="50800" cap="flat">
                <a:solidFill>
                  <a:schemeClr val="accent5">
                    <a:lumOff val="-29866"/>
                  </a:schemeClr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  <p:sp>
            <p:nvSpPr>
              <p:cNvPr id="417" name="Line"/>
              <p:cNvSpPr/>
              <p:nvPr/>
            </p:nvSpPr>
            <p:spPr>
              <a:xfrm flipV="1">
                <a:off x="494917" y="1696076"/>
                <a:ext cx="1" cy="748148"/>
              </a:xfrm>
              <a:prstGeom prst="line">
                <a:avLst/>
              </a:prstGeom>
              <a:noFill/>
              <a:ln w="50800" cap="flat">
                <a:solidFill>
                  <a:schemeClr val="accent1">
                    <a:lumOff val="-13575"/>
                  </a:schemeClr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9" name="Equation"/>
                <p:cNvSpPr txBox="1"/>
                <p:nvPr/>
              </p:nvSpPr>
              <p:spPr>
                <a:xfrm>
                  <a:off x="5792182" y="3279351"/>
                  <a:ext cx="651283" cy="9304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sz="6600" i="1">
                            <a:solidFill>
                              <a:srgbClr val="017000"/>
                            </a:solidFill>
                            <a:latin typeface="Cambria Math" panose="02040503050406030204" pitchFamily="18" charset="0"/>
                          </a:rPr>
                          <m:t>…</m:t>
                        </m:r>
                      </m:oMath>
                    </m:oMathPara>
                  </a14:m>
                  <a:endParaRPr sz="6600">
                    <a:solidFill>
                      <a:srgbClr val="017100"/>
                    </a:solidFill>
                  </a:endParaRPr>
                </a:p>
              </p:txBody>
            </p:sp>
          </mc:Choice>
          <mc:Fallback xmlns="">
            <p:sp>
              <p:nvSpPr>
                <p:cNvPr id="419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92182" y="3279351"/>
                  <a:ext cx="651283" cy="93041"/>
                </a:xfrm>
                <a:prstGeom prst="rect">
                  <a:avLst/>
                </a:prstGeom>
                <a:blipFill>
                  <a:blip r:embed="rId16"/>
                  <a:stretch>
                    <a:fillRect b="-800000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21" name="Structure of cell and weights are shared across time steps"/>
          <p:cNvSpPr txBox="1"/>
          <p:nvPr/>
        </p:nvSpPr>
        <p:spPr>
          <a:xfrm>
            <a:off x="4874399" y="11912875"/>
            <a:ext cx="14635202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r>
              <a:t>Structure of cell and weights are shared across time steps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1" grpId="0" animBg="1" advAuto="0"/>
      <p:bldP spid="420" grpId="0" animBg="1" advAuto="0"/>
      <p:bldP spid="421" grpId="0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Types of sequence processing problem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Types of sequence processing problems</a:t>
            </a:r>
          </a:p>
        </p:txBody>
      </p:sp>
      <p:grpSp>
        <p:nvGrpSpPr>
          <p:cNvPr id="426" name="Group"/>
          <p:cNvGrpSpPr/>
          <p:nvPr/>
        </p:nvGrpSpPr>
        <p:grpSpPr>
          <a:xfrm>
            <a:off x="180548" y="3409903"/>
            <a:ext cx="3279196" cy="9649383"/>
            <a:chOff x="0" y="0"/>
            <a:chExt cx="3279195" cy="9649381"/>
          </a:xfrm>
        </p:grpSpPr>
        <p:pic>
          <p:nvPicPr>
            <p:cNvPr id="424" name="Image" descr="Image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3279196" cy="7620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25" name="Vanilla Neural Networks"/>
            <p:cNvSpPr txBox="1"/>
            <p:nvPr/>
          </p:nvSpPr>
          <p:spPr>
            <a:xfrm>
              <a:off x="56653" y="7540953"/>
              <a:ext cx="2989380" cy="21084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>
                <a:defRPr>
                  <a:solidFill>
                    <a:srgbClr val="5E5E5E"/>
                  </a:solidFill>
                </a:defRPr>
              </a:lvl1pPr>
            </a:lstStyle>
            <a:p>
              <a:r>
                <a:t>Vanilla Neural Networks</a:t>
              </a:r>
            </a:p>
          </p:txBody>
        </p:sp>
      </p:grpSp>
      <p:grpSp>
        <p:nvGrpSpPr>
          <p:cNvPr id="429" name="Group"/>
          <p:cNvGrpSpPr/>
          <p:nvPr/>
        </p:nvGrpSpPr>
        <p:grpSpPr>
          <a:xfrm>
            <a:off x="18881732" y="3409903"/>
            <a:ext cx="4671787" cy="9140327"/>
            <a:chOff x="0" y="0"/>
            <a:chExt cx="4671785" cy="9140326"/>
          </a:xfrm>
        </p:grpSpPr>
        <p:pic>
          <p:nvPicPr>
            <p:cNvPr id="427" name="Image" descr="Image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4671786" cy="7620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28" name="Sequence Tagging"/>
            <p:cNvSpPr txBox="1"/>
            <p:nvPr/>
          </p:nvSpPr>
          <p:spPr>
            <a:xfrm>
              <a:off x="606696" y="7692297"/>
              <a:ext cx="3458395" cy="14480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>
                <a:defRPr>
                  <a:solidFill>
                    <a:srgbClr val="5E5E5E"/>
                  </a:solidFill>
                </a:defRPr>
              </a:lvl1pPr>
            </a:lstStyle>
            <a:p>
              <a:r>
                <a:t>Sequence Tagging</a:t>
              </a:r>
            </a:p>
          </p:txBody>
        </p:sp>
      </p:grpSp>
      <p:grpSp>
        <p:nvGrpSpPr>
          <p:cNvPr id="432" name="Group"/>
          <p:cNvGrpSpPr/>
          <p:nvPr/>
        </p:nvGrpSpPr>
        <p:grpSpPr>
          <a:xfrm>
            <a:off x="12320830" y="3409903"/>
            <a:ext cx="6862734" cy="9140327"/>
            <a:chOff x="0" y="0"/>
            <a:chExt cx="6862733" cy="9140326"/>
          </a:xfrm>
        </p:grpSpPr>
        <p:pic>
          <p:nvPicPr>
            <p:cNvPr id="430" name="Image" descr="Ima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6862734" cy="7620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31" name="Neural Machine Translation"/>
            <p:cNvSpPr txBox="1"/>
            <p:nvPr/>
          </p:nvSpPr>
          <p:spPr>
            <a:xfrm>
              <a:off x="1257635" y="7692297"/>
              <a:ext cx="4347462" cy="14480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>
                <a:defRPr>
                  <a:solidFill>
                    <a:srgbClr val="5E5E5E"/>
                  </a:solidFill>
                </a:defRPr>
              </a:lvl1pPr>
            </a:lstStyle>
            <a:p>
              <a:r>
                <a:t>Neural Machine Translation</a:t>
              </a:r>
            </a:p>
          </p:txBody>
        </p:sp>
      </p:grpSp>
      <p:grpSp>
        <p:nvGrpSpPr>
          <p:cNvPr id="435" name="Group"/>
          <p:cNvGrpSpPr/>
          <p:nvPr/>
        </p:nvGrpSpPr>
        <p:grpSpPr>
          <a:xfrm>
            <a:off x="8284147" y="3409903"/>
            <a:ext cx="4347462" cy="9084651"/>
            <a:chOff x="0" y="0"/>
            <a:chExt cx="4347460" cy="9084650"/>
          </a:xfrm>
        </p:grpSpPr>
        <p:pic>
          <p:nvPicPr>
            <p:cNvPr id="433" name="Image" descr="Image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4347461" cy="7620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34" name="Text Classification"/>
            <p:cNvSpPr txBox="1"/>
            <p:nvPr/>
          </p:nvSpPr>
          <p:spPr>
            <a:xfrm>
              <a:off x="363045" y="7636621"/>
              <a:ext cx="3747881" cy="14480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>
                <a:defRPr>
                  <a:solidFill>
                    <a:srgbClr val="5E5E5E"/>
                  </a:solidFill>
                </a:defRPr>
              </a:lvl1pPr>
            </a:lstStyle>
            <a:p>
              <a:r>
                <a:t>Text Classification</a:t>
              </a:r>
            </a:p>
          </p:txBody>
        </p:sp>
      </p:grpSp>
      <p:grpSp>
        <p:nvGrpSpPr>
          <p:cNvPr id="438" name="Group"/>
          <p:cNvGrpSpPr/>
          <p:nvPr/>
        </p:nvGrpSpPr>
        <p:grpSpPr>
          <a:xfrm>
            <a:off x="3531862" y="3409903"/>
            <a:ext cx="4447004" cy="8810127"/>
            <a:chOff x="0" y="0"/>
            <a:chExt cx="4447002" cy="8810126"/>
          </a:xfrm>
        </p:grpSpPr>
        <p:pic>
          <p:nvPicPr>
            <p:cNvPr id="436" name="Image" descr="Image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0"/>
              <a:ext cx="4447003" cy="7620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437" name="Text Generation"/>
            <p:cNvSpPr txBox="1"/>
            <p:nvPr/>
          </p:nvSpPr>
          <p:spPr>
            <a:xfrm>
              <a:off x="179576" y="8022497"/>
              <a:ext cx="4087851" cy="7876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>
                  <a:solidFill>
                    <a:srgbClr val="5E5E5E"/>
                  </a:solidFill>
                </a:defRPr>
              </a:lvl1pPr>
            </a:lstStyle>
            <a:p>
              <a:r>
                <a:t>Text Generation</a:t>
              </a:r>
            </a:p>
          </p:txBody>
        </p:sp>
      </p:grpSp>
      <p:sp>
        <p:nvSpPr>
          <p:cNvPr id="439" name="Rectangle"/>
          <p:cNvSpPr/>
          <p:nvPr/>
        </p:nvSpPr>
        <p:spPr>
          <a:xfrm>
            <a:off x="3342923" y="3312603"/>
            <a:ext cx="20366046" cy="9843983"/>
          </a:xfrm>
          <a:prstGeom prst="rect">
            <a:avLst/>
          </a:prstGeom>
          <a:ln w="63500">
            <a:solidFill>
              <a:schemeClr val="accent1">
                <a:hueOff val="114395"/>
                <a:lumOff val="-24975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6" grpId="0" animBg="1" advAuto="0"/>
      <p:bldP spid="429" grpId="0" animBg="1" advAuto="0"/>
      <p:bldP spid="432" grpId="0" animBg="1" advAuto="0"/>
      <p:bldP spid="435" grpId="0" animBg="1" advAuto="0"/>
      <p:bldP spid="438" grpId="0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Simple (vanilla) RNNs"/>
          <p:cNvSpPr txBox="1">
            <a:spLocks noGrp="1"/>
          </p:cNvSpPr>
          <p:nvPr>
            <p:ph type="title"/>
          </p:nvPr>
        </p:nvSpPr>
        <p:spPr>
          <a:xfrm>
            <a:off x="4387453" y="799943"/>
            <a:ext cx="15609094" cy="1458440"/>
          </a:xfrm>
          <a:prstGeom prst="rect">
            <a:avLst/>
          </a:prstGeom>
        </p:spPr>
        <p:txBody>
          <a:bodyPr/>
          <a:lstStyle/>
          <a:p>
            <a:r>
              <a:t>Simple (vanilla) RNNs</a:t>
            </a:r>
          </a:p>
        </p:txBody>
      </p:sp>
      <p:grpSp>
        <p:nvGrpSpPr>
          <p:cNvPr id="444" name="Group"/>
          <p:cNvGrpSpPr/>
          <p:nvPr/>
        </p:nvGrpSpPr>
        <p:grpSpPr>
          <a:xfrm>
            <a:off x="5199947" y="2746702"/>
            <a:ext cx="5499357" cy="1354017"/>
            <a:chOff x="0" y="0"/>
            <a:chExt cx="5499356" cy="135401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2" name="Equation"/>
                <p:cNvSpPr txBox="1"/>
                <p:nvPr/>
              </p:nvSpPr>
              <p:spPr>
                <a:xfrm>
                  <a:off x="0" y="411242"/>
                  <a:ext cx="1613904" cy="552548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𝐡</m:t>
                            </m:r>
                          </m:e>
                          <m:sub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sz="3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sSup>
                          <m:sSupPr>
                            <m:ctrlP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ℝ</m:t>
                            </m:r>
                          </m:e>
                          <m:sup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p>
                      </m:oMath>
                    </m:oMathPara>
                  </a14:m>
                  <a:endParaRPr sz="3900"/>
                </a:p>
              </p:txBody>
            </p:sp>
          </mc:Choice>
          <mc:Fallback xmlns="">
            <p:sp>
              <p:nvSpPr>
                <p:cNvPr id="442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411242"/>
                  <a:ext cx="1613904" cy="552548"/>
                </a:xfrm>
                <a:prstGeom prst="rect">
                  <a:avLst/>
                </a:prstGeom>
                <a:blipFill>
                  <a:blip r:embed="rId2"/>
                  <a:stretch>
                    <a:fillRect r="-5283" b="-8791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43" name="is an initial state"/>
            <p:cNvSpPr txBox="1"/>
            <p:nvPr/>
          </p:nvSpPr>
          <p:spPr>
            <a:xfrm>
              <a:off x="1704423" y="0"/>
              <a:ext cx="3794934" cy="13540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algn="l">
                <a:spcBef>
                  <a:spcPts val="1400"/>
                </a:spcBef>
                <a:defRPr sz="3600"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t>is an initial state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45" name="Group"/>
              <p:cNvSpPr txBox="1"/>
              <p:nvPr/>
            </p:nvSpPr>
            <p:spPr>
              <a:xfrm>
                <a:off x="10387172" y="4156017"/>
                <a:ext cx="4298781" cy="552638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3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𝐡</m:t>
                          </m:r>
                        </m:e>
                        <m:sub>
                          <m:r>
                            <a:rPr sz="3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3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sz="3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sz="3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𝐖</m:t>
                          </m:r>
                        </m:sub>
                      </m:sSub>
                      <m:r>
                        <a:rPr sz="3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3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𝐡</m:t>
                          </m:r>
                        </m:e>
                        <m:sub>
                          <m:r>
                            <a:rPr sz="3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3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sz="3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sz="3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sz="3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sz="3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3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)∈</m:t>
                      </m:r>
                      <m:sSup>
                        <m:sSupPr>
                          <m:ctrlPr>
                            <a:rPr sz="3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3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sz="3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</m:oMath>
                  </m:oMathPara>
                </a14:m>
                <a:endParaRPr sz="3900"/>
              </a:p>
            </p:txBody>
          </p:sp>
        </mc:Choice>
        <mc:Fallback xmlns="">
          <p:sp>
            <p:nvSpPr>
              <p:cNvPr id="445" name="Group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87172" y="4156017"/>
                <a:ext cx="4298781" cy="552638"/>
              </a:xfrm>
              <a:prstGeom prst="rect">
                <a:avLst/>
              </a:prstGeom>
              <a:blipFill>
                <a:blip r:embed="rId3"/>
                <a:stretch>
                  <a:fillRect r="-14043" b="-10000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52" name="Group"/>
          <p:cNvGrpSpPr/>
          <p:nvPr/>
        </p:nvGrpSpPr>
        <p:grpSpPr>
          <a:xfrm>
            <a:off x="5059076" y="7018798"/>
            <a:ext cx="15109339" cy="4614994"/>
            <a:chOff x="0" y="-419049"/>
            <a:chExt cx="15109337" cy="4614993"/>
          </a:xfrm>
        </p:grpSpPr>
        <p:sp>
          <p:nvSpPr>
            <p:cNvPr id="446" name="Rectangle"/>
            <p:cNvSpPr/>
            <p:nvPr/>
          </p:nvSpPr>
          <p:spPr>
            <a:xfrm>
              <a:off x="3925298" y="1259423"/>
              <a:ext cx="7854411" cy="1054536"/>
            </a:xfrm>
            <a:prstGeom prst="rect">
              <a:avLst/>
            </a:prstGeom>
            <a:noFill/>
            <a:ln w="76200" cap="flat">
              <a:solidFill>
                <a:schemeClr val="accent4">
                  <a:hueOff val="-1081314"/>
                  <a:satOff val="4338"/>
                  <a:lumOff val="-8931"/>
                </a:schemeClr>
              </a:solidFill>
              <a:prstDash val="solid"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7" name="Group"/>
                <p:cNvSpPr txBox="1"/>
                <p:nvPr/>
              </p:nvSpPr>
              <p:spPr>
                <a:xfrm>
                  <a:off x="4176935" y="1508293"/>
                  <a:ext cx="6587329" cy="55114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𝐡</m:t>
                            </m:r>
                          </m:e>
                          <m:sub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sz="3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sz="3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  <m:r>
                          <a:rPr sz="3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𝐖</m:t>
                            </m:r>
                          </m:e>
                          <m:sub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h</m:t>
                            </m:r>
                          </m:sub>
                        </m:sSub>
                        <m:sSub>
                          <m:sSubPr>
                            <m:ctrlP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𝐡</m:t>
                            </m:r>
                          </m:e>
                          <m:sub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sz="3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𝐖</m:t>
                            </m:r>
                          </m:e>
                          <m:sub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  <m:sSub>
                          <m:sSubPr>
                            <m:ctrlP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𝐱</m:t>
                            </m:r>
                          </m:e>
                          <m:sub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sz="3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sz="3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𝐛</m:t>
                        </m:r>
                        <m:r>
                          <a:rPr sz="3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)∈</m:t>
                        </m:r>
                        <m:sSup>
                          <m:sSupPr>
                            <m:ctrlP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ℝ</m:t>
                            </m:r>
                          </m:e>
                          <m:sup>
                            <m:r>
                              <a:rPr sz="3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sup>
                        </m:sSup>
                      </m:oMath>
                    </m:oMathPara>
                  </a14:m>
                  <a:endParaRPr sz="3900" dirty="0"/>
                </a:p>
              </p:txBody>
            </p:sp>
          </mc:Choice>
          <mc:Fallback xmlns="">
            <p:sp>
              <p:nvSpPr>
                <p:cNvPr id="447" name="Group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76935" y="1508293"/>
                  <a:ext cx="6587329" cy="551141"/>
                </a:xfrm>
                <a:prstGeom prst="rect">
                  <a:avLst/>
                </a:prstGeom>
                <a:blipFill>
                  <a:blip r:embed="rId4"/>
                  <a:stretch>
                    <a:fillRect r="-11008" b="-10000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48" name="Group"/>
            <p:cNvSpPr txBox="1"/>
            <p:nvPr/>
          </p:nvSpPr>
          <p:spPr>
            <a:xfrm>
              <a:off x="0" y="-419049"/>
              <a:ext cx="6143890" cy="21921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/>
            <a:p>
              <a:pPr algn="l">
                <a:spcBef>
                  <a:spcPts val="1400"/>
                </a:spcBef>
                <a:defRPr sz="3600">
                  <a:latin typeface="Georgia"/>
                  <a:ea typeface="Georgia"/>
                  <a:cs typeface="Georgia"/>
                  <a:sym typeface="Georgia"/>
                </a:defRPr>
              </a:pPr>
              <a:r>
                <a:rPr b="1"/>
                <a:t>Simple (vanilla) RNNs</a:t>
              </a:r>
              <a:r>
                <a:t>:</a:t>
              </a:r>
            </a:p>
          </p:txBody>
        </p:sp>
        <p:grpSp>
          <p:nvGrpSpPr>
            <p:cNvPr id="451" name="Group"/>
            <p:cNvGrpSpPr/>
            <p:nvPr/>
          </p:nvGrpSpPr>
          <p:grpSpPr>
            <a:xfrm>
              <a:off x="8579238" y="1841342"/>
              <a:ext cx="6530099" cy="2354602"/>
              <a:chOff x="0" y="0"/>
              <a:chExt cx="6530098" cy="235460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49" name="Equation"/>
                  <p:cNvSpPr txBox="1"/>
                  <p:nvPr/>
                </p:nvSpPr>
                <p:spPr>
                  <a:xfrm>
                    <a:off x="54816" y="1803461"/>
                    <a:ext cx="6475283" cy="551141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</p:spPr>
                <p:txBody>
                  <a:bodyPr wrap="none" lIns="0" tIns="0" rIns="0" bIns="0">
                    <a:spAutoFit/>
                  </a:bodyPr>
                  <a:lstStyle/>
                  <a:p>
                    <a:pPr algn="l" defTabSz="914400" latinLnBrk="1">
                      <a:defRPr sz="1800"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sz="3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𝐖</m:t>
                              </m:r>
                            </m:e>
                            <m:sub>
                              <m:r>
                                <a:rPr sz="3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  <m:r>
                            <a:rPr sz="3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∈</m:t>
                          </m:r>
                          <m:sSup>
                            <m:sSupPr>
                              <m:ctrlPr>
                                <a:rPr sz="3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sz="3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ℝ</m:t>
                              </m:r>
                            </m:e>
                            <m:sup>
                              <m:r>
                                <a:rPr sz="3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sz="3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sz="3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p>
                          </m:sSup>
                          <m:r>
                            <a:rPr sz="3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sz="3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𝐖</m:t>
                              </m:r>
                            </m:e>
                            <m:sub>
                              <m:r>
                                <a:rPr sz="3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sz="3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∈</m:t>
                          </m:r>
                          <m:sSup>
                            <m:sSupPr>
                              <m:ctrlPr>
                                <a:rPr sz="3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sz="3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ℝ</m:t>
                              </m:r>
                            </m:e>
                            <m:sup>
                              <m:r>
                                <a:rPr sz="3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sz="3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  <m:sSub>
                                <m:sSubPr>
                                  <m:ctrlPr>
                                    <a:rPr sz="3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3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  <m:sub>
                                  <m:r>
                                    <a:rPr sz="3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</m:t>
                                  </m:r>
                                </m:sub>
                              </m:sSub>
                            </m:sup>
                          </m:sSup>
                          <m:r>
                            <a:rPr sz="3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sz="3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𝐛</m:t>
                          </m:r>
                          <m:r>
                            <a:rPr sz="3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∈</m:t>
                          </m:r>
                          <m:sSup>
                            <m:sSupPr>
                              <m:ctrlPr>
                                <a:rPr sz="3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sz="3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ℝ</m:t>
                              </m:r>
                            </m:e>
                            <m:sup>
                              <m:r>
                                <a:rPr sz="3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p>
                          </m:sSup>
                        </m:oMath>
                      </m:oMathPara>
                    </a14:m>
                    <a:endParaRPr sz="3900"/>
                  </a:p>
                </p:txBody>
              </p:sp>
            </mc:Choice>
            <mc:Fallback xmlns="">
              <p:sp>
                <p:nvSpPr>
                  <p:cNvPr id="449" name="Equation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4816" y="1803461"/>
                    <a:ext cx="6475283" cy="551141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r="-7721" b="-10000"/>
                    </a:stretch>
                  </a:blipFill>
                  <a:ln w="12700" cap="flat">
                    <a:noFill/>
                    <a:miter lim="400000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0" name="Group"/>
                  <p:cNvSpPr txBox="1"/>
                  <p:nvPr/>
                </p:nvSpPr>
                <p:spPr>
                  <a:xfrm>
                    <a:off x="0" y="0"/>
                    <a:ext cx="5680951" cy="2026940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="http://schemas.openxmlformats.org/officeDocument/2006/math" xmlns:ma14="http://schemas.microsoft.com/office/mac/drawingml/2011/main" val="1"/>
                    </a:ext>
                  </a:extLst>
                </p:spPr>
                <p:txBody>
                  <a:bodyPr wrap="square" lIns="71437" tIns="71437" rIns="71437" bIns="71437" numCol="1" anchor="ctr">
                    <a:normAutofit/>
                  </a:bodyPr>
                  <a:lstStyle/>
                  <a:p>
                    <a:pPr algn="l">
                      <a:spcBef>
                        <a:spcPts val="1400"/>
                      </a:spcBef>
                      <a:defRPr sz="3600">
                        <a:latin typeface="Georgia"/>
                        <a:ea typeface="Georgia"/>
                        <a:cs typeface="Georgia"/>
                        <a:sym typeface="Georgia"/>
                      </a:defRPr>
                    </a:pPr>
                    <a14:m>
                      <m:oMath xmlns:m="http://schemas.openxmlformats.org/officeDocument/2006/math"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oMath>
                    </a14:m>
                    <a:r>
                      <a:t>: nonlinearity (e.g. tanh),</a:t>
                    </a:r>
                    <a:endParaRPr sz="3800"/>
                  </a:p>
                </p:txBody>
              </p:sp>
            </mc:Choice>
            <mc:Fallback xmlns="">
              <p:sp>
                <p:nvSpPr>
                  <p:cNvPr id="450" name="Group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0" y="0"/>
                    <a:ext cx="5680951" cy="2026940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r="-751"/>
                    </a:stretch>
                  </a:blipFill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455" name="Group"/>
          <p:cNvGrpSpPr/>
          <p:nvPr/>
        </p:nvGrpSpPr>
        <p:grpSpPr>
          <a:xfrm>
            <a:off x="5199947" y="5245243"/>
            <a:ext cx="14183652" cy="1048080"/>
            <a:chOff x="0" y="0"/>
            <a:chExt cx="14183651" cy="104807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3" name="Equation"/>
                <p:cNvSpPr txBox="1"/>
                <p:nvPr/>
              </p:nvSpPr>
              <p:spPr>
                <a:xfrm>
                  <a:off x="0" y="415452"/>
                  <a:ext cx="353239" cy="439132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 defTabSz="914400" latinLnBrk="1">
                    <a:defRPr sz="1800"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𝐡</m:t>
                            </m:r>
                          </m:e>
                          <m:sub>
                            <m:r>
                              <a:rPr sz="37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sz="3700"/>
                </a:p>
              </p:txBody>
            </p:sp>
          </mc:Choice>
          <mc:Fallback xmlns="">
            <p:sp>
              <p:nvSpPr>
                <p:cNvPr id="453" name="Equation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415452"/>
                  <a:ext cx="353239" cy="439132"/>
                </a:xfrm>
                <a:prstGeom prst="rect">
                  <a:avLst/>
                </a:prstGeom>
                <a:blipFill>
                  <a:blip r:embed="rId7"/>
                  <a:stretch>
                    <a:fillRect r="-22414" b="-27778"/>
                  </a:stretch>
                </a:blipFill>
                <a:ln w="12700" cap="flat">
                  <a:noFill/>
                  <a:miter lim="4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4" name=": hidden states which store information from   to"/>
                <p:cNvSpPr txBox="1"/>
                <p:nvPr/>
              </p:nvSpPr>
              <p:spPr>
                <a:xfrm>
                  <a:off x="488056" y="0"/>
                  <a:ext cx="13695596" cy="1048079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val="1"/>
                  </a:ext>
                </a:extLst>
              </p:spPr>
              <p:txBody>
                <a:bodyPr wrap="square" lIns="71437" tIns="71437" rIns="71437" bIns="71437" numCol="1" anchor="ctr">
                  <a:normAutofit/>
                </a:bodyPr>
                <a:lstStyle/>
                <a:p>
                  <a:pPr algn="l">
                    <a:spcBef>
                      <a:spcPts val="1400"/>
                    </a:spcBef>
                    <a:defRPr sz="3600">
                      <a:latin typeface="Georgia"/>
                      <a:ea typeface="Georgia"/>
                      <a:cs typeface="Georgia"/>
                      <a:sym typeface="Georgia"/>
                    </a:defRPr>
                  </a:pPr>
                  <a:r>
                    <a:t>: hidden states which store information from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a14:m>
                  <a:r>
                    <a:t> to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a14:m>
                  <a:endParaRPr sz="3800"/>
                </a:p>
              </p:txBody>
            </p:sp>
          </mc:Choice>
          <mc:Fallback xmlns="">
            <p:sp>
              <p:nvSpPr>
                <p:cNvPr id="454" name=": hidden states which store information from   to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8056" y="0"/>
                  <a:ext cx="13695596" cy="1048079"/>
                </a:xfrm>
                <a:prstGeom prst="rect">
                  <a:avLst/>
                </a:prstGeom>
                <a:blipFill>
                  <a:blip r:embed="rId8"/>
                  <a:stretch>
                    <a:fillRect l="-1513" b="-5814"/>
                  </a:stretch>
                </a:blipFill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456" name="Rectangle"/>
          <p:cNvSpPr/>
          <p:nvPr/>
        </p:nvSpPr>
        <p:spPr>
          <a:xfrm>
            <a:off x="9990771" y="3996993"/>
            <a:ext cx="5435275" cy="874842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457" name="Image" descr="Image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90019" y="3059640"/>
            <a:ext cx="2893692" cy="5927399"/>
          </a:xfrm>
          <a:prstGeom prst="rect">
            <a:avLst/>
          </a:prstGeom>
          <a:ln w="12700">
            <a:miter lim="400000"/>
          </a:ln>
        </p:spPr>
      </p:pic>
      <p:pic>
        <p:nvPicPr>
          <p:cNvPr id="458" name="Image" descr="Imag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58124" y="8984459"/>
            <a:ext cx="4394356" cy="4407592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59" name="Output label for each time step: Denote  ,"/>
              <p:cNvSpPr txBox="1"/>
              <p:nvPr/>
            </p:nvSpPr>
            <p:spPr>
              <a:xfrm>
                <a:off x="5123887" y="6829813"/>
                <a:ext cx="13396484" cy="67993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wrap="none" lIns="71437" tIns="71437" rIns="71437" bIns="71437" anchor="ctr">
                <a:spAutoFit/>
              </a:bodyPr>
              <a:lstStyle/>
              <a:p>
                <a:pPr algn="l">
                  <a:spcBef>
                    <a:spcPts val="1400"/>
                  </a:spcBef>
                  <a:defRPr sz="3200">
                    <a:latin typeface="Georgia"/>
                    <a:ea typeface="Georgia"/>
                    <a:cs typeface="Georgia"/>
                    <a:sym typeface="Georgia"/>
                  </a:defRPr>
                </a:pPr>
                <a:r>
                  <a:t>Output label for each time step: Denote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limUpp>
                          <m:limUppPr>
                            <m:ctrlPr>
                              <a:rPr sz="35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UppPr>
                          <m:e>
                            <m:r>
                              <a:rPr sz="35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𝐲</m:t>
                            </m:r>
                          </m:e>
                          <m:lim>
                            <m:r>
                              <a:rPr sz="35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̂</m:t>
                            </m:r>
                          </m:lim>
                        </m:limUpp>
                      </m:e>
                      <m:sub>
                        <m: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35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sz="35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softmax</m:t>
                    </m:r>
                    <m:r>
                      <a:rPr sz="35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𝐖</m:t>
                        </m:r>
                      </m:e>
                      <m:sub>
                        <m: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sSub>
                      <m:sSubPr>
                        <m:ctrlP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𝐡</m:t>
                        </m:r>
                      </m:e>
                      <m:sub>
                        <m: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sz="35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𝐖</m:t>
                        </m:r>
                      </m:e>
                      <m:sub>
                        <m: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sz="35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  <m: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|×</m:t>
                        </m:r>
                        <m: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endParaRPr/>
              </a:p>
            </p:txBody>
          </p:sp>
        </mc:Choice>
        <mc:Fallback xmlns="">
          <p:sp>
            <p:nvSpPr>
              <p:cNvPr id="459" name="Output label for each time step: Denote  ,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3887" y="6829813"/>
                <a:ext cx="13396484" cy="679934"/>
              </a:xfrm>
              <a:prstGeom prst="rect">
                <a:avLst/>
              </a:prstGeom>
              <a:blipFill>
                <a:blip r:embed="rId11"/>
                <a:stretch>
                  <a:fillRect l="-1320" r="-2458" b="-38393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62" name="Group"/>
          <p:cNvGrpSpPr/>
          <p:nvPr/>
        </p:nvGrpSpPr>
        <p:grpSpPr>
          <a:xfrm>
            <a:off x="8321615" y="4558433"/>
            <a:ext cx="2136623" cy="937682"/>
            <a:chOff x="0" y="0"/>
            <a:chExt cx="2136622" cy="937680"/>
          </a:xfrm>
        </p:grpSpPr>
        <p:sp>
          <p:nvSpPr>
            <p:cNvPr id="460" name="new state"/>
            <p:cNvSpPr txBox="1"/>
            <p:nvPr/>
          </p:nvSpPr>
          <p:spPr>
            <a:xfrm>
              <a:off x="-1" y="261507"/>
              <a:ext cx="2136624" cy="6761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600">
                  <a:solidFill>
                    <a:schemeClr val="accent1">
                      <a:lumOff val="-13575"/>
                    </a:schemeClr>
                  </a:solidFill>
                </a:defRPr>
              </a:lvl1pPr>
            </a:lstStyle>
            <a:p>
              <a:r>
                <a:t>new state</a:t>
              </a:r>
            </a:p>
          </p:txBody>
        </p:sp>
        <p:sp>
          <p:nvSpPr>
            <p:cNvPr id="461" name="Line"/>
            <p:cNvSpPr/>
            <p:nvPr/>
          </p:nvSpPr>
          <p:spPr>
            <a:xfrm flipV="1">
              <a:off x="1454248" y="0"/>
              <a:ext cx="557994" cy="353419"/>
            </a:xfrm>
            <a:prstGeom prst="line">
              <a:avLst/>
            </a:prstGeom>
            <a:noFill/>
            <a:ln w="254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465" name="Group"/>
          <p:cNvGrpSpPr/>
          <p:nvPr/>
        </p:nvGrpSpPr>
        <p:grpSpPr>
          <a:xfrm>
            <a:off x="11566978" y="4730199"/>
            <a:ext cx="1925397" cy="920945"/>
            <a:chOff x="0" y="0"/>
            <a:chExt cx="1925396" cy="920943"/>
          </a:xfrm>
        </p:grpSpPr>
        <p:sp>
          <p:nvSpPr>
            <p:cNvPr id="463" name="old state"/>
            <p:cNvSpPr txBox="1"/>
            <p:nvPr/>
          </p:nvSpPr>
          <p:spPr>
            <a:xfrm>
              <a:off x="0" y="244770"/>
              <a:ext cx="1925397" cy="6761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600">
                  <a:solidFill>
                    <a:schemeClr val="accent1">
                      <a:lumOff val="-13575"/>
                    </a:schemeClr>
                  </a:solidFill>
                </a:defRPr>
              </a:lvl1pPr>
            </a:lstStyle>
            <a:p>
              <a:r>
                <a:rPr dirty="0"/>
                <a:t>old state</a:t>
              </a:r>
            </a:p>
          </p:txBody>
        </p:sp>
        <p:sp>
          <p:nvSpPr>
            <p:cNvPr id="464" name="Line"/>
            <p:cNvSpPr/>
            <p:nvPr/>
          </p:nvSpPr>
          <p:spPr>
            <a:xfrm flipV="1">
              <a:off x="875772" y="0"/>
              <a:ext cx="1" cy="495090"/>
            </a:xfrm>
            <a:prstGeom prst="line">
              <a:avLst/>
            </a:prstGeom>
            <a:noFill/>
            <a:ln w="254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468" name="Group"/>
          <p:cNvGrpSpPr/>
          <p:nvPr/>
        </p:nvGrpSpPr>
        <p:grpSpPr>
          <a:xfrm>
            <a:off x="13265463" y="4729534"/>
            <a:ext cx="3463097" cy="766581"/>
            <a:chOff x="0" y="0"/>
            <a:chExt cx="3463096" cy="766579"/>
          </a:xfrm>
        </p:grpSpPr>
        <p:sp>
          <p:nvSpPr>
            <p:cNvPr id="466" name="input at time t"/>
            <p:cNvSpPr txBox="1"/>
            <p:nvPr/>
          </p:nvSpPr>
          <p:spPr>
            <a:xfrm>
              <a:off x="486597" y="90406"/>
              <a:ext cx="2976500" cy="6761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600">
                  <a:solidFill>
                    <a:schemeClr val="accent1">
                      <a:lumOff val="-13575"/>
                    </a:schemeClr>
                  </a:solidFill>
                </a:defRPr>
              </a:lvl1pPr>
            </a:lstStyle>
            <a:p>
              <a:r>
                <a:t>input at time t</a:t>
              </a:r>
            </a:p>
          </p:txBody>
        </p:sp>
        <p:sp>
          <p:nvSpPr>
            <p:cNvPr id="467" name="Line"/>
            <p:cNvSpPr/>
            <p:nvPr/>
          </p:nvSpPr>
          <p:spPr>
            <a:xfrm flipH="1" flipV="1">
              <a:off x="-1" y="-1"/>
              <a:ext cx="486111" cy="486111"/>
            </a:xfrm>
            <a:prstGeom prst="line">
              <a:avLst/>
            </a:prstGeom>
            <a:noFill/>
            <a:ln w="254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471" name="Group"/>
          <p:cNvGrpSpPr/>
          <p:nvPr/>
        </p:nvGrpSpPr>
        <p:grpSpPr>
          <a:xfrm>
            <a:off x="11268173" y="3201074"/>
            <a:ext cx="5040758" cy="1077777"/>
            <a:chOff x="0" y="0"/>
            <a:chExt cx="5040757" cy="1077775"/>
          </a:xfrm>
        </p:grpSpPr>
        <p:sp>
          <p:nvSpPr>
            <p:cNvPr id="469" name="function with weights W"/>
            <p:cNvSpPr txBox="1"/>
            <p:nvPr/>
          </p:nvSpPr>
          <p:spPr>
            <a:xfrm>
              <a:off x="0" y="0"/>
              <a:ext cx="5040758" cy="6761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>
                <a:defRPr sz="3600">
                  <a:solidFill>
                    <a:schemeClr val="accent1">
                      <a:lumOff val="-13575"/>
                    </a:schemeClr>
                  </a:solidFill>
                </a:defRPr>
              </a:lvl1pPr>
            </a:lstStyle>
            <a:p>
              <a:r>
                <a:t>function with weights W</a:t>
              </a:r>
            </a:p>
          </p:txBody>
        </p:sp>
        <p:sp>
          <p:nvSpPr>
            <p:cNvPr id="470" name="Line"/>
            <p:cNvSpPr/>
            <p:nvPr/>
          </p:nvSpPr>
          <p:spPr>
            <a:xfrm flipH="1">
              <a:off x="408327" y="582686"/>
              <a:ext cx="1" cy="495090"/>
            </a:xfrm>
            <a:prstGeom prst="line">
              <a:avLst/>
            </a:prstGeom>
            <a:noFill/>
            <a:ln w="25400" cap="flat">
              <a:solidFill>
                <a:schemeClr val="accent1">
                  <a:lumOff val="-13575"/>
                </a:scheme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6B7B07F1-03BA-CE43-4BD8-146FDFB6CF62}"/>
              </a:ext>
            </a:extLst>
          </p:cNvPr>
          <p:cNvSpPr txBox="1"/>
          <p:nvPr/>
        </p:nvSpPr>
        <p:spPr>
          <a:xfrm>
            <a:off x="16838787" y="5280675"/>
            <a:ext cx="7307104" cy="11291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3200" dirty="0"/>
              <a:t>L: the set of all possible output labels</a:t>
            </a:r>
          </a:p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|L|: the size of the label set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D0331F20-CAEC-CD88-5B9F-02E15AD124F1}"/>
                  </a:ext>
                </a:extLst>
              </p14:cNvPr>
              <p14:cNvContentPartPr/>
              <p14:nvPr/>
            </p14:nvContentPartPr>
            <p14:xfrm>
              <a:off x="18240358" y="6510675"/>
              <a:ext cx="360" cy="4485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D0331F20-CAEC-CD88-5B9F-02E15AD124F1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8231358" y="6501675"/>
                <a:ext cx="18000" cy="4662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2" grpId="0" animBg="1" advAuto="0"/>
      <p:bldP spid="458" grpId="0" animBg="1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3" name="Group"/>
          <p:cNvGrpSpPr/>
          <p:nvPr/>
        </p:nvGrpSpPr>
        <p:grpSpPr>
          <a:xfrm>
            <a:off x="2984500" y="634182"/>
            <a:ext cx="18415000" cy="11938001"/>
            <a:chOff x="0" y="0"/>
            <a:chExt cx="18415000" cy="11938000"/>
          </a:xfrm>
        </p:grpSpPr>
        <p:pic>
          <p:nvPicPr>
            <p:cNvPr id="511" name="Image" descr="Image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0" y="0"/>
              <a:ext cx="18415000" cy="11938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12" name="Rectangle"/>
            <p:cNvSpPr/>
            <p:nvPr/>
          </p:nvSpPr>
          <p:spPr>
            <a:xfrm>
              <a:off x="96474" y="269163"/>
              <a:ext cx="11297124" cy="1270001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514" name="RNN Language Model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9484274" cy="1858388"/>
          </a:xfrm>
          <a:prstGeom prst="rect">
            <a:avLst/>
          </a:prstGeom>
        </p:spPr>
        <p:txBody>
          <a:bodyPr/>
          <a:lstStyle>
            <a:lvl1pPr algn="l"/>
          </a:lstStyle>
          <a:p>
            <a:r>
              <a:t>RNN Language Model</a:t>
            </a:r>
          </a:p>
        </p:txBody>
      </p:sp>
      <p:sp>
        <p:nvSpPr>
          <p:cNvPr id="515" name="Slide credit: Chris Manning"/>
          <p:cNvSpPr txBox="1"/>
          <p:nvPr/>
        </p:nvSpPr>
        <p:spPr>
          <a:xfrm>
            <a:off x="17845484" y="12865693"/>
            <a:ext cx="5651120" cy="6761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600" i="1">
                <a:solidFill>
                  <a:srgbClr val="929292"/>
                </a:solidFill>
              </a:defRPr>
            </a:lvl1pPr>
          </a:lstStyle>
          <a:p>
            <a:r>
              <a:t>Slide credit: Chris Manning</a:t>
            </a:r>
          </a:p>
        </p:txBody>
      </p:sp>
      <p:sp>
        <p:nvSpPr>
          <p:cNvPr id="516" name="Use word embeddings"/>
          <p:cNvSpPr txBox="1"/>
          <p:nvPr/>
        </p:nvSpPr>
        <p:spPr>
          <a:xfrm>
            <a:off x="19630913" y="9050344"/>
            <a:ext cx="4010042" cy="1448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r>
              <a:t>Use word embeddings</a:t>
            </a:r>
          </a:p>
        </p:txBody>
      </p:sp>
      <p:sp>
        <p:nvSpPr>
          <p:cNvPr id="517" name="Output label size: |V|"/>
          <p:cNvSpPr txBox="1"/>
          <p:nvPr/>
        </p:nvSpPr>
        <p:spPr>
          <a:xfrm>
            <a:off x="9366440" y="2837723"/>
            <a:ext cx="5651120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r>
              <a:t>Output label size: |V|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2E2E88C-06BE-C4C2-8024-38667535B0C7}"/>
              </a:ext>
            </a:extLst>
          </p:cNvPr>
          <p:cNvGrpSpPr/>
          <p:nvPr/>
        </p:nvGrpSpPr>
        <p:grpSpPr>
          <a:xfrm>
            <a:off x="16684798" y="215715"/>
            <a:ext cx="6581160" cy="11901960"/>
            <a:chOff x="16684798" y="215715"/>
            <a:chExt cx="6581160" cy="11901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2C468C5E-C33E-D681-C6F9-6979543C79CB}"/>
                    </a:ext>
                  </a:extLst>
                </p14:cNvPr>
                <p14:cNvContentPartPr/>
                <p14:nvPr/>
              </p14:nvContentPartPr>
              <p14:xfrm>
                <a:off x="16684798" y="215715"/>
                <a:ext cx="6581160" cy="1182276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2C468C5E-C33E-D681-C6F9-6979543C79CB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6675798" y="207075"/>
                  <a:ext cx="6598800" cy="1184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8667AC27-8299-EC60-7F57-D0A75E9DDD06}"/>
                    </a:ext>
                  </a:extLst>
                </p14:cNvPr>
                <p14:cNvContentPartPr/>
                <p14:nvPr/>
              </p14:nvContentPartPr>
              <p14:xfrm>
                <a:off x="20069158" y="11863155"/>
                <a:ext cx="392040" cy="25452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8667AC27-8299-EC60-7F57-D0A75E9DDD06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0060158" y="11854515"/>
                  <a:ext cx="409680" cy="272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CC28571B-5B41-B6A8-E92E-07FB2D77763E}"/>
                  </a:ext>
                </a:extLst>
              </p14:cNvPr>
              <p14:cNvContentPartPr/>
              <p14:nvPr/>
            </p14:nvContentPartPr>
            <p14:xfrm>
              <a:off x="15366118" y="1110315"/>
              <a:ext cx="3154320" cy="40676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CC28571B-5B41-B6A8-E92E-07FB2D77763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357118" y="1101315"/>
                <a:ext cx="3171960" cy="4085280"/>
              </a:xfrm>
              <a:prstGeom prst="rect">
                <a:avLst/>
              </a:prstGeom>
            </p:spPr>
          </p:pic>
        </mc:Fallback>
      </mc:AlternateContent>
      <p:grpSp>
        <p:nvGrpSpPr>
          <p:cNvPr id="13" name="Group 12">
            <a:extLst>
              <a:ext uri="{FF2B5EF4-FFF2-40B4-BE49-F238E27FC236}">
                <a16:creationId xmlns:a16="http://schemas.microsoft.com/office/drawing/2014/main" id="{34464876-83B8-704F-3159-57F98F1C2F06}"/>
              </a:ext>
            </a:extLst>
          </p:cNvPr>
          <p:cNvGrpSpPr/>
          <p:nvPr/>
        </p:nvGrpSpPr>
        <p:grpSpPr>
          <a:xfrm>
            <a:off x="20282998" y="12303795"/>
            <a:ext cx="273240" cy="201240"/>
            <a:chOff x="20282998" y="12303795"/>
            <a:chExt cx="273240" cy="201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13621054-85FB-1B9B-6789-28CB8018141C}"/>
                    </a:ext>
                  </a:extLst>
                </p14:cNvPr>
                <p14:cNvContentPartPr/>
                <p14:nvPr/>
              </p14:nvContentPartPr>
              <p14:xfrm>
                <a:off x="20282998" y="12303795"/>
                <a:ext cx="199080" cy="20124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13621054-85FB-1B9B-6789-28CB8018141C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20273998" y="12294795"/>
                  <a:ext cx="216720" cy="218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CED81612-7E13-8A18-F80C-EB7BCBE7A5EE}"/>
                    </a:ext>
                  </a:extLst>
                </p14:cNvPr>
                <p14:cNvContentPartPr/>
                <p14:nvPr/>
              </p14:nvContentPartPr>
              <p14:xfrm>
                <a:off x="20305318" y="12314595"/>
                <a:ext cx="250920" cy="13572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CED81612-7E13-8A18-F80C-EB7BCBE7A5EE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20296678" y="12305595"/>
                  <a:ext cx="268560" cy="153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494CAE8-67F9-7428-0ED6-14681E511215}"/>
              </a:ext>
            </a:extLst>
          </p:cNvPr>
          <p:cNvGrpSpPr/>
          <p:nvPr/>
        </p:nvGrpSpPr>
        <p:grpSpPr>
          <a:xfrm>
            <a:off x="20973118" y="12112635"/>
            <a:ext cx="412560" cy="338400"/>
            <a:chOff x="20973118" y="12112635"/>
            <a:chExt cx="412560" cy="338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B1B88C26-568A-3638-B526-F604FC2877F9}"/>
                    </a:ext>
                  </a:extLst>
                </p14:cNvPr>
                <p14:cNvContentPartPr/>
                <p14:nvPr/>
              </p14:nvContentPartPr>
              <p14:xfrm>
                <a:off x="21042958" y="12112635"/>
                <a:ext cx="95040" cy="25452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B1B88C26-568A-3638-B526-F604FC2877F9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1033958" y="12103995"/>
                  <a:ext cx="112680" cy="272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CA9C8CFE-3AD8-7A1E-81ED-5ACF32429591}"/>
                    </a:ext>
                  </a:extLst>
                </p14:cNvPr>
                <p14:cNvContentPartPr/>
                <p14:nvPr/>
              </p14:nvContentPartPr>
              <p14:xfrm>
                <a:off x="21090478" y="12195795"/>
                <a:ext cx="109800" cy="1224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CA9C8CFE-3AD8-7A1E-81ED-5ACF32429591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21081478" y="12187155"/>
                  <a:ext cx="127440" cy="2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DDF22824-C0AB-D949-246E-20DB073DA642}"/>
                    </a:ext>
                  </a:extLst>
                </p14:cNvPr>
                <p14:cNvContentPartPr/>
                <p14:nvPr/>
              </p14:nvContentPartPr>
              <p14:xfrm>
                <a:off x="20973118" y="12112635"/>
                <a:ext cx="34560" cy="2138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DDF22824-C0AB-D949-246E-20DB073DA64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20964478" y="12103995"/>
                  <a:ext cx="52200" cy="23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DA971953-B735-A975-0FF6-55AD86837B14}"/>
                    </a:ext>
                  </a:extLst>
                </p14:cNvPr>
                <p14:cNvContentPartPr/>
                <p14:nvPr/>
              </p14:nvContentPartPr>
              <p14:xfrm>
                <a:off x="21197038" y="12112635"/>
                <a:ext cx="188640" cy="33840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DA971953-B735-A975-0FF6-55AD86837B14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21188038" y="12103995"/>
                  <a:ext cx="206280" cy="35604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RNNs: pros and con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RNNs: pros and cons</a:t>
            </a:r>
          </a:p>
        </p:txBody>
      </p:sp>
      <p:sp>
        <p:nvSpPr>
          <p:cNvPr id="520" name="Advantages:…"/>
          <p:cNvSpPr txBox="1">
            <a:spLocks noGrp="1"/>
          </p:cNvSpPr>
          <p:nvPr>
            <p:ph type="body" idx="1"/>
          </p:nvPr>
        </p:nvSpPr>
        <p:spPr>
          <a:xfrm>
            <a:off x="2254190" y="3724322"/>
            <a:ext cx="18759236" cy="8183655"/>
          </a:xfrm>
          <a:prstGeom prst="rect">
            <a:avLst/>
          </a:prstGeom>
        </p:spPr>
        <p:txBody>
          <a:bodyPr/>
          <a:lstStyle/>
          <a:p>
            <a:r>
              <a:rPr dirty="0">
                <a:solidFill>
                  <a:schemeClr val="accent3">
                    <a:hueOff val="914337"/>
                    <a:satOff val="31515"/>
                    <a:lumOff val="-30790"/>
                  </a:schemeClr>
                </a:solidFill>
              </a:rPr>
              <a:t>Advantages</a:t>
            </a:r>
            <a:r>
              <a:rPr dirty="0"/>
              <a:t>:</a:t>
            </a:r>
          </a:p>
          <a:p>
            <a:pPr lvl="1"/>
            <a:r>
              <a:rPr dirty="0"/>
              <a:t>Can process any length input</a:t>
            </a:r>
          </a:p>
          <a:p>
            <a:pPr lvl="1"/>
            <a:r>
              <a:rPr dirty="0"/>
              <a:t>Computation for step t can (in theory) use information from many steps back</a:t>
            </a:r>
          </a:p>
          <a:p>
            <a:pPr lvl="1"/>
            <a:r>
              <a:rPr dirty="0"/>
              <a:t>Model size doesn’t increase for longer input context</a:t>
            </a:r>
          </a:p>
          <a:p>
            <a:pPr lvl="1"/>
            <a:r>
              <a:rPr dirty="0"/>
              <a:t>Same weights applied on every timestep (symmetry in how inputs are processed)</a:t>
            </a:r>
          </a:p>
          <a:p>
            <a:endParaRPr dirty="0"/>
          </a:p>
          <a:p>
            <a:r>
              <a:rPr dirty="0">
                <a:solidFill>
                  <a:schemeClr val="accent5">
                    <a:lumOff val="-29866"/>
                  </a:schemeClr>
                </a:solidFill>
              </a:rPr>
              <a:t>Disadvantages</a:t>
            </a:r>
            <a:r>
              <a:rPr dirty="0"/>
              <a:t>:</a:t>
            </a:r>
          </a:p>
          <a:p>
            <a:pPr lvl="1"/>
            <a:r>
              <a:rPr dirty="0"/>
              <a:t>Recurrent computation is slow (can’t parallelize)</a:t>
            </a:r>
          </a:p>
          <a:p>
            <a:pPr lvl="1"/>
            <a:r>
              <a:rPr dirty="0"/>
              <a:t>In practice, difficult to access information from many steps back</a:t>
            </a:r>
          </a:p>
        </p:txBody>
      </p:sp>
      <p:sp>
        <p:nvSpPr>
          <p:cNvPr id="521" name="Can parallelize with transformers!"/>
          <p:cNvSpPr txBox="1"/>
          <p:nvPr/>
        </p:nvSpPr>
        <p:spPr>
          <a:xfrm>
            <a:off x="14899947" y="9542564"/>
            <a:ext cx="8463814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r>
              <a:t>Can parallelize with transformers!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142F11F-CB97-0451-0954-6DBCA202B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37169" y="2316370"/>
            <a:ext cx="8420670" cy="373160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2E0C83B-7404-AD2A-F10E-70708865BD46}"/>
              </a:ext>
            </a:extLst>
          </p:cNvPr>
          <p:cNvSpPr txBox="1"/>
          <p:nvPr/>
        </p:nvSpPr>
        <p:spPr>
          <a:xfrm>
            <a:off x="16973320" y="1512664"/>
            <a:ext cx="2874184" cy="8213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Recall P14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49A1E4D-3250-2AC1-E6DB-7ABE94DFEAE7}"/>
              </a:ext>
            </a:extLst>
          </p:cNvPr>
          <p:cNvGrpSpPr/>
          <p:nvPr/>
        </p:nvGrpSpPr>
        <p:grpSpPr>
          <a:xfrm>
            <a:off x="12824518" y="4037475"/>
            <a:ext cx="2863440" cy="3610440"/>
            <a:chOff x="12824518" y="4037475"/>
            <a:chExt cx="2863440" cy="36104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C531CC4C-7E98-DE0B-0907-4CF54A18EE0B}"/>
                    </a:ext>
                  </a:extLst>
                </p14:cNvPr>
                <p14:cNvContentPartPr/>
                <p14:nvPr/>
              </p14:nvContentPartPr>
              <p14:xfrm>
                <a:off x="12824518" y="4266795"/>
                <a:ext cx="2759040" cy="338112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C531CC4C-7E98-DE0B-0907-4CF54A18EE0B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2815878" y="4257795"/>
                  <a:ext cx="2776680" cy="3398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A6757919-307C-A3D3-65EF-8FD49919600C}"/>
                    </a:ext>
                  </a:extLst>
                </p14:cNvPr>
                <p14:cNvContentPartPr/>
                <p14:nvPr/>
              </p14:nvContentPartPr>
              <p14:xfrm>
                <a:off x="15378358" y="4037475"/>
                <a:ext cx="309600" cy="54180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A6757919-307C-A3D3-65EF-8FD49919600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5369718" y="4028475"/>
                  <a:ext cx="327240" cy="55944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5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5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5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5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5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5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5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5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5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0" grpId="0" build="p" animBg="1" advAuto="0"/>
      <p:bldP spid="521" grpId="0" animBg="1" advAuto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Progress on language model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Progress on language models</a:t>
            </a:r>
          </a:p>
        </p:txBody>
      </p:sp>
      <p:pic>
        <p:nvPicPr>
          <p:cNvPr id="524" name="Screen Shot 2019-10-09 at 12.01.44 AM.png" descr="Screen Shot 2019-10-09 at 12.01.44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003" y="5188167"/>
            <a:ext cx="8425871" cy="5653072"/>
          </a:xfrm>
          <a:prstGeom prst="rect">
            <a:avLst/>
          </a:prstGeom>
          <a:ln w="12700">
            <a:miter lim="400000"/>
          </a:ln>
        </p:spPr>
      </p:pic>
      <p:sp>
        <p:nvSpPr>
          <p:cNvPr id="525" name="On the Penn Treebank (PTB) dataset"/>
          <p:cNvSpPr txBox="1">
            <a:spLocks noGrp="1"/>
          </p:cNvSpPr>
          <p:nvPr>
            <p:ph type="body" sz="quarter" idx="1"/>
          </p:nvPr>
        </p:nvSpPr>
        <p:spPr>
          <a:xfrm>
            <a:off x="4361333" y="3165926"/>
            <a:ext cx="7000876" cy="62723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defTabSz="714732">
              <a:spcBef>
                <a:spcPts val="1200"/>
              </a:spcBef>
              <a:buSzTx/>
              <a:buNone/>
              <a:defRPr sz="3306"/>
            </a:lvl1pPr>
          </a:lstStyle>
          <a:p>
            <a:r>
              <a:t>On the Penn Treebank (PTB) dataset </a:t>
            </a:r>
          </a:p>
        </p:txBody>
      </p:sp>
      <p:sp>
        <p:nvSpPr>
          <p:cNvPr id="526" name="Metric: perplexity"/>
          <p:cNvSpPr txBox="1"/>
          <p:nvPr/>
        </p:nvSpPr>
        <p:spPr>
          <a:xfrm>
            <a:off x="4381152" y="3835279"/>
            <a:ext cx="3640946" cy="6272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 lnSpcReduction="10000"/>
          </a:bodyPr>
          <a:lstStyle/>
          <a:p>
            <a:pPr algn="l" defTabSz="739378">
              <a:spcBef>
                <a:spcPts val="1200"/>
              </a:spcBef>
              <a:defRPr sz="3420">
                <a:latin typeface="Georgia"/>
                <a:ea typeface="Georgia"/>
                <a:cs typeface="Georgia"/>
                <a:sym typeface="Georgia"/>
              </a:defRPr>
            </a:pPr>
            <a:r>
              <a:t>Metric: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perplexity</a:t>
            </a:r>
          </a:p>
        </p:txBody>
      </p:sp>
      <p:sp>
        <p:nvSpPr>
          <p:cNvPr id="527" name="(Mikolov and Zweig, 2012): Context dependent recurrent neural network language model"/>
          <p:cNvSpPr txBox="1"/>
          <p:nvPr/>
        </p:nvSpPr>
        <p:spPr>
          <a:xfrm>
            <a:off x="5257939" y="12917473"/>
            <a:ext cx="13868123" cy="6272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pPr algn="l" defTabSz="591502">
              <a:spcBef>
                <a:spcPts val="1000"/>
              </a:spcBef>
              <a:defRPr sz="2736">
                <a:latin typeface="Georgia"/>
                <a:ea typeface="Georgia"/>
                <a:cs typeface="Georgia"/>
                <a:sym typeface="Georgia"/>
              </a:defRPr>
            </a:pPr>
            <a:r>
              <a:t>(Mikolov and </a:t>
            </a:r>
            <a:r>
              <a:rPr>
                <a:hlinkClick r:id="rId3"/>
              </a:rPr>
              <a:t>Zweig</a:t>
            </a:r>
            <a:r>
              <a:t>, 2012): Context dependent recurrent neural network language model</a:t>
            </a:r>
          </a:p>
        </p:txBody>
      </p:sp>
      <p:sp>
        <p:nvSpPr>
          <p:cNvPr id="528" name="KN5: Kneser-Ney 5-gram"/>
          <p:cNvSpPr txBox="1"/>
          <p:nvPr/>
        </p:nvSpPr>
        <p:spPr>
          <a:xfrm>
            <a:off x="2340446" y="4257541"/>
            <a:ext cx="4081411" cy="8609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 algn="l" defTabSz="805100">
              <a:spcBef>
                <a:spcPts val="1300"/>
              </a:spcBef>
              <a:defRPr sz="2744">
                <a:solidFill>
                  <a:srgbClr val="941100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rPr dirty="0"/>
              <a:t>KN5: </a:t>
            </a:r>
            <a:r>
              <a:rPr dirty="0" err="1"/>
              <a:t>Kneser</a:t>
            </a:r>
            <a:r>
              <a:rPr dirty="0"/>
              <a:t>-Ney 5-gram</a:t>
            </a:r>
          </a:p>
        </p:txBody>
      </p:sp>
      <p:sp>
        <p:nvSpPr>
          <p:cNvPr id="529" name="Rectangle"/>
          <p:cNvSpPr/>
          <p:nvPr/>
        </p:nvSpPr>
        <p:spPr>
          <a:xfrm>
            <a:off x="1425938" y="9985411"/>
            <a:ext cx="8029102" cy="654796"/>
          </a:xfrm>
          <a:prstGeom prst="rect">
            <a:avLst/>
          </a:prstGeom>
          <a:ln w="63500">
            <a:solidFill>
              <a:schemeClr val="accent1">
                <a:lumOff val="-13575"/>
              </a:schemeClr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53004F-A199-11E3-45E5-9572C7A11B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6199" y="4232439"/>
            <a:ext cx="14053675" cy="41305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8CB1429-E997-7F15-EE19-BBF22A262043}"/>
              </a:ext>
            </a:extLst>
          </p:cNvPr>
          <p:cNvSpPr txBox="1"/>
          <p:nvPr/>
        </p:nvSpPr>
        <p:spPr>
          <a:xfrm>
            <a:off x="14320186" y="2978876"/>
            <a:ext cx="4130938" cy="8213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Recall L1b P42: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DA743F-C2DC-E181-F7F2-913C93782457}"/>
              </a:ext>
            </a:extLst>
          </p:cNvPr>
          <p:cNvSpPr/>
          <p:nvPr/>
        </p:nvSpPr>
        <p:spPr>
          <a:xfrm>
            <a:off x="17706109" y="4061361"/>
            <a:ext cx="1567543" cy="308758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Progress on language model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Progress on language models</a:t>
            </a:r>
          </a:p>
        </p:txBody>
      </p:sp>
      <p:pic>
        <p:nvPicPr>
          <p:cNvPr id="533" name="Screen Shot 2019-10-09 at 12.05.39 AM.png" descr="Screen Shot 2019-10-09 at 12.05.39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2605" y="4353958"/>
            <a:ext cx="13978790" cy="7998888"/>
          </a:xfrm>
          <a:prstGeom prst="rect">
            <a:avLst/>
          </a:prstGeom>
          <a:ln w="12700">
            <a:miter lim="400000"/>
          </a:ln>
        </p:spPr>
      </p:pic>
      <p:sp>
        <p:nvSpPr>
          <p:cNvPr id="534" name="(Yang et al, 2018): Breaking the Softmax Bottleneck: A High-Rank RNN Language Model"/>
          <p:cNvSpPr txBox="1"/>
          <p:nvPr/>
        </p:nvSpPr>
        <p:spPr>
          <a:xfrm>
            <a:off x="5965209" y="12913640"/>
            <a:ext cx="12810037" cy="6272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 algn="l">
              <a:spcBef>
                <a:spcPts val="1400"/>
              </a:spcBef>
              <a:defRPr sz="24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(Yang et al, 2018): Breaking the Softmax Bottleneck: A High-Rank RNN Language Model</a:t>
            </a:r>
          </a:p>
        </p:txBody>
      </p:sp>
      <p:sp>
        <p:nvSpPr>
          <p:cNvPr id="535" name="On the Penn Treebank (PTB) dataset"/>
          <p:cNvSpPr txBox="1">
            <a:spLocks noGrp="1"/>
          </p:cNvSpPr>
          <p:nvPr>
            <p:ph type="body" sz="quarter" idx="1"/>
          </p:nvPr>
        </p:nvSpPr>
        <p:spPr>
          <a:xfrm>
            <a:off x="4361333" y="3165926"/>
            <a:ext cx="7000876" cy="627238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defTabSz="714732">
              <a:spcBef>
                <a:spcPts val="1200"/>
              </a:spcBef>
              <a:buSzTx/>
              <a:buNone/>
              <a:defRPr sz="3306"/>
            </a:lvl1pPr>
          </a:lstStyle>
          <a:p>
            <a:r>
              <a:t>On the Penn Treebank (PTB) dataset </a:t>
            </a:r>
          </a:p>
        </p:txBody>
      </p:sp>
      <p:sp>
        <p:nvSpPr>
          <p:cNvPr id="536" name="Metric: perplexity"/>
          <p:cNvSpPr txBox="1"/>
          <p:nvPr/>
        </p:nvSpPr>
        <p:spPr>
          <a:xfrm>
            <a:off x="4381152" y="3835279"/>
            <a:ext cx="3640946" cy="6272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 lnSpcReduction="10000"/>
          </a:bodyPr>
          <a:lstStyle/>
          <a:p>
            <a:pPr algn="l" defTabSz="739378">
              <a:spcBef>
                <a:spcPts val="1200"/>
              </a:spcBef>
              <a:defRPr sz="3420">
                <a:latin typeface="Georgia"/>
                <a:ea typeface="Georgia"/>
                <a:cs typeface="Georgia"/>
                <a:sym typeface="Georgia"/>
              </a:defRPr>
            </a:pPr>
            <a:r>
              <a:t>Metric: </a:t>
            </a:r>
            <a:r>
              <a:rPr>
                <a:solidFill>
                  <a:schemeClr val="accent1">
                    <a:lumOff val="-13575"/>
                  </a:schemeClr>
                </a:solidFill>
              </a:rPr>
              <a:t>perplexity</a:t>
            </a:r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Recurrent Neural Language Models (RNNLMs)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600"/>
            </a:lvl1pPr>
          </a:lstStyle>
          <a:p>
            <a:r>
              <a:t>Recurrent Neural Language Models (RNNLMs)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9" name="Double-click to edit"/>
              <p:cNvSpPr txBox="1">
                <a:spLocks noGrp="1"/>
              </p:cNvSpPr>
              <p:nvPr>
                <p:ph type="body" sz="quarter" idx="1"/>
              </p:nvPr>
            </p:nvSpPr>
            <p:spPr>
              <a:xfrm>
                <a:off x="4387453" y="2993778"/>
                <a:ext cx="15609094" cy="1232624"/>
              </a:xfrm>
              <a:prstGeom prst="rect">
                <a:avLst/>
              </a:prstGeom>
            </p:spPr>
            <p:txBody>
              <a:bodyPr/>
              <a:lstStyle>
                <a:lvl1pPr marL="0" indent="0">
                  <a:buSzTx/>
                  <a:buNone/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sz="35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sz="35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35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5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sz="35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sz="35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sz="35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5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sz="35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sz="35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,…,</m:t>
                      </m:r>
                      <m:sSub>
                        <m:sSubPr>
                          <m:ctrlPr>
                            <a:rPr sz="35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5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sz="35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sz="35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sz="35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sz="35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35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5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sz="35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sz="35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)×</m:t>
                      </m:r>
                      <m:r>
                        <a:rPr sz="35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sz="35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35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5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sz="35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sz="35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∣</m:t>
                      </m:r>
                      <m:sSub>
                        <m:sSubPr>
                          <m:ctrlPr>
                            <a:rPr sz="35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5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sz="35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sz="35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)×</m:t>
                      </m:r>
                      <m:r>
                        <a:rPr sz="35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sz="35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35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5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sz="35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sz="35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∣</m:t>
                      </m:r>
                      <m:sSub>
                        <m:sSubPr>
                          <m:ctrlPr>
                            <a:rPr sz="35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5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sz="35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sz="35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sz="35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5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sz="35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sz="35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)×…×</m:t>
                      </m:r>
                      <m:r>
                        <a:rPr sz="35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sz="35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35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5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sz="35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sz="35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∣</m:t>
                      </m:r>
                      <m:sSub>
                        <m:sSubPr>
                          <m:ctrlPr>
                            <a:rPr sz="35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5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sz="35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sz="35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sz="35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5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sz="35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sz="35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,…,</m:t>
                      </m:r>
                      <m:sSub>
                        <m:sSubPr>
                          <m:ctrlPr>
                            <a:rPr sz="35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5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sz="35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sz="35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sz="35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sz="3900"/>
              </a:p>
            </p:txBody>
          </p:sp>
        </mc:Choice>
        <mc:Fallback xmlns="">
          <p:sp>
            <p:nvSpPr>
              <p:cNvPr id="539" name="Double-click to edit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"/>
              </p:nvPr>
            </p:nvSpPr>
            <p:spPr>
              <a:xfrm>
                <a:off x="4387453" y="2993778"/>
                <a:ext cx="15609094" cy="123262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0" name="Rectangle"/>
              <p:cNvSpPr txBox="1"/>
              <p:nvPr/>
            </p:nvSpPr>
            <p:spPr>
              <a:xfrm>
                <a:off x="7691296" y="4385005"/>
                <a:ext cx="9612066" cy="89584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>
                <a:normAutofit fontScale="85000" lnSpcReduction="10000"/>
              </a:bodyPr>
              <a:lstStyle>
                <a:lvl1pPr algn="l">
                  <a:spcBef>
                    <a:spcPts val="1400"/>
                  </a:spcBef>
                  <a:defRPr sz="3800">
                    <a:latin typeface="Georgia"/>
                    <a:ea typeface="Georgia"/>
                    <a:cs typeface="Georgia"/>
                    <a:sym typeface="Georgia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sz="3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sz="3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sz="3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3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sz="3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sz="3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∣</m:t>
                      </m:r>
                      <m:sSub>
                        <m:sSubPr>
                          <m:ctrlPr>
                            <a:rPr sz="3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𝐡</m:t>
                          </m:r>
                        </m:e>
                        <m:sub>
                          <m:r>
                            <a:rPr sz="3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sz="3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)×</m:t>
                      </m:r>
                      <m:r>
                        <a:rPr sz="3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sz="3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3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sz="3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sz="3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∣</m:t>
                      </m:r>
                      <m:sSub>
                        <m:sSubPr>
                          <m:ctrlPr>
                            <a:rPr sz="3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𝐡</m:t>
                          </m:r>
                        </m:e>
                        <m:sub>
                          <m:r>
                            <a:rPr sz="3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sz="3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)×</m:t>
                      </m:r>
                      <m:r>
                        <a:rPr sz="3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sz="3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3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sz="3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sz="3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∣</m:t>
                      </m:r>
                      <m:sSub>
                        <m:sSubPr>
                          <m:ctrlPr>
                            <a:rPr sz="3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𝐡</m:t>
                          </m:r>
                        </m:e>
                        <m:sub>
                          <m:r>
                            <a:rPr sz="3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sz="3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)×…×</m:t>
                      </m:r>
                      <m:r>
                        <a:rPr sz="3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sz="3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3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sz="3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sz="3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∣</m:t>
                      </m:r>
                      <m:sSub>
                        <m:sSubPr>
                          <m:ctrlPr>
                            <a:rPr sz="3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𝐡</m:t>
                          </m:r>
                        </m:e>
                        <m:sub>
                          <m:r>
                            <a:rPr sz="3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sz="3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sz="3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sz="3900"/>
              </a:p>
            </p:txBody>
          </p:sp>
        </mc:Choice>
        <mc:Fallback xmlns="">
          <p:sp>
            <p:nvSpPr>
              <p:cNvPr id="540" name="Rectangle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1296" y="4385005"/>
                <a:ext cx="9612066" cy="89584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46" name="Group"/>
          <p:cNvGrpSpPr/>
          <p:nvPr/>
        </p:nvGrpSpPr>
        <p:grpSpPr>
          <a:xfrm>
            <a:off x="4185375" y="5846149"/>
            <a:ext cx="9204022" cy="4622279"/>
            <a:chOff x="0" y="0"/>
            <a:chExt cx="9204020" cy="462227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1" name="Denote  ,"/>
                <p:cNvSpPr txBox="1"/>
                <p:nvPr/>
              </p:nvSpPr>
              <p:spPr>
                <a:xfrm>
                  <a:off x="0" y="0"/>
                  <a:ext cx="9204021" cy="1098035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="http://schemas.openxmlformats.org/officeDocument/2006/math" xmlns:ma14="http://schemas.microsoft.com/office/mac/drawingml/2011/main" val="1"/>
                  </a:ext>
                </a:extLst>
              </p:spPr>
              <p:txBody>
                <a:bodyPr wrap="square" lIns="71437" tIns="71437" rIns="71437" bIns="71437" numCol="1" anchor="ctr">
                  <a:normAutofit fontScale="92500"/>
                </a:bodyPr>
                <a:lstStyle/>
                <a:p>
                  <a:pPr marL="592666" indent="-592666" algn="l">
                    <a:spcBef>
                      <a:spcPts val="1400"/>
                    </a:spcBef>
                    <a:buSzPct val="145000"/>
                    <a:buChar char="•"/>
                    <a:defRPr sz="3200">
                      <a:latin typeface="Georgia"/>
                      <a:ea typeface="Georgia"/>
                      <a:cs typeface="Georgia"/>
                      <a:sym typeface="Georgia"/>
                    </a:defRPr>
                  </a:pPr>
                  <a:r>
                    <a:t>Denote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limUpp>
                            <m:limUppPr>
                              <m:ctrlP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UppPr>
                            <m:e>
                              <m: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𝐲</m:t>
                              </m:r>
                            </m:e>
                            <m:lim>
                              <m: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̂</m:t>
                              </m:r>
                            </m:lim>
                          </m:limUpp>
                        </m:e>
                        <m:sub>
                          <m: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3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sz="3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𝑠𝑜𝑓𝑡𝑚𝑎𝑥</m:t>
                      </m:r>
                      <m:r>
                        <a:rPr sz="3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𝐖</m:t>
                          </m:r>
                        </m:e>
                        <m:sub>
                          <m: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sSub>
                        <m:sSubPr>
                          <m:ctrlP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𝐡</m:t>
                          </m:r>
                        </m:e>
                        <m:sub>
                          <m: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3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t>,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𝐖</m:t>
                          </m:r>
                        </m:e>
                        <m:sub>
                          <m: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a:rPr sz="3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sSup>
                        <m:sSupPr>
                          <m:ctrlP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ℝ</m:t>
                          </m:r>
                        </m:e>
                        <m:sup>
                          <m: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|×</m:t>
                          </m:r>
                          <m: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</m:sSup>
                    </m:oMath>
                  </a14:m>
                  <a:endParaRPr sz="3400"/>
                </a:p>
              </p:txBody>
            </p:sp>
          </mc:Choice>
          <mc:Fallback xmlns="">
            <p:sp>
              <p:nvSpPr>
                <p:cNvPr id="541" name="Denote  ,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0" y="0"/>
                  <a:ext cx="9204021" cy="1098035"/>
                </a:xfrm>
                <a:prstGeom prst="rect">
                  <a:avLst/>
                </a:prstGeom>
                <a:blipFill>
                  <a:blip r:embed="rId4"/>
                  <a:stretch>
                    <a:fillRect l="-2717" b="-13333"/>
                  </a:stretch>
                </a:blipFill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42" name="Cross-entropy loss:"/>
            <p:cNvSpPr txBox="1"/>
            <p:nvPr/>
          </p:nvSpPr>
          <p:spPr>
            <a:xfrm>
              <a:off x="106423" y="1217848"/>
              <a:ext cx="4443275" cy="109803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marL="592666" indent="-592666" algn="l">
                <a:spcBef>
                  <a:spcPts val="1400"/>
                </a:spcBef>
                <a:buSzPct val="145000"/>
                <a:buChar char="•"/>
                <a:defRPr sz="3200"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t>Cross-entropy loss:</a:t>
              </a:r>
            </a:p>
          </p:txBody>
        </p:sp>
        <p:grpSp>
          <p:nvGrpSpPr>
            <p:cNvPr id="545" name="Group"/>
            <p:cNvGrpSpPr/>
            <p:nvPr/>
          </p:nvGrpSpPr>
          <p:grpSpPr>
            <a:xfrm>
              <a:off x="1046709" y="2717782"/>
              <a:ext cx="5707893" cy="1904496"/>
              <a:chOff x="0" y="0"/>
              <a:chExt cx="5707892" cy="190449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43" name="Rectangle"/>
                  <p:cNvSpPr txBox="1"/>
                  <p:nvPr/>
                </p:nvSpPr>
                <p:spPr>
                  <a:xfrm>
                    <a:off x="46338" y="145020"/>
                    <a:ext cx="5615217" cy="1614456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="" xmlns:m="http://schemas.openxmlformats.org/officeDocument/2006/math" xmlns:ma14="http://schemas.microsoft.com/office/mac/drawingml/2011/main" val="1"/>
                    </a:ext>
                  </a:extLst>
                </p:spPr>
                <p:txBody>
                  <a:bodyPr wrap="square" lIns="71437" tIns="71437" rIns="71437" bIns="71437" numCol="1" anchor="ctr">
                    <a:normAutofit fontScale="92500"/>
                  </a:bodyPr>
                  <a:lstStyle>
                    <a:lvl1pPr algn="l">
                      <a:spcBef>
                        <a:spcPts val="1400"/>
                      </a:spcBef>
                      <a:defRPr sz="3800">
                        <a:latin typeface="Georgia"/>
                        <a:ea typeface="Georgia"/>
                        <a:cs typeface="Georgia"/>
                        <a:sym typeface="Georgia"/>
                      </a:defRPr>
                    </a:lvl1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)=−</m:t>
                          </m:r>
                          <m:f>
                            <m:fPr>
                              <m:ctrlPr>
                                <a:rPr sz="4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sz="4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sz="4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  <m:limUpp>
                            <m:limUppPr>
                              <m:ctrlPr>
                                <a:rPr sz="4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UppPr>
                            <m:e>
                              <m:limLow>
                                <m:limLowPr>
                                  <m:ctrlPr>
                                    <a:rPr sz="4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a:rPr sz="4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∑</m:t>
                                  </m:r>
                                </m:e>
                                <m:lim>
                                  <m:r>
                                    <a:rPr sz="4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sz="4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r>
                                    <a:rPr sz="4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lim>
                              </m:limLow>
                            </m:e>
                            <m:lim>
                              <m:r>
                                <a:rPr sz="4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lim>
                          </m:limUpp>
                          <m:r>
                            <m:rPr>
                              <m:sty m:val="p"/>
                            </m:rPr>
                            <a:rPr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log</m:t>
                          </m:r>
                          <m:sSub>
                            <m:sSubPr>
                              <m:ctrlPr>
                                <a:rPr sz="4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limUpp>
                                <m:limUppPr>
                                  <m:ctrlPr>
                                    <a:rPr sz="4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limUppPr>
                                <m:e>
                                  <m:r>
                                    <a:rPr sz="4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𝐲</m:t>
                                  </m:r>
                                </m:e>
                                <m:lim>
                                  <m:r>
                                    <a:rPr sz="4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̂</m:t>
                                  </m:r>
                                </m:lim>
                              </m:limUpp>
                            </m:e>
                            <m:sub>
                              <m:r>
                                <a:rPr sz="4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4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sz="4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sz="4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sz="4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  <m:r>
                            <a:rPr sz="4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oMath>
                      </m:oMathPara>
                    </a14:m>
                    <a:endParaRPr sz="3900"/>
                  </a:p>
                </p:txBody>
              </p:sp>
            </mc:Choice>
            <mc:Fallback xmlns="">
              <p:sp>
                <p:nvSpPr>
                  <p:cNvPr id="543" name="Rectangle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6338" y="145020"/>
                    <a:ext cx="5615217" cy="1614456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  <a:ln w="12700" cap="flat">
                    <a:noFill/>
                    <a:miter lim="400000"/>
                  </a:ln>
                  <a:effectLst/>
                  <a:extLst>
                    <a:ext uri="{C572A759-6A51-4108-AA02-DFA0A04FC94B}">
    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    </a:ext>
                  </a:extLst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544" name="Rectangle"/>
              <p:cNvSpPr/>
              <p:nvPr/>
            </p:nvSpPr>
            <p:spPr>
              <a:xfrm>
                <a:off x="0" y="0"/>
                <a:ext cx="5707893" cy="1904496"/>
              </a:xfrm>
              <a:prstGeom prst="rect">
                <a:avLst/>
              </a:prstGeom>
              <a:noFill/>
              <a:ln w="25400" cap="flat">
                <a:solidFill>
                  <a:srgbClr val="000000"/>
                </a:solidFill>
                <a:prstDash val="solid"/>
                <a:miter lim="400000"/>
              </a:ln>
              <a:effectLst/>
            </p:spPr>
            <p:txBody>
              <a:bodyPr wrap="square" lIns="71437" tIns="71437" rIns="71437" bIns="71437" numCol="1" anchor="ctr">
                <a:noAutofit/>
              </a:bodyPr>
              <a:lstStyle/>
              <a:p>
                <a:pPr>
                  <a:defRPr sz="30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Neue Medium"/>
                  </a:defRPr>
                </a:pPr>
                <a:endParaRPr/>
              </a:p>
            </p:txBody>
          </p:sp>
        </p:grpSp>
      </p:grpSp>
      <p:pic>
        <p:nvPicPr>
          <p:cNvPr id="547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85526" y="7248740"/>
            <a:ext cx="8900131" cy="5615174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48" name="Rectangle"/>
              <p:cNvSpPr txBox="1"/>
              <p:nvPr/>
            </p:nvSpPr>
            <p:spPr>
              <a:xfrm>
                <a:off x="5929139" y="10749232"/>
                <a:ext cx="4313784" cy="1098035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>
                <a:normAutofit/>
              </a:bodyPr>
              <a:lstStyle>
                <a:lvl1pPr algn="l">
                  <a:spcBef>
                    <a:spcPts val="1400"/>
                  </a:spcBef>
                  <a:defRPr sz="3200">
                    <a:latin typeface="Georgia"/>
                    <a:ea typeface="Georgia"/>
                    <a:cs typeface="Georgia"/>
                    <a:sym typeface="Georgia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sz="37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37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={</m:t>
                      </m:r>
                      <m:r>
                        <a:rPr sz="37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𝐖</m:t>
                      </m:r>
                      <m:r>
                        <a:rPr sz="37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sz="37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𝐔</m:t>
                      </m:r>
                      <m:r>
                        <a:rPr sz="37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sz="37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𝐛</m:t>
                      </m:r>
                      <m:r>
                        <a:rPr sz="37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sz="37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37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𝐖</m:t>
                          </m:r>
                        </m:e>
                        <m:sub>
                          <m:r>
                            <a:rPr sz="37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a:rPr sz="37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sz="37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𝐄</m:t>
                      </m:r>
                      <m:r>
                        <a:rPr sz="37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sz="3400"/>
              </a:p>
            </p:txBody>
          </p:sp>
        </mc:Choice>
        <mc:Fallback xmlns="">
          <p:sp>
            <p:nvSpPr>
              <p:cNvPr id="548" name="Rectangle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9139" y="10749232"/>
                <a:ext cx="4313784" cy="109803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0" grpId="0" animBg="1" advAuto="0"/>
      <p:bldP spid="546" grpId="0" animBg="1" advAuto="0"/>
      <p:bldP spid="547" grpId="0" animBg="1" advAuto="0"/>
      <p:bldP spid="548" grpId="0" animBg="1" advAuto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Training the RNN"/>
          <p:cNvSpPr txBox="1">
            <a:spLocks noGrp="1"/>
          </p:cNvSpPr>
          <p:nvPr>
            <p:ph type="title"/>
          </p:nvPr>
        </p:nvSpPr>
        <p:spPr>
          <a:xfrm>
            <a:off x="4208597" y="5126673"/>
            <a:ext cx="15609095" cy="3036095"/>
          </a:xfrm>
          <a:prstGeom prst="rect">
            <a:avLst/>
          </a:prstGeom>
        </p:spPr>
        <p:txBody>
          <a:bodyPr/>
          <a:lstStyle>
            <a:lvl1pPr>
              <a:defRPr sz="8400"/>
            </a:lvl1pPr>
          </a:lstStyle>
          <a:p>
            <a:r>
              <a:rPr dirty="0"/>
              <a:t>Training the RNN</a:t>
            </a:r>
          </a:p>
        </p:txBody>
      </p:sp>
      <p:sp>
        <p:nvSpPr>
          <p:cNvPr id="55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26</a:t>
            </a:fld>
            <a:endParaRPr/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Training an RNN Language Model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Training an RNN Language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4" name="Get a big corpus of text (sequence of words  )…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604356" y="3238262"/>
                <a:ext cx="17662684" cy="8154320"/>
              </a:xfrm>
              <a:prstGeom prst="rect">
                <a:avLst/>
              </a:prstGeom>
            </p:spPr>
            <p:txBody>
              <a:bodyPr>
                <a:normAutofit lnSpcReduction="10000"/>
              </a:bodyPr>
              <a:lstStyle/>
              <a:p>
                <a:r>
                  <a:rPr dirty="0"/>
                  <a:t>Get a </a:t>
                </a:r>
                <a:r>
                  <a:rPr dirty="0">
                    <a:solidFill>
                      <a:schemeClr val="accent1">
                        <a:lumOff val="-13575"/>
                      </a:schemeClr>
                    </a:solidFill>
                  </a:rPr>
                  <a:t>big corpus of text</a:t>
                </a:r>
                <a:r>
                  <a:rPr dirty="0"/>
                  <a:t> (sequence of words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,…,</m:t>
                    </m:r>
                    <m:sSup>
                      <m:sSupPr>
                        <m:ctrlP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dirty="0"/>
                  <a:t>)</a:t>
                </a:r>
              </a:p>
              <a:p>
                <a:endParaRPr dirty="0"/>
              </a:p>
              <a:p>
                <a:r>
                  <a:rPr dirty="0"/>
                  <a:t>Feed into RNN-LM and compute output distribution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limUpp>
                          <m:limUppPr>
                            <m:ctrlPr>
                              <a:rPr sz="42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UppPr>
                          <m:e>
                            <m:r>
                              <a:rPr sz="42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lim>
                            <m:r>
                              <a:rPr sz="42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̂</m:t>
                            </m:r>
                          </m:lim>
                        </m:limUpp>
                      </m:e>
                      <m:sup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dirty="0"/>
                  <a:t> for </a:t>
                </a:r>
                <a:r>
                  <a:rPr dirty="0">
                    <a:solidFill>
                      <a:schemeClr val="accent1">
                        <a:lumOff val="-13575"/>
                      </a:schemeClr>
                    </a:solidFill>
                  </a:rPr>
                  <a:t>every step </a:t>
                </a:r>
                <a14:m>
                  <m:oMath xmlns:m="http://schemas.openxmlformats.org/officeDocument/2006/math">
                    <m:r>
                      <a:rPr sz="4250" i="1">
                        <a:solidFill>
                          <a:srgbClr val="0075B9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dirty="0">
                    <a:solidFill>
                      <a:schemeClr val="accent1">
                        <a:lumOff val="-13575"/>
                      </a:schemeClr>
                    </a:solidFill>
                  </a:rPr>
                  <a:t> </a:t>
                </a:r>
                <a:r>
                  <a:rPr dirty="0"/>
                  <a:t>(i.e</a:t>
                </a:r>
                <a:r>
                  <a:rPr lang="en-US" dirty="0"/>
                  <a:t>.,</a:t>
                </a:r>
                <a:r>
                  <a:rPr dirty="0"/>
                  <a:t> predict for every word, given words so far)</a:t>
                </a:r>
              </a:p>
              <a:p>
                <a:endParaRPr dirty="0"/>
              </a:p>
              <a:p>
                <a:r>
                  <a:rPr dirty="0"/>
                  <a:t>Loss function on step </a:t>
                </a:r>
                <a:r>
                  <a:rPr i="1" dirty="0"/>
                  <a:t>t</a:t>
                </a:r>
                <a:r>
                  <a:rPr dirty="0"/>
                  <a:t> is </a:t>
                </a:r>
                <a:r>
                  <a:rPr dirty="0">
                    <a:solidFill>
                      <a:schemeClr val="accent1">
                        <a:lumOff val="-13575"/>
                      </a:schemeClr>
                    </a:solidFill>
                  </a:rPr>
                  <a:t>cross-entropy</a:t>
                </a:r>
                <a:r>
                  <a:rPr dirty="0"/>
                  <a:t> between predicted probability distribution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limUpp>
                          <m:limUppPr>
                            <m:ctrlPr>
                              <a:rPr sz="42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UppPr>
                          <m:e>
                            <m:r>
                              <a:rPr sz="42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lim>
                            <m:r>
                              <a:rPr sz="42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̂</m:t>
                            </m:r>
                          </m:lim>
                        </m:limUpp>
                      </m:e>
                      <m:sup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dirty="0"/>
                  <a:t>, and the true next word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dirty="0"/>
                  <a:t> (one-hot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dirty="0"/>
                  <a:t> )</a:t>
                </a:r>
              </a:p>
              <a:p>
                <a:pPr marL="0" indent="0">
                  <a:buSzTx/>
                  <a:buNone/>
                </a:pPr>
                <a:r>
                  <a:rPr dirty="0"/>
                  <a:t> 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p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)=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𝐶𝐸</m:t>
                    </m:r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𝐲</m:t>
                        </m:r>
                      </m:e>
                      <m:sup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limUpp>
                          <m:limUppPr>
                            <m:ctrlPr>
                              <a:rPr sz="42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UppPr>
                          <m:e>
                            <m:r>
                              <a:rPr sz="42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𝐲</m:t>
                            </m:r>
                          </m:e>
                          <m:lim>
                            <m:r>
                              <a:rPr sz="42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̂</m:t>
                            </m:r>
                          </m:lim>
                        </m:limUpp>
                      </m:e>
                      <m:sup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)=−</m:t>
                    </m:r>
                    <m:limLow>
                      <m:limLowPr>
                        <m:ctrlP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∑</m:t>
                        </m:r>
                      </m:e>
                      <m:lim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∈</m:t>
                        </m:r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lim>
                    </m:limLow>
                    <m:sSubSup>
                      <m:sSubSupPr>
                        <m:ctrlP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𝐲</m:t>
                        </m:r>
                      </m:e>
                      <m:sub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  <m:sup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  <m:r>
                      <m:rPr>
                        <m:sty m:val="p"/>
                      </m:rP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log</m:t>
                    </m:r>
                    <m:sSubSup>
                      <m:sSubSupPr>
                        <m:ctrlP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limUpp>
                          <m:limUppPr>
                            <m:ctrlPr>
                              <a:rPr sz="42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UppPr>
                          <m:e>
                            <m:r>
                              <a:rPr sz="42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𝐲</m:t>
                            </m:r>
                          </m:e>
                          <m:lim>
                            <m:r>
                              <a:rPr sz="42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̂</m:t>
                            </m:r>
                          </m:lim>
                        </m:limUpp>
                      </m:e>
                      <m:sub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  <m:sup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=−</m:t>
                    </m:r>
                    <m:r>
                      <m:rPr>
                        <m:sty m:val="p"/>
                      </m:rP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log</m:t>
                    </m:r>
                    <m:sSubSup>
                      <m:sSubSupPr>
                        <m:ctrlP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limUpp>
                          <m:limUppPr>
                            <m:ctrlPr>
                              <a:rPr sz="42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UppPr>
                          <m:e>
                            <m:r>
                              <a:rPr sz="42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𝐲</m:t>
                            </m:r>
                          </m:e>
                          <m:lim>
                            <m:r>
                              <a:rPr sz="42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̂</m:t>
                            </m:r>
                          </m:lim>
                        </m:limUpp>
                      </m:e>
                      <m:sub>
                        <m:sSub>
                          <m:sSubPr>
                            <m:ctrlPr>
                              <a:rPr sz="42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42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sz="42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sz="42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sz="42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  <m:sup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endParaRPr dirty="0"/>
              </a:p>
              <a:p>
                <a:endParaRPr dirty="0"/>
              </a:p>
              <a:p>
                <a:r>
                  <a:rPr dirty="0"/>
                  <a:t>Average to get overall loss for the entire training set</a:t>
                </a:r>
              </a:p>
            </p:txBody>
          </p:sp>
        </mc:Choice>
        <mc:Fallback xmlns="">
          <p:sp>
            <p:nvSpPr>
              <p:cNvPr id="554" name="Get a big corpus of text (sequence of words  )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604356" y="3238262"/>
                <a:ext cx="17662684" cy="8154320"/>
              </a:xfrm>
              <a:prstGeom prst="rect">
                <a:avLst/>
              </a:prstGeom>
              <a:blipFill>
                <a:blip r:embed="rId2"/>
                <a:stretch>
                  <a:fillRect l="-1863" t="-972" b="-20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5" name="Equation"/>
              <p:cNvSpPr txBox="1"/>
              <p:nvPr/>
            </p:nvSpPr>
            <p:spPr>
              <a:xfrm>
                <a:off x="6772093" y="11291125"/>
                <a:ext cx="7239959" cy="1367178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3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𝐽</m:t>
                      </m:r>
                      <m:r>
                        <a:rPr sz="3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3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3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limUpp>
                        <m:limUppPr>
                          <m:ctrlP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limLow>
                            <m:limLowPr>
                              <m:ctrlP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lim>
                              <m: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lim>
                          </m:limLow>
                        </m:e>
                        <m:lim>
                          <m: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lim>
                      </m:limUpp>
                      <m:sSup>
                        <m:sSupPr>
                          <m:ctrlP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p>
                          <m: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sz="3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3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sz="3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)=−</m:t>
                      </m:r>
                      <m:f>
                        <m:fPr>
                          <m:ctrlP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limUpp>
                        <m:limUppPr>
                          <m:ctrlP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limLow>
                            <m:limLowPr>
                              <m:ctrlP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lim>
                              <m: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lim>
                          </m:limLow>
                        </m:e>
                        <m:lim>
                          <m: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lim>
                      </m:limUpp>
                      <m:r>
                        <m:rPr>
                          <m:sty m:val="p"/>
                        </m:rPr>
                        <a:rPr sz="3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log</m:t>
                      </m:r>
                      <m:sSubSup>
                        <m:sSubSupPr>
                          <m:ctrlP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limUpp>
                            <m:limUppPr>
                              <m:ctrlP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UppPr>
                            <m:e>
                              <m: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𝐲</m:t>
                              </m:r>
                            </m:e>
                            <m:lim>
                              <m: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̂</m:t>
                              </m:r>
                            </m:lim>
                          </m:limUpp>
                        </m:e>
                        <m:sub>
                          <m:sSub>
                            <m:sSubPr>
                              <m:ctrlP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sz="3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  <m:sup>
                          <m: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3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</m:oMath>
                  </m:oMathPara>
                </a14:m>
                <a:endParaRPr sz="3800"/>
              </a:p>
            </p:txBody>
          </p:sp>
        </mc:Choice>
        <mc:Fallback xmlns="">
          <p:sp>
            <p:nvSpPr>
              <p:cNvPr id="555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2093" y="11291125"/>
                <a:ext cx="7239959" cy="1367178"/>
              </a:xfrm>
              <a:prstGeom prst="rect">
                <a:avLst/>
              </a:prstGeom>
              <a:blipFill>
                <a:blip r:embed="rId3"/>
                <a:stretch>
                  <a:fillRect l="-673" r="-3788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B992B07E-037E-A811-068C-A67EC81858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29540" y="8457587"/>
            <a:ext cx="5382328" cy="479956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E58A68C-DB1E-3D7D-78C4-1CA74263D7D9}"/>
              </a:ext>
            </a:extLst>
          </p:cNvPr>
          <p:cNvSpPr txBox="1"/>
          <p:nvPr/>
        </p:nvSpPr>
        <p:spPr>
          <a:xfrm>
            <a:off x="20292850" y="7315422"/>
            <a:ext cx="2874184" cy="8213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Recall P24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7A22448-9802-B1E8-4FB7-307C1C231F8F}"/>
              </a:ext>
            </a:extLst>
          </p:cNvPr>
          <p:cNvGrpSpPr/>
          <p:nvPr/>
        </p:nvGrpSpPr>
        <p:grpSpPr>
          <a:xfrm>
            <a:off x="16924850" y="9609555"/>
            <a:ext cx="5729040" cy="3985920"/>
            <a:chOff x="16924850" y="9609555"/>
            <a:chExt cx="5729040" cy="39859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2B89BD00-499F-D91C-237C-728E1476B2EB}"/>
                    </a:ext>
                  </a:extLst>
                </p14:cNvPr>
                <p14:cNvContentPartPr/>
                <p14:nvPr/>
              </p14:nvContentPartPr>
              <p14:xfrm>
                <a:off x="16924850" y="9609555"/>
                <a:ext cx="5574240" cy="398592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2B89BD00-499F-D91C-237C-728E1476B2E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6915850" y="9600915"/>
                  <a:ext cx="5591880" cy="40035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2C55F8F4-1968-9E21-0FBE-302BE7F8DA4D}"/>
                    </a:ext>
                  </a:extLst>
                </p14:cNvPr>
                <p14:cNvContentPartPr/>
                <p14:nvPr/>
              </p14:nvContentPartPr>
              <p14:xfrm>
                <a:off x="22376690" y="13218915"/>
                <a:ext cx="277200" cy="15804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2C55F8F4-1968-9E21-0FBE-302BE7F8DA4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22368050" y="13210275"/>
                  <a:ext cx="294840" cy="17568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A4484A45-1FAB-579B-90D8-AFC0297C794D}"/>
                  </a:ext>
                </a:extLst>
              </p14:cNvPr>
              <p14:cNvContentPartPr/>
              <p14:nvPr/>
            </p14:nvContentPartPr>
            <p14:xfrm>
              <a:off x="17062730" y="8591835"/>
              <a:ext cx="360" cy="12564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A4484A45-1FAB-579B-90D8-AFC0297C794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7054090" y="8582835"/>
                <a:ext cx="18000" cy="143280"/>
              </a:xfrm>
              <a:prstGeom prst="rect">
                <a:avLst/>
              </a:prstGeom>
            </p:spPr>
          </p:pic>
        </mc:Fallback>
      </mc:AlternateContent>
      <p:grpSp>
        <p:nvGrpSpPr>
          <p:cNvPr id="12" name="Group 11">
            <a:extLst>
              <a:ext uri="{FF2B5EF4-FFF2-40B4-BE49-F238E27FC236}">
                <a16:creationId xmlns:a16="http://schemas.microsoft.com/office/drawing/2014/main" id="{001FC70A-4B2C-B1B1-6636-5A0F4188F1D3}"/>
              </a:ext>
            </a:extLst>
          </p:cNvPr>
          <p:cNvGrpSpPr/>
          <p:nvPr/>
        </p:nvGrpSpPr>
        <p:grpSpPr>
          <a:xfrm>
            <a:off x="17062730" y="8608395"/>
            <a:ext cx="4755960" cy="1829160"/>
            <a:chOff x="17062730" y="8608395"/>
            <a:chExt cx="4755960" cy="1829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5319C1DF-EA0F-C0D7-FA8C-C4840ED44DBD}"/>
                    </a:ext>
                  </a:extLst>
                </p14:cNvPr>
                <p14:cNvContentPartPr/>
                <p14:nvPr/>
              </p14:nvContentPartPr>
              <p14:xfrm>
                <a:off x="17062730" y="8608395"/>
                <a:ext cx="4633200" cy="17301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5319C1DF-EA0F-C0D7-FA8C-C4840ED44DB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7054090" y="8599395"/>
                  <a:ext cx="4650840" cy="1747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FCE1C484-5BA8-E2D3-6181-09D1C227A7D5}"/>
                    </a:ext>
                  </a:extLst>
                </p14:cNvPr>
                <p14:cNvContentPartPr/>
                <p14:nvPr/>
              </p14:nvContentPartPr>
              <p14:xfrm>
                <a:off x="21600530" y="10185555"/>
                <a:ext cx="218160" cy="25200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FCE1C484-5BA8-E2D3-6181-09D1C227A7D5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1591530" y="10176555"/>
                  <a:ext cx="235800" cy="2696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EDC992C-B67D-EBD7-9000-401D880BD0FE}"/>
              </a:ext>
            </a:extLst>
          </p:cNvPr>
          <p:cNvGrpSpPr/>
          <p:nvPr/>
        </p:nvGrpSpPr>
        <p:grpSpPr>
          <a:xfrm>
            <a:off x="9889920" y="4259460"/>
            <a:ext cx="1075680" cy="935280"/>
            <a:chOff x="9889920" y="4259460"/>
            <a:chExt cx="1075680" cy="935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D215EC28-3061-41F0-A2CA-7C6923EAE7E6}"/>
                    </a:ext>
                  </a:extLst>
                </p14:cNvPr>
                <p14:cNvContentPartPr/>
                <p14:nvPr/>
              </p14:nvContentPartPr>
              <p14:xfrm>
                <a:off x="9889920" y="4425420"/>
                <a:ext cx="183240" cy="17568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D215EC28-3061-41F0-A2CA-7C6923EAE7E6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9881280" y="4416780"/>
                  <a:ext cx="20088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4FD5D122-3A88-C32A-C559-A1693F28EF27}"/>
                    </a:ext>
                  </a:extLst>
                </p14:cNvPr>
                <p14:cNvContentPartPr/>
                <p14:nvPr/>
              </p14:nvContentPartPr>
              <p14:xfrm>
                <a:off x="10069560" y="4416060"/>
                <a:ext cx="309960" cy="32400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4FD5D122-3A88-C32A-C559-A1693F28EF27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0060920" y="4407060"/>
                  <a:ext cx="327600" cy="341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265EC6E3-8F83-AD08-68C8-50786136534A}"/>
                    </a:ext>
                  </a:extLst>
                </p14:cNvPr>
                <p14:cNvContentPartPr/>
                <p14:nvPr/>
              </p14:nvContentPartPr>
              <p14:xfrm>
                <a:off x="10542240" y="4259460"/>
                <a:ext cx="171720" cy="46872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265EC6E3-8F83-AD08-68C8-50786136534A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0533600" y="4250460"/>
                  <a:ext cx="189360" cy="48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FF8231E9-8F8F-BC55-0831-11EC8C778A91}"/>
                    </a:ext>
                  </a:extLst>
                </p14:cNvPr>
                <p14:cNvContentPartPr/>
                <p14:nvPr/>
              </p14:nvContentPartPr>
              <p14:xfrm>
                <a:off x="10713600" y="4556460"/>
                <a:ext cx="90720" cy="18072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FF8231E9-8F8F-BC55-0831-11EC8C778A91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0704600" y="4547820"/>
                  <a:ext cx="108360" cy="198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F2C77028-F18E-861A-A9AE-B1848528D717}"/>
                    </a:ext>
                  </a:extLst>
                </p14:cNvPr>
                <p14:cNvContentPartPr/>
                <p14:nvPr/>
              </p14:nvContentPartPr>
              <p14:xfrm>
                <a:off x="10549440" y="4571940"/>
                <a:ext cx="416160" cy="6228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F2C77028-F18E-861A-A9AE-B1848528D717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0540440" y="4562940"/>
                  <a:ext cx="433800" cy="6404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0430A86-F311-ABE4-05F4-D5B0DCCDEE42}"/>
              </a:ext>
            </a:extLst>
          </p:cNvPr>
          <p:cNvGrpSpPr/>
          <p:nvPr/>
        </p:nvGrpSpPr>
        <p:grpSpPr>
          <a:xfrm>
            <a:off x="11591640" y="4571940"/>
            <a:ext cx="533880" cy="300600"/>
            <a:chOff x="11591640" y="4571940"/>
            <a:chExt cx="533880" cy="3006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F21E4C14-6295-B143-6ACF-736B325C54CE}"/>
                    </a:ext>
                  </a:extLst>
                </p14:cNvPr>
                <p14:cNvContentPartPr/>
                <p14:nvPr/>
              </p14:nvContentPartPr>
              <p14:xfrm>
                <a:off x="11591640" y="4587060"/>
                <a:ext cx="102960" cy="1605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F21E4C14-6295-B143-6ACF-736B325C54CE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1582640" y="4578060"/>
                  <a:ext cx="120600" cy="178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956097FD-2D81-F30E-1E33-A3B8D5CD6ECA}"/>
                    </a:ext>
                  </a:extLst>
                </p14:cNvPr>
                <p14:cNvContentPartPr/>
                <p14:nvPr/>
              </p14:nvContentPartPr>
              <p14:xfrm>
                <a:off x="11733120" y="4571940"/>
                <a:ext cx="138240" cy="24804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956097FD-2D81-F30E-1E33-A3B8D5CD6ECA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1724480" y="4562940"/>
                  <a:ext cx="155880" cy="265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6D6DECFF-1F79-3092-AC48-C14E46E31098}"/>
                    </a:ext>
                  </a:extLst>
                </p14:cNvPr>
                <p14:cNvContentPartPr/>
                <p14:nvPr/>
              </p14:nvContentPartPr>
              <p14:xfrm>
                <a:off x="12007440" y="4628100"/>
                <a:ext cx="118080" cy="24444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6D6DECFF-1F79-3092-AC48-C14E46E31098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1998800" y="4619460"/>
                  <a:ext cx="135720" cy="2620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8393D83-9D2B-371F-9F24-875971005437}"/>
              </a:ext>
            </a:extLst>
          </p:cNvPr>
          <p:cNvGrpSpPr/>
          <p:nvPr/>
        </p:nvGrpSpPr>
        <p:grpSpPr>
          <a:xfrm>
            <a:off x="12480840" y="4404180"/>
            <a:ext cx="794880" cy="675720"/>
            <a:chOff x="12480840" y="4404180"/>
            <a:chExt cx="794880" cy="675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91E198E7-0DEC-396A-BA89-4309B676F7CB}"/>
                    </a:ext>
                  </a:extLst>
                </p14:cNvPr>
                <p14:cNvContentPartPr/>
                <p14:nvPr/>
              </p14:nvContentPartPr>
              <p14:xfrm>
                <a:off x="12480840" y="4404180"/>
                <a:ext cx="77040" cy="41508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91E198E7-0DEC-396A-BA89-4309B676F7CB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2472200" y="4395180"/>
                  <a:ext cx="94680" cy="43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5" name="Ink 24">
                  <a:extLst>
                    <a:ext uri="{FF2B5EF4-FFF2-40B4-BE49-F238E27FC236}">
                      <a16:creationId xmlns:a16="http://schemas.microsoft.com/office/drawing/2014/main" id="{BF7EA6DB-1FB2-9EC7-D137-B5D5FC553DD3}"/>
                    </a:ext>
                  </a:extLst>
                </p14:cNvPr>
                <p14:cNvContentPartPr/>
                <p14:nvPr/>
              </p14:nvContentPartPr>
              <p14:xfrm>
                <a:off x="12710160" y="4670940"/>
                <a:ext cx="78120" cy="96840"/>
              </p14:xfrm>
            </p:contentPart>
          </mc:Choice>
          <mc:Fallback xmlns="">
            <p:pic>
              <p:nvPicPr>
                <p:cNvPr id="25" name="Ink 24">
                  <a:extLst>
                    <a:ext uri="{FF2B5EF4-FFF2-40B4-BE49-F238E27FC236}">
                      <a16:creationId xmlns:a16="http://schemas.microsoft.com/office/drawing/2014/main" id="{BF7EA6DB-1FB2-9EC7-D137-B5D5FC553DD3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12701160" y="4661940"/>
                  <a:ext cx="95760" cy="11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5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421DE013-C141-AD30-59A7-F04839C685D3}"/>
                    </a:ext>
                  </a:extLst>
                </p14:cNvPr>
                <p14:cNvContentPartPr/>
                <p14:nvPr/>
              </p14:nvContentPartPr>
              <p14:xfrm>
                <a:off x="12877560" y="4640340"/>
                <a:ext cx="127800" cy="19044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421DE013-C141-AD30-59A7-F04839C685D3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12868920" y="4631700"/>
                  <a:ext cx="145440" cy="208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896F9AF1-EFE6-D502-A31F-163D80FF2C1E}"/>
                    </a:ext>
                  </a:extLst>
                </p14:cNvPr>
                <p14:cNvContentPartPr/>
                <p14:nvPr/>
              </p14:nvContentPartPr>
              <p14:xfrm>
                <a:off x="13002480" y="4698300"/>
                <a:ext cx="273240" cy="38160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896F9AF1-EFE6-D502-A31F-163D80FF2C1E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2993480" y="4689660"/>
                  <a:ext cx="290880" cy="399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EF5300B-C486-C532-7444-8B273BFDAEDE}"/>
              </a:ext>
            </a:extLst>
          </p:cNvPr>
          <p:cNvGrpSpPr/>
          <p:nvPr/>
        </p:nvGrpSpPr>
        <p:grpSpPr>
          <a:xfrm>
            <a:off x="13747680" y="4631340"/>
            <a:ext cx="654480" cy="453960"/>
            <a:chOff x="13747680" y="4631340"/>
            <a:chExt cx="654480" cy="453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C5938145-F512-2266-246D-1FC597955DE5}"/>
                    </a:ext>
                  </a:extLst>
                </p14:cNvPr>
                <p14:cNvContentPartPr/>
                <p14:nvPr/>
              </p14:nvContentPartPr>
              <p14:xfrm>
                <a:off x="13747680" y="4631340"/>
                <a:ext cx="212400" cy="2397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C5938145-F512-2266-246D-1FC597955DE5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13738680" y="4622700"/>
                  <a:ext cx="230040" cy="25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5BA24EE2-0096-52B6-3919-5E4E93495A57}"/>
                    </a:ext>
                  </a:extLst>
                </p14:cNvPr>
                <p14:cNvContentPartPr/>
                <p14:nvPr/>
              </p14:nvContentPartPr>
              <p14:xfrm>
                <a:off x="13952160" y="4694700"/>
                <a:ext cx="128520" cy="15012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5BA24EE2-0096-52B6-3919-5E4E93495A57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13943160" y="4685700"/>
                  <a:ext cx="146160" cy="167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3">
              <p14:nvContentPartPr>
                <p14:cNvPr id="31" name="Ink 30">
                  <a:extLst>
                    <a:ext uri="{FF2B5EF4-FFF2-40B4-BE49-F238E27FC236}">
                      <a16:creationId xmlns:a16="http://schemas.microsoft.com/office/drawing/2014/main" id="{EE630313-EA80-5730-3DCB-CE9A9563FD0E}"/>
                    </a:ext>
                  </a:extLst>
                </p14:cNvPr>
                <p14:cNvContentPartPr/>
                <p14:nvPr/>
              </p14:nvContentPartPr>
              <p14:xfrm>
                <a:off x="14046480" y="4704780"/>
                <a:ext cx="210600" cy="380520"/>
              </p14:xfrm>
            </p:contentPart>
          </mc:Choice>
          <mc:Fallback xmlns="">
            <p:pic>
              <p:nvPicPr>
                <p:cNvPr id="31" name="Ink 30">
                  <a:extLst>
                    <a:ext uri="{FF2B5EF4-FFF2-40B4-BE49-F238E27FC236}">
                      <a16:creationId xmlns:a16="http://schemas.microsoft.com/office/drawing/2014/main" id="{EE630313-EA80-5730-3DCB-CE9A9563FD0E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14037840" y="4696140"/>
                  <a:ext cx="228240" cy="398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5">
              <p14:nvContentPartPr>
                <p14:cNvPr id="32" name="Ink 31">
                  <a:extLst>
                    <a:ext uri="{FF2B5EF4-FFF2-40B4-BE49-F238E27FC236}">
                      <a16:creationId xmlns:a16="http://schemas.microsoft.com/office/drawing/2014/main" id="{200340E3-3B48-32C8-8914-39AA010000C8}"/>
                    </a:ext>
                  </a:extLst>
                </p14:cNvPr>
                <p14:cNvContentPartPr/>
                <p14:nvPr/>
              </p14:nvContentPartPr>
              <p14:xfrm>
                <a:off x="14388120" y="5021580"/>
                <a:ext cx="14040" cy="20880"/>
              </p14:xfrm>
            </p:contentPart>
          </mc:Choice>
          <mc:Fallback xmlns="">
            <p:pic>
              <p:nvPicPr>
                <p:cNvPr id="32" name="Ink 31">
                  <a:extLst>
                    <a:ext uri="{FF2B5EF4-FFF2-40B4-BE49-F238E27FC236}">
                      <a16:creationId xmlns:a16="http://schemas.microsoft.com/office/drawing/2014/main" id="{200340E3-3B48-32C8-8914-39AA010000C8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14379120" y="5012580"/>
                  <a:ext cx="31680" cy="385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8103F4A-4E8B-0AF7-2249-E7A59F20D2F1}"/>
              </a:ext>
            </a:extLst>
          </p:cNvPr>
          <p:cNvGrpSpPr/>
          <p:nvPr/>
        </p:nvGrpSpPr>
        <p:grpSpPr>
          <a:xfrm>
            <a:off x="6729960" y="4202080"/>
            <a:ext cx="623520" cy="288360"/>
            <a:chOff x="6729960" y="4202080"/>
            <a:chExt cx="623520" cy="288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47">
              <p14:nvContentPartPr>
                <p14:cNvPr id="34" name="Ink 33">
                  <a:extLst>
                    <a:ext uri="{FF2B5EF4-FFF2-40B4-BE49-F238E27FC236}">
                      <a16:creationId xmlns:a16="http://schemas.microsoft.com/office/drawing/2014/main" id="{0BF31246-C732-FC6A-7F5E-4AB9E0608530}"/>
                    </a:ext>
                  </a:extLst>
                </p14:cNvPr>
                <p14:cNvContentPartPr/>
                <p14:nvPr/>
              </p14:nvContentPartPr>
              <p14:xfrm>
                <a:off x="6729960" y="4202080"/>
                <a:ext cx="196200" cy="282240"/>
              </p14:xfrm>
            </p:contentPart>
          </mc:Choice>
          <mc:Fallback xmlns="">
            <p:pic>
              <p:nvPicPr>
                <p:cNvPr id="34" name="Ink 33">
                  <a:extLst>
                    <a:ext uri="{FF2B5EF4-FFF2-40B4-BE49-F238E27FC236}">
                      <a16:creationId xmlns:a16="http://schemas.microsoft.com/office/drawing/2014/main" id="{0BF31246-C732-FC6A-7F5E-4AB9E0608530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721320" y="4193080"/>
                  <a:ext cx="213840" cy="299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9">
              <p14:nvContentPartPr>
                <p14:cNvPr id="35" name="Ink 34">
                  <a:extLst>
                    <a:ext uri="{FF2B5EF4-FFF2-40B4-BE49-F238E27FC236}">
                      <a16:creationId xmlns:a16="http://schemas.microsoft.com/office/drawing/2014/main" id="{A4693B5A-D582-B69F-AFBF-E3675A049C0B}"/>
                    </a:ext>
                  </a:extLst>
                </p14:cNvPr>
                <p14:cNvContentPartPr/>
                <p14:nvPr/>
              </p14:nvContentPartPr>
              <p14:xfrm>
                <a:off x="6895920" y="4241680"/>
                <a:ext cx="70560" cy="248760"/>
              </p14:xfrm>
            </p:contentPart>
          </mc:Choice>
          <mc:Fallback xmlns="">
            <p:pic>
              <p:nvPicPr>
                <p:cNvPr id="35" name="Ink 34">
                  <a:extLst>
                    <a:ext uri="{FF2B5EF4-FFF2-40B4-BE49-F238E27FC236}">
                      <a16:creationId xmlns:a16="http://schemas.microsoft.com/office/drawing/2014/main" id="{A4693B5A-D582-B69F-AFBF-E3675A049C0B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886920" y="4232680"/>
                  <a:ext cx="88200" cy="266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1">
              <p14:nvContentPartPr>
                <p14:cNvPr id="36" name="Ink 35">
                  <a:extLst>
                    <a:ext uri="{FF2B5EF4-FFF2-40B4-BE49-F238E27FC236}">
                      <a16:creationId xmlns:a16="http://schemas.microsoft.com/office/drawing/2014/main" id="{5E3EA388-9B75-6D2A-C718-9B47A8234288}"/>
                    </a:ext>
                  </a:extLst>
                </p14:cNvPr>
                <p14:cNvContentPartPr/>
                <p14:nvPr/>
              </p14:nvContentPartPr>
              <p14:xfrm>
                <a:off x="7104720" y="4216120"/>
                <a:ext cx="36000" cy="229680"/>
              </p14:xfrm>
            </p:contentPart>
          </mc:Choice>
          <mc:Fallback xmlns="">
            <p:pic>
              <p:nvPicPr>
                <p:cNvPr id="36" name="Ink 35">
                  <a:extLst>
                    <a:ext uri="{FF2B5EF4-FFF2-40B4-BE49-F238E27FC236}">
                      <a16:creationId xmlns:a16="http://schemas.microsoft.com/office/drawing/2014/main" id="{5E3EA388-9B75-6D2A-C718-9B47A8234288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7095720" y="4207480"/>
                  <a:ext cx="53640" cy="24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3">
              <p14:nvContentPartPr>
                <p14:cNvPr id="37" name="Ink 36">
                  <a:extLst>
                    <a:ext uri="{FF2B5EF4-FFF2-40B4-BE49-F238E27FC236}">
                      <a16:creationId xmlns:a16="http://schemas.microsoft.com/office/drawing/2014/main" id="{E05EE09E-0D23-62AC-7F53-66E95802BF38}"/>
                    </a:ext>
                  </a:extLst>
                </p14:cNvPr>
                <p14:cNvContentPartPr/>
                <p14:nvPr/>
              </p14:nvContentPartPr>
              <p14:xfrm>
                <a:off x="7308840" y="4241680"/>
                <a:ext cx="44640" cy="241200"/>
              </p14:xfrm>
            </p:contentPart>
          </mc:Choice>
          <mc:Fallback xmlns="">
            <p:pic>
              <p:nvPicPr>
                <p:cNvPr id="37" name="Ink 36">
                  <a:extLst>
                    <a:ext uri="{FF2B5EF4-FFF2-40B4-BE49-F238E27FC236}">
                      <a16:creationId xmlns:a16="http://schemas.microsoft.com/office/drawing/2014/main" id="{E05EE09E-0D23-62AC-7F53-66E95802BF38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7299840" y="4232680"/>
                  <a:ext cx="62280" cy="2588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0661A05-2C60-1A35-E3C4-405CCA40AE0B}"/>
              </a:ext>
            </a:extLst>
          </p:cNvPr>
          <p:cNvGrpSpPr/>
          <p:nvPr/>
        </p:nvGrpSpPr>
        <p:grpSpPr>
          <a:xfrm>
            <a:off x="7569840" y="4229080"/>
            <a:ext cx="1065240" cy="440280"/>
            <a:chOff x="7569840" y="4229080"/>
            <a:chExt cx="1065240" cy="4402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5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29C2DC50-92E0-9B6A-6999-A5780FC87D06}"/>
                    </a:ext>
                  </a:extLst>
                </p14:cNvPr>
                <p14:cNvContentPartPr/>
                <p14:nvPr/>
              </p14:nvContentPartPr>
              <p14:xfrm>
                <a:off x="7569840" y="4229080"/>
                <a:ext cx="154080" cy="2217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29C2DC50-92E0-9B6A-6999-A5780FC87D06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7561200" y="4220080"/>
                  <a:ext cx="171720" cy="23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7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87F76D6B-2F14-A31E-AA50-DEAF85CF1985}"/>
                    </a:ext>
                  </a:extLst>
                </p14:cNvPr>
                <p14:cNvContentPartPr/>
                <p14:nvPr/>
              </p14:nvContentPartPr>
              <p14:xfrm>
                <a:off x="7875840" y="4279840"/>
                <a:ext cx="269280" cy="18648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87F76D6B-2F14-A31E-AA50-DEAF85CF1985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7866840" y="4270840"/>
                  <a:ext cx="286920" cy="204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9">
              <p14:nvContentPartPr>
                <p14:cNvPr id="40" name="Ink 39">
                  <a:extLst>
                    <a:ext uri="{FF2B5EF4-FFF2-40B4-BE49-F238E27FC236}">
                      <a16:creationId xmlns:a16="http://schemas.microsoft.com/office/drawing/2014/main" id="{9696102A-34DF-A301-29E6-649655DDD11D}"/>
                    </a:ext>
                  </a:extLst>
                </p14:cNvPr>
                <p14:cNvContentPartPr/>
                <p14:nvPr/>
              </p14:nvContentPartPr>
              <p14:xfrm>
                <a:off x="8293080" y="4317640"/>
                <a:ext cx="342000" cy="351720"/>
              </p14:xfrm>
            </p:contentPart>
          </mc:Choice>
          <mc:Fallback xmlns="">
            <p:pic>
              <p:nvPicPr>
                <p:cNvPr id="40" name="Ink 39">
                  <a:extLst>
                    <a:ext uri="{FF2B5EF4-FFF2-40B4-BE49-F238E27FC236}">
                      <a16:creationId xmlns:a16="http://schemas.microsoft.com/office/drawing/2014/main" id="{9696102A-34DF-A301-29E6-649655DDD11D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8284080" y="4308640"/>
                  <a:ext cx="359640" cy="369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1">
              <p14:nvContentPartPr>
                <p14:cNvPr id="43" name="Ink 42">
                  <a:extLst>
                    <a:ext uri="{FF2B5EF4-FFF2-40B4-BE49-F238E27FC236}">
                      <a16:creationId xmlns:a16="http://schemas.microsoft.com/office/drawing/2014/main" id="{E5C90A50-6029-7FA9-69C9-5F1F09F01AAC}"/>
                    </a:ext>
                  </a:extLst>
                </p14:cNvPr>
                <p14:cNvContentPartPr/>
                <p14:nvPr/>
              </p14:nvContentPartPr>
              <p14:xfrm>
                <a:off x="7694400" y="4241680"/>
                <a:ext cx="84240" cy="244080"/>
              </p14:xfrm>
            </p:contentPart>
          </mc:Choice>
          <mc:Fallback xmlns="">
            <p:pic>
              <p:nvPicPr>
                <p:cNvPr id="43" name="Ink 42">
                  <a:extLst>
                    <a:ext uri="{FF2B5EF4-FFF2-40B4-BE49-F238E27FC236}">
                      <a16:creationId xmlns:a16="http://schemas.microsoft.com/office/drawing/2014/main" id="{E5C90A50-6029-7FA9-69C9-5F1F09F01AAC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7685400" y="4232680"/>
                  <a:ext cx="101880" cy="26172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63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826D3D1B-B2FF-9279-BAB1-A51406839887}"/>
                  </a:ext>
                </a:extLst>
              </p14:cNvPr>
              <p14:cNvContentPartPr/>
              <p14:nvPr/>
            </p14:nvContentPartPr>
            <p14:xfrm>
              <a:off x="9207480" y="4495480"/>
              <a:ext cx="11880" cy="4716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826D3D1B-B2FF-9279-BAB1-A51406839887}"/>
                  </a:ext>
                </a:extLst>
              </p:cNvPr>
              <p:cNvPicPr/>
              <p:nvPr/>
            </p:nvPicPr>
            <p:blipFill>
              <a:blip r:embed="rId64"/>
              <a:stretch>
                <a:fillRect/>
              </a:stretch>
            </p:blipFill>
            <p:spPr>
              <a:xfrm>
                <a:off x="9198480" y="4486840"/>
                <a:ext cx="29520" cy="6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5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E47EA245-F807-F28E-7CD2-550EA72179C7}"/>
                  </a:ext>
                </a:extLst>
              </p14:cNvPr>
              <p14:cNvContentPartPr/>
              <p14:nvPr/>
            </p14:nvContentPartPr>
            <p14:xfrm>
              <a:off x="9105600" y="4686280"/>
              <a:ext cx="45720" cy="7524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E47EA245-F807-F28E-7CD2-550EA72179C7}"/>
                  </a:ext>
                </a:extLst>
              </p:cNvPr>
              <p:cNvPicPr/>
              <p:nvPr/>
            </p:nvPicPr>
            <p:blipFill>
              <a:blip r:embed="rId66"/>
              <a:stretch>
                <a:fillRect/>
              </a:stretch>
            </p:blipFill>
            <p:spPr>
              <a:xfrm>
                <a:off x="9096960" y="4677280"/>
                <a:ext cx="63360" cy="928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5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5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5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5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4" grpId="0" build="p" animBg="1" advAuto="0"/>
      <p:bldP spid="555" grpId="0" animBg="1" advAuto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Double-click to edit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55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0292" y="2680413"/>
            <a:ext cx="17624744" cy="10965396"/>
          </a:xfrm>
          <a:prstGeom prst="rect">
            <a:avLst/>
          </a:prstGeom>
          <a:ln w="12700">
            <a:miter lim="400000"/>
          </a:ln>
        </p:spPr>
      </p:pic>
      <p:sp>
        <p:nvSpPr>
          <p:cNvPr id="559" name="Training an RNN Language Model"/>
          <p:cNvSpPr txBox="1"/>
          <p:nvPr/>
        </p:nvSpPr>
        <p:spPr>
          <a:xfrm>
            <a:off x="4387453" y="357187"/>
            <a:ext cx="15609094" cy="15121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>
              <a:defRPr sz="7400"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Training an RNN Language Model</a:t>
            </a:r>
          </a:p>
        </p:txBody>
      </p:sp>
      <p:sp>
        <p:nvSpPr>
          <p:cNvPr id="560" name="Rectangle"/>
          <p:cNvSpPr/>
          <p:nvPr/>
        </p:nvSpPr>
        <p:spPr>
          <a:xfrm>
            <a:off x="7560508" y="2884201"/>
            <a:ext cx="1544473" cy="628135"/>
          </a:xfrm>
          <a:prstGeom prst="rect">
            <a:avLst/>
          </a:prstGeom>
          <a:ln w="63500">
            <a:solidFill>
              <a:srgbClr val="FF36EE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61" name="=negative log prob…"/>
          <p:cNvSpPr txBox="1"/>
          <p:nvPr/>
        </p:nvSpPr>
        <p:spPr>
          <a:xfrm>
            <a:off x="6275967" y="1560642"/>
            <a:ext cx="4113556" cy="13337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sz="3600">
                <a:solidFill>
                  <a:srgbClr val="FF37EE"/>
                </a:solidFill>
              </a:defRPr>
            </a:pPr>
            <a:r>
              <a:t>=negative log prob </a:t>
            </a:r>
          </a:p>
          <a:p>
            <a:r>
              <a:rPr sz="3600">
                <a:solidFill>
                  <a:srgbClr val="FF37EE"/>
                </a:solidFill>
              </a:rPr>
              <a:t>of “students” </a:t>
            </a:r>
            <a:r>
              <a:t>  </a:t>
            </a:r>
          </a:p>
        </p:txBody>
      </p:sp>
      <p:sp>
        <p:nvSpPr>
          <p:cNvPr id="562" name="Slide credit: Chris Manning"/>
          <p:cNvSpPr txBox="1"/>
          <p:nvPr/>
        </p:nvSpPr>
        <p:spPr>
          <a:xfrm>
            <a:off x="17845484" y="12865693"/>
            <a:ext cx="5651120" cy="6761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600" i="1">
                <a:solidFill>
                  <a:srgbClr val="929292"/>
                </a:solidFill>
              </a:defRPr>
            </a:lvl1pPr>
          </a:lstStyle>
          <a:p>
            <a:r>
              <a:t>Slide credit: Chris Manning</a:t>
            </a:r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Double-click to edit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56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0292" y="2680413"/>
            <a:ext cx="17624744" cy="10965396"/>
          </a:xfrm>
          <a:prstGeom prst="rect">
            <a:avLst/>
          </a:prstGeom>
          <a:ln w="12700">
            <a:miter lim="400000"/>
          </a:ln>
        </p:spPr>
      </p:pic>
      <p:sp>
        <p:nvSpPr>
          <p:cNvPr id="566" name="Training an RNN Language Model"/>
          <p:cNvSpPr txBox="1"/>
          <p:nvPr/>
        </p:nvSpPr>
        <p:spPr>
          <a:xfrm>
            <a:off x="4387453" y="357187"/>
            <a:ext cx="15609094" cy="15121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>
              <a:defRPr sz="7400"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Training an RNN Language Model</a:t>
            </a:r>
          </a:p>
        </p:txBody>
      </p:sp>
      <p:sp>
        <p:nvSpPr>
          <p:cNvPr id="567" name="Rectangle"/>
          <p:cNvSpPr/>
          <p:nvPr/>
        </p:nvSpPr>
        <p:spPr>
          <a:xfrm>
            <a:off x="9720774" y="2954774"/>
            <a:ext cx="1544473" cy="628136"/>
          </a:xfrm>
          <a:prstGeom prst="rect">
            <a:avLst/>
          </a:prstGeom>
          <a:ln w="63500">
            <a:solidFill>
              <a:srgbClr val="FF36EE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68" name="=negative log prob…"/>
          <p:cNvSpPr txBox="1"/>
          <p:nvPr/>
        </p:nvSpPr>
        <p:spPr>
          <a:xfrm>
            <a:off x="8436232" y="1560642"/>
            <a:ext cx="4113557" cy="13337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sz="3600">
                <a:solidFill>
                  <a:srgbClr val="FF37EE"/>
                </a:solidFill>
              </a:defRPr>
            </a:pPr>
            <a:r>
              <a:t>=negative log prob </a:t>
            </a:r>
          </a:p>
          <a:p>
            <a:r>
              <a:rPr sz="3600">
                <a:solidFill>
                  <a:srgbClr val="FF37EE"/>
                </a:solidFill>
              </a:rPr>
              <a:t>of “opened” </a:t>
            </a:r>
            <a:r>
              <a:t>  </a:t>
            </a:r>
          </a:p>
        </p:txBody>
      </p:sp>
      <p:sp>
        <p:nvSpPr>
          <p:cNvPr id="569" name="Slide credit: Chris Manning"/>
          <p:cNvSpPr txBox="1"/>
          <p:nvPr/>
        </p:nvSpPr>
        <p:spPr>
          <a:xfrm>
            <a:off x="17845484" y="12865693"/>
            <a:ext cx="5651120" cy="6761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600" i="1">
                <a:solidFill>
                  <a:srgbClr val="929292"/>
                </a:solidFill>
              </a:defRPr>
            </a:lvl1pPr>
          </a:lstStyle>
          <a:p>
            <a:r>
              <a:t>Slide credit: Chris Manning</a:t>
            </a: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Double-click to edit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57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0292" y="2680413"/>
            <a:ext cx="17624744" cy="10965396"/>
          </a:xfrm>
          <a:prstGeom prst="rect">
            <a:avLst/>
          </a:prstGeom>
          <a:ln w="12700">
            <a:miter lim="400000"/>
          </a:ln>
        </p:spPr>
      </p:pic>
      <p:sp>
        <p:nvSpPr>
          <p:cNvPr id="573" name="Training an RNN Language Model"/>
          <p:cNvSpPr txBox="1"/>
          <p:nvPr/>
        </p:nvSpPr>
        <p:spPr>
          <a:xfrm>
            <a:off x="4387453" y="357187"/>
            <a:ext cx="15609094" cy="15121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>
              <a:defRPr sz="7400"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Training an RNN Language Model</a:t>
            </a:r>
          </a:p>
        </p:txBody>
      </p:sp>
      <p:sp>
        <p:nvSpPr>
          <p:cNvPr id="574" name="Rectangle"/>
          <p:cNvSpPr/>
          <p:nvPr/>
        </p:nvSpPr>
        <p:spPr>
          <a:xfrm>
            <a:off x="11730427" y="2938207"/>
            <a:ext cx="1544473" cy="628136"/>
          </a:xfrm>
          <a:prstGeom prst="rect">
            <a:avLst/>
          </a:prstGeom>
          <a:ln w="63500">
            <a:solidFill>
              <a:srgbClr val="FF36EE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75" name="=negative log prob…"/>
          <p:cNvSpPr txBox="1"/>
          <p:nvPr/>
        </p:nvSpPr>
        <p:spPr>
          <a:xfrm>
            <a:off x="10445885" y="1527508"/>
            <a:ext cx="4113556" cy="13337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sz="3600">
                <a:solidFill>
                  <a:srgbClr val="FF37EE"/>
                </a:solidFill>
              </a:defRPr>
            </a:pPr>
            <a:r>
              <a:t>=negative log prob </a:t>
            </a:r>
          </a:p>
          <a:p>
            <a:r>
              <a:rPr sz="3600">
                <a:solidFill>
                  <a:srgbClr val="FF37EE"/>
                </a:solidFill>
              </a:rPr>
              <a:t>of “their” </a:t>
            </a:r>
            <a:r>
              <a:t>  </a:t>
            </a:r>
          </a:p>
        </p:txBody>
      </p:sp>
      <p:sp>
        <p:nvSpPr>
          <p:cNvPr id="576" name="Slide credit: Chris Manning"/>
          <p:cNvSpPr txBox="1"/>
          <p:nvPr/>
        </p:nvSpPr>
        <p:spPr>
          <a:xfrm>
            <a:off x="17845484" y="12865693"/>
            <a:ext cx="5651120" cy="6761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600" i="1">
                <a:solidFill>
                  <a:srgbClr val="929292"/>
                </a:solidFill>
              </a:defRPr>
            </a:lvl1pPr>
          </a:lstStyle>
          <a:p>
            <a:r>
              <a:t>Slide credit: Chris Manning</a:t>
            </a:r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Double-click to edit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57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0292" y="2680413"/>
            <a:ext cx="17624744" cy="10965396"/>
          </a:xfrm>
          <a:prstGeom prst="rect">
            <a:avLst/>
          </a:prstGeom>
          <a:ln w="12700">
            <a:miter lim="400000"/>
          </a:ln>
        </p:spPr>
      </p:pic>
      <p:sp>
        <p:nvSpPr>
          <p:cNvPr id="580" name="Training an RNN Language Model"/>
          <p:cNvSpPr txBox="1"/>
          <p:nvPr/>
        </p:nvSpPr>
        <p:spPr>
          <a:xfrm>
            <a:off x="4387453" y="357187"/>
            <a:ext cx="15609094" cy="15121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>
              <a:defRPr sz="7400"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Training an RNN Language Model</a:t>
            </a:r>
          </a:p>
        </p:txBody>
      </p:sp>
      <p:sp>
        <p:nvSpPr>
          <p:cNvPr id="581" name="Rectangle"/>
          <p:cNvSpPr/>
          <p:nvPr/>
        </p:nvSpPr>
        <p:spPr>
          <a:xfrm>
            <a:off x="13906289" y="2911204"/>
            <a:ext cx="1544473" cy="628136"/>
          </a:xfrm>
          <a:prstGeom prst="rect">
            <a:avLst/>
          </a:prstGeom>
          <a:ln w="63500">
            <a:solidFill>
              <a:srgbClr val="FF36EE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82" name="=negative log prob…"/>
          <p:cNvSpPr txBox="1"/>
          <p:nvPr/>
        </p:nvSpPr>
        <p:spPr>
          <a:xfrm>
            <a:off x="12621747" y="1587646"/>
            <a:ext cx="4113557" cy="13337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>
              <a:defRPr sz="3600">
                <a:solidFill>
                  <a:srgbClr val="FF37EE"/>
                </a:solidFill>
              </a:defRPr>
            </a:pPr>
            <a:r>
              <a:t>=negative log prob </a:t>
            </a:r>
          </a:p>
          <a:p>
            <a:r>
              <a:rPr sz="3600">
                <a:solidFill>
                  <a:srgbClr val="FF37EE"/>
                </a:solidFill>
              </a:rPr>
              <a:t>of “exams” </a:t>
            </a:r>
            <a:r>
              <a:t>  </a:t>
            </a:r>
          </a:p>
        </p:txBody>
      </p:sp>
      <p:sp>
        <p:nvSpPr>
          <p:cNvPr id="583" name="Slide credit: Chris Manning"/>
          <p:cNvSpPr txBox="1"/>
          <p:nvPr/>
        </p:nvSpPr>
        <p:spPr>
          <a:xfrm>
            <a:off x="17845484" y="12865693"/>
            <a:ext cx="5651120" cy="6761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600" i="1">
                <a:solidFill>
                  <a:srgbClr val="929292"/>
                </a:solidFill>
              </a:defRPr>
            </a:lvl1pPr>
          </a:lstStyle>
          <a:p>
            <a:r>
              <a:t>Slide credit: Chris Manning</a:t>
            </a:r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Double-click to edit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586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0292" y="2680413"/>
            <a:ext cx="17624744" cy="10965396"/>
          </a:xfrm>
          <a:prstGeom prst="rect">
            <a:avLst/>
          </a:prstGeom>
          <a:ln w="12700">
            <a:miter lim="400000"/>
          </a:ln>
        </p:spPr>
      </p:pic>
      <p:sp>
        <p:nvSpPr>
          <p:cNvPr id="587" name="Training an RNN Language Model"/>
          <p:cNvSpPr txBox="1"/>
          <p:nvPr/>
        </p:nvSpPr>
        <p:spPr>
          <a:xfrm>
            <a:off x="4387453" y="357187"/>
            <a:ext cx="15609094" cy="15121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>
              <a:defRPr sz="7400"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Training an RNN Language Model</a:t>
            </a:r>
          </a:p>
        </p:txBody>
      </p:sp>
      <p:sp>
        <p:nvSpPr>
          <p:cNvPr id="588" name="Rectangle"/>
          <p:cNvSpPr/>
          <p:nvPr/>
        </p:nvSpPr>
        <p:spPr>
          <a:xfrm>
            <a:off x="17524734" y="2442270"/>
            <a:ext cx="3754004" cy="1637495"/>
          </a:xfrm>
          <a:prstGeom prst="rect">
            <a:avLst/>
          </a:prstGeom>
          <a:ln w="63500">
            <a:solidFill>
              <a:srgbClr val="FF36EE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589" name="Final Loss"/>
          <p:cNvSpPr txBox="1"/>
          <p:nvPr/>
        </p:nvSpPr>
        <p:spPr>
          <a:xfrm>
            <a:off x="18290904" y="4403190"/>
            <a:ext cx="2221662" cy="6761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600"/>
            </a:lvl1pPr>
          </a:lstStyle>
          <a:p>
            <a:r>
              <a:t>Final Loss</a:t>
            </a:r>
          </a:p>
        </p:txBody>
      </p:sp>
      <p:sp>
        <p:nvSpPr>
          <p:cNvPr id="590" name="Slide credit: Chris Manning"/>
          <p:cNvSpPr txBox="1"/>
          <p:nvPr/>
        </p:nvSpPr>
        <p:spPr>
          <a:xfrm>
            <a:off x="17845484" y="12865693"/>
            <a:ext cx="5651120" cy="6761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600" i="1">
                <a:solidFill>
                  <a:srgbClr val="929292"/>
                </a:solidFill>
              </a:defRPr>
            </a:lvl1pPr>
          </a:lstStyle>
          <a:p>
            <a:r>
              <a:t>Slide credit: Chris Manning</a:t>
            </a: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Training an RNN language Model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Training an RNN language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3" name="Note that computing loss and gradients for the whole corpus at once is too expensive…"/>
              <p:cNvSpPr txBox="1">
                <a:spLocks noGrp="1"/>
              </p:cNvSpPr>
              <p:nvPr>
                <p:ph type="body" sz="half" idx="1"/>
              </p:nvPr>
            </p:nvSpPr>
            <p:spPr>
              <a:xfrm>
                <a:off x="4387453" y="3643312"/>
                <a:ext cx="16981659" cy="7767961"/>
              </a:xfrm>
              <a:prstGeom prst="rect">
                <a:avLst/>
              </a:prstGeom>
            </p:spPr>
            <p:txBody>
              <a:bodyPr/>
              <a:lstStyle/>
              <a:p>
                <a:r>
                  <a:rPr dirty="0"/>
                  <a:t>Note that computing loss and gradients for the whole corpus at once is too expensive</a:t>
                </a:r>
              </a:p>
              <a:p>
                <a:r>
                  <a:rPr dirty="0"/>
                  <a:t>In practice, consider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(1)</m:t>
                        </m:r>
                      </m:sup>
                    </m:sSup>
                    <m:r>
                      <a:rPr sz="42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,…,</m:t>
                    </m:r>
                    <m:sSup>
                      <m:sSupPr>
                        <m:ctrlP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sz="42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dirty="0"/>
                  <a:t> for a sentence (or a document)</a:t>
                </a:r>
              </a:p>
              <a:p>
                <a:r>
                  <a:rPr dirty="0"/>
                  <a:t>Use batching to parallelize computation over </a:t>
                </a:r>
                <a:r>
                  <a:rPr dirty="0">
                    <a:highlight>
                      <a:srgbClr val="FFFF00"/>
                    </a:highlight>
                  </a:rPr>
                  <a:t>sentences</a:t>
                </a:r>
              </a:p>
              <a:p>
                <a:r>
                  <a:rPr dirty="0"/>
                  <a:t>Use SGD to estimate parameters</a:t>
                </a:r>
              </a:p>
              <a:p>
                <a:r>
                  <a:rPr dirty="0"/>
                  <a:t>Use computation graph with backprop</a:t>
                </a:r>
              </a:p>
            </p:txBody>
          </p:sp>
        </mc:Choice>
        <mc:Fallback xmlns="">
          <p:sp>
            <p:nvSpPr>
              <p:cNvPr id="593" name="Note that computing loss and gradients for the whole corpus at once is too expensive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4387453" y="3643312"/>
                <a:ext cx="16981659" cy="7767961"/>
              </a:xfrm>
              <a:prstGeom prst="rect">
                <a:avLst/>
              </a:prstGeom>
              <a:blipFill>
                <a:blip r:embed="rId2"/>
                <a:stretch>
                  <a:fillRect l="-19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RNN Computation Graph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1309330"/>
          </a:xfrm>
          <a:prstGeom prst="rect">
            <a:avLst/>
          </a:prstGeom>
        </p:spPr>
        <p:txBody>
          <a:bodyPr/>
          <a:lstStyle/>
          <a:p>
            <a:r>
              <a:t>RNN Computation Graph</a:t>
            </a:r>
          </a:p>
        </p:txBody>
      </p:sp>
      <p:pic>
        <p:nvPicPr>
          <p:cNvPr id="611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309" y="6616700"/>
            <a:ext cx="4292601" cy="3784600"/>
          </a:xfrm>
          <a:prstGeom prst="rect">
            <a:avLst/>
          </a:prstGeom>
          <a:ln w="12700">
            <a:miter lim="400000"/>
          </a:ln>
        </p:spPr>
      </p:pic>
      <p:sp>
        <p:nvSpPr>
          <p:cNvPr id="612" name="Slide credit: Justin Johnson"/>
          <p:cNvSpPr txBox="1"/>
          <p:nvPr/>
        </p:nvSpPr>
        <p:spPr>
          <a:xfrm>
            <a:off x="17777361" y="12865693"/>
            <a:ext cx="5787365" cy="6761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600" i="1">
                <a:solidFill>
                  <a:srgbClr val="929292"/>
                </a:solidFill>
              </a:defRPr>
            </a:lvl1pPr>
          </a:lstStyle>
          <a:p>
            <a:r>
              <a:t>Slide credit: Justin Johnson</a:t>
            </a:r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400" y="6616700"/>
            <a:ext cx="7721600" cy="3784600"/>
          </a:xfrm>
          <a:prstGeom prst="rect">
            <a:avLst/>
          </a:prstGeom>
          <a:ln w="12700">
            <a:miter lim="400000"/>
          </a:ln>
        </p:spPr>
      </p:pic>
      <p:sp>
        <p:nvSpPr>
          <p:cNvPr id="615" name="RNN Computation Graph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1309330"/>
          </a:xfrm>
          <a:prstGeom prst="rect">
            <a:avLst/>
          </a:prstGeom>
        </p:spPr>
        <p:txBody>
          <a:bodyPr/>
          <a:lstStyle/>
          <a:p>
            <a:r>
              <a:t>RNN Computation Graph</a:t>
            </a:r>
          </a:p>
        </p:txBody>
      </p:sp>
      <p:sp>
        <p:nvSpPr>
          <p:cNvPr id="616" name="Slide credit: Justin Johnson"/>
          <p:cNvSpPr txBox="1"/>
          <p:nvPr/>
        </p:nvSpPr>
        <p:spPr>
          <a:xfrm>
            <a:off x="17777361" y="12865693"/>
            <a:ext cx="5787365" cy="6761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600" i="1">
                <a:solidFill>
                  <a:srgbClr val="929292"/>
                </a:solidFill>
              </a:defRPr>
            </a:lvl1pPr>
          </a:lstStyle>
          <a:p>
            <a:r>
              <a:t>Slide credit: Justin Johnson</a:t>
            </a:r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400" y="6286500"/>
            <a:ext cx="14554200" cy="4114800"/>
          </a:xfrm>
          <a:prstGeom prst="rect">
            <a:avLst/>
          </a:prstGeom>
          <a:ln w="12700">
            <a:miter lim="400000"/>
          </a:ln>
        </p:spPr>
      </p:pic>
      <p:sp>
        <p:nvSpPr>
          <p:cNvPr id="619" name="RNN Computation Graph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1309330"/>
          </a:xfrm>
          <a:prstGeom prst="rect">
            <a:avLst/>
          </a:prstGeom>
        </p:spPr>
        <p:txBody>
          <a:bodyPr/>
          <a:lstStyle/>
          <a:p>
            <a:r>
              <a:t>RNN Computation Graph</a:t>
            </a:r>
          </a:p>
        </p:txBody>
      </p:sp>
      <p:sp>
        <p:nvSpPr>
          <p:cNvPr id="620" name="Slide credit: Justin Johnson"/>
          <p:cNvSpPr txBox="1"/>
          <p:nvPr/>
        </p:nvSpPr>
        <p:spPr>
          <a:xfrm>
            <a:off x="17777361" y="12865693"/>
            <a:ext cx="5787365" cy="6761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600" i="1">
                <a:solidFill>
                  <a:srgbClr val="929292"/>
                </a:solidFill>
              </a:defRPr>
            </a:lvl1pPr>
          </a:lstStyle>
          <a:p>
            <a:r>
              <a:t>Slide credit: Justin Johnson</a:t>
            </a:r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942" y="4317658"/>
            <a:ext cx="14960601" cy="7061201"/>
          </a:xfrm>
          <a:prstGeom prst="rect">
            <a:avLst/>
          </a:prstGeom>
          <a:ln w="12700">
            <a:miter lim="400000"/>
          </a:ln>
        </p:spPr>
      </p:pic>
      <p:sp>
        <p:nvSpPr>
          <p:cNvPr id="623" name="RNN Computation Graph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1309330"/>
          </a:xfrm>
          <a:prstGeom prst="rect">
            <a:avLst/>
          </a:prstGeom>
        </p:spPr>
        <p:txBody>
          <a:bodyPr/>
          <a:lstStyle/>
          <a:p>
            <a:r>
              <a:t>RNN Computation Graph</a:t>
            </a:r>
          </a:p>
        </p:txBody>
      </p:sp>
      <p:sp>
        <p:nvSpPr>
          <p:cNvPr id="624" name="Slide credit: Justin Johnson"/>
          <p:cNvSpPr txBox="1"/>
          <p:nvPr/>
        </p:nvSpPr>
        <p:spPr>
          <a:xfrm>
            <a:off x="17777361" y="12865693"/>
            <a:ext cx="5787365" cy="6761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600" i="1">
                <a:solidFill>
                  <a:srgbClr val="929292"/>
                </a:solidFill>
              </a:defRPr>
            </a:lvl1pPr>
          </a:lstStyle>
          <a:p>
            <a:r>
              <a:t>Slide credit: Justin Johnson</a:t>
            </a:r>
          </a:p>
        </p:txBody>
      </p: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6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4318000"/>
            <a:ext cx="16713200" cy="7061200"/>
          </a:xfrm>
          <a:prstGeom prst="rect">
            <a:avLst/>
          </a:prstGeom>
          <a:ln w="12700">
            <a:miter lim="400000"/>
          </a:ln>
        </p:spPr>
      </p:pic>
      <p:sp>
        <p:nvSpPr>
          <p:cNvPr id="627" name="RNN Computation Graph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1309330"/>
          </a:xfrm>
          <a:prstGeom prst="rect">
            <a:avLst/>
          </a:prstGeom>
        </p:spPr>
        <p:txBody>
          <a:bodyPr/>
          <a:lstStyle/>
          <a:p>
            <a:r>
              <a:t>RNN Computation Graph</a:t>
            </a:r>
          </a:p>
        </p:txBody>
      </p:sp>
      <p:sp>
        <p:nvSpPr>
          <p:cNvPr id="628" name="Slide credit: Justin Johnson"/>
          <p:cNvSpPr txBox="1"/>
          <p:nvPr/>
        </p:nvSpPr>
        <p:spPr>
          <a:xfrm>
            <a:off x="17777361" y="12865693"/>
            <a:ext cx="5787365" cy="6761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600" i="1">
                <a:solidFill>
                  <a:srgbClr val="929292"/>
                </a:solidFill>
              </a:defRPr>
            </a:lvl1pPr>
          </a:lstStyle>
          <a:p>
            <a:r>
              <a:t>Slide credit: Justin Johnson</a:t>
            </a:r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0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" y="2102207"/>
            <a:ext cx="16713200" cy="8940801"/>
          </a:xfrm>
          <a:prstGeom prst="rect">
            <a:avLst/>
          </a:prstGeom>
          <a:ln w="12700">
            <a:miter lim="400000"/>
          </a:ln>
        </p:spPr>
      </p:pic>
      <p:sp>
        <p:nvSpPr>
          <p:cNvPr id="631" name="RNN Computation Graph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1309330"/>
          </a:xfrm>
          <a:prstGeom prst="rect">
            <a:avLst/>
          </a:prstGeom>
        </p:spPr>
        <p:txBody>
          <a:bodyPr/>
          <a:lstStyle/>
          <a:p>
            <a:r>
              <a:t>RNN Computation Graph</a:t>
            </a:r>
          </a:p>
        </p:txBody>
      </p: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Training RNNLM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6600"/>
            </a:lvl1pPr>
          </a:lstStyle>
          <a:p>
            <a:r>
              <a:t>Training RNNLMs</a:t>
            </a:r>
          </a:p>
        </p:txBody>
      </p:sp>
      <p:sp>
        <p:nvSpPr>
          <p:cNvPr id="638" name="Backpropagation? Yes, but not that simple!"/>
          <p:cNvSpPr txBox="1">
            <a:spLocks noGrp="1"/>
          </p:cNvSpPr>
          <p:nvPr>
            <p:ph type="body" sz="quarter" idx="1"/>
          </p:nvPr>
        </p:nvSpPr>
        <p:spPr>
          <a:xfrm>
            <a:off x="4372810" y="3086912"/>
            <a:ext cx="10275931" cy="1151126"/>
          </a:xfrm>
          <a:prstGeom prst="rect">
            <a:avLst/>
          </a:prstGeom>
        </p:spPr>
        <p:txBody>
          <a:bodyPr/>
          <a:lstStyle/>
          <a:p>
            <a:r>
              <a:t>Backpropagation? Yes, but not that simple!</a:t>
            </a:r>
          </a:p>
        </p:txBody>
      </p:sp>
      <p:pic>
        <p:nvPicPr>
          <p:cNvPr id="639" name="Screen Shot 2019-10-09 at 6.06.06 PM.png" descr="Screen Shot 2019-10-09 at 6.06.06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1357" y="4618084"/>
            <a:ext cx="12910007" cy="5686685"/>
          </a:xfrm>
          <a:prstGeom prst="rect">
            <a:avLst/>
          </a:prstGeom>
          <a:ln w="12700">
            <a:miter lim="400000"/>
          </a:ln>
        </p:spPr>
      </p:pic>
      <p:sp>
        <p:nvSpPr>
          <p:cNvPr id="640" name="The algorithm is called Backpropagation Through Time (BPTT)."/>
          <p:cNvSpPr txBox="1"/>
          <p:nvPr/>
        </p:nvSpPr>
        <p:spPr>
          <a:xfrm>
            <a:off x="4551404" y="10926814"/>
            <a:ext cx="14491487" cy="1151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 marL="603250" indent="-603250" algn="l">
              <a:spcBef>
                <a:spcPts val="1400"/>
              </a:spcBef>
              <a:buSzPct val="145000"/>
              <a:buChar char="•"/>
              <a:defRPr sz="3800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The algorithm is called Backpropagation Through Time (BPTT).</a:t>
            </a:r>
          </a:p>
        </p:txBody>
      </p:sp>
      <p:sp>
        <p:nvSpPr>
          <p:cNvPr id="641" name="Slide credit: Justin Johnson"/>
          <p:cNvSpPr txBox="1"/>
          <p:nvPr/>
        </p:nvSpPr>
        <p:spPr>
          <a:xfrm>
            <a:off x="17777361" y="12865693"/>
            <a:ext cx="5787365" cy="6761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600" i="1">
                <a:solidFill>
                  <a:srgbClr val="929292"/>
                </a:solidFill>
              </a:defRPr>
            </a:lvl1pPr>
          </a:lstStyle>
          <a:p>
            <a:r>
              <a:t>Slide credit: Justin Johnson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9" grpId="0" animBg="1" advAuto="0"/>
      <p:bldP spid="640" grpId="0" animBg="1" advAuto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Backpropagation through tim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6600"/>
            </a:lvl1pPr>
          </a:lstStyle>
          <a:p>
            <a:r>
              <a:t>Backpropagation through time</a:t>
            </a:r>
          </a:p>
        </p:txBody>
      </p:sp>
      <p:pic>
        <p:nvPicPr>
          <p:cNvPr id="644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300" y="4876800"/>
            <a:ext cx="17043400" cy="7924800"/>
          </a:xfrm>
          <a:prstGeom prst="rect">
            <a:avLst/>
          </a:prstGeom>
          <a:ln w="12700">
            <a:miter lim="400000"/>
          </a:ln>
        </p:spPr>
      </p:pic>
      <p:sp>
        <p:nvSpPr>
          <p:cNvPr id="645" name="Forward through entire sequence to compute loss, then backward through entire sequence to compute gradient"/>
          <p:cNvSpPr txBox="1"/>
          <p:nvPr/>
        </p:nvSpPr>
        <p:spPr>
          <a:xfrm>
            <a:off x="5951921" y="3451767"/>
            <a:ext cx="10205175" cy="1565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 defTabSz="457200">
              <a:defRPr sz="3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Forward through entire sequence to compute loss, then backward through entire sequence to compute gradient</a:t>
            </a:r>
            <a:endParaRPr>
              <a:latin typeface="Times Roman"/>
              <a:ea typeface="Times Roman"/>
              <a:cs typeface="Times Roman"/>
              <a:sym typeface="Times Roman"/>
            </a:endParaRPr>
          </a:p>
        </p:txBody>
      </p: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Truncated backpropagation through tim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6600"/>
            </a:lvl1pPr>
          </a:lstStyle>
          <a:p>
            <a:r>
              <a:t>Truncated backpropagation through time</a:t>
            </a:r>
          </a:p>
        </p:txBody>
      </p:sp>
      <p:sp>
        <p:nvSpPr>
          <p:cNvPr id="648" name="Backpropagation is very expensive if you handle long sequences"/>
          <p:cNvSpPr txBox="1">
            <a:spLocks noGrp="1"/>
          </p:cNvSpPr>
          <p:nvPr>
            <p:ph type="body" sz="quarter" idx="1"/>
          </p:nvPr>
        </p:nvSpPr>
        <p:spPr>
          <a:xfrm>
            <a:off x="4347619" y="3152032"/>
            <a:ext cx="14525446" cy="701357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r>
              <a:t>Backpropagation is very expensive if you handle long sequences</a:t>
            </a:r>
          </a:p>
        </p:txBody>
      </p:sp>
      <p:pic>
        <p:nvPicPr>
          <p:cNvPr id="649" name="Screen Shot 2019-10-09 at 11.10.40 PM.png" descr="Screen Shot 2019-10-09 at 11.10.40 PM.png"/>
          <p:cNvPicPr>
            <a:picLocks noChangeAspect="1"/>
          </p:cNvPicPr>
          <p:nvPr/>
        </p:nvPicPr>
        <p:blipFill>
          <a:blip r:embed="rId2"/>
          <a:srcRect t="1831" r="3357"/>
          <a:stretch>
            <a:fillRect/>
          </a:stretch>
        </p:blipFill>
        <p:spPr>
          <a:xfrm>
            <a:off x="5750554" y="4440641"/>
            <a:ext cx="12962442" cy="5825693"/>
          </a:xfrm>
          <a:prstGeom prst="rect">
            <a:avLst/>
          </a:prstGeom>
          <a:ln w="12700">
            <a:miter lim="400000"/>
          </a:ln>
        </p:spPr>
      </p:pic>
      <p:sp>
        <p:nvSpPr>
          <p:cNvPr id="650" name="Run forward and backward through chunks of the sequence instead of whole sequence"/>
          <p:cNvSpPr txBox="1"/>
          <p:nvPr/>
        </p:nvSpPr>
        <p:spPr>
          <a:xfrm>
            <a:off x="4374175" y="10606660"/>
            <a:ext cx="15297376" cy="7013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 marL="476567" indent="-476567" algn="l" defTabSz="649009">
              <a:spcBef>
                <a:spcPts val="1100"/>
              </a:spcBef>
              <a:buSzPct val="145000"/>
              <a:buChar char="•"/>
              <a:defRPr sz="3002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Run forward and backward through chunks of the sequence instead of whole sequence</a:t>
            </a:r>
          </a:p>
        </p:txBody>
      </p:sp>
      <p:sp>
        <p:nvSpPr>
          <p:cNvPr id="651" name="Carry hidden states forward in time forever, but only backpropagate for some smaller number of steps"/>
          <p:cNvSpPr txBox="1"/>
          <p:nvPr/>
        </p:nvSpPr>
        <p:spPr>
          <a:xfrm>
            <a:off x="4400730" y="11489197"/>
            <a:ext cx="16136421" cy="10516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 lnSpcReduction="10000"/>
          </a:bodyPr>
          <a:lstStyle>
            <a:lvl1pPr marL="506729" indent="-506729" algn="l" defTabSz="690086">
              <a:spcBef>
                <a:spcPts val="1100"/>
              </a:spcBef>
              <a:buSzPct val="145000"/>
              <a:buChar char="•"/>
              <a:defRPr sz="3191"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Carry hidden states forward in time forever, but only backpropagate for some smaller number of steps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9" grpId="0" animBg="1" advAuto="0"/>
      <p:bldP spid="650" grpId="0" animBg="1" advAuto="0"/>
      <p:bldP spid="651" grpId="0" animBg="1" advAuto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Let’s consider the gradient wrt the weight matrix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Let’s consider the gradient wrt the weight matrix</a:t>
            </a:r>
          </a:p>
        </p:txBody>
      </p:sp>
      <p:pic>
        <p:nvPicPr>
          <p:cNvPr id="65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7714" y="3295758"/>
            <a:ext cx="20170648" cy="6264277"/>
          </a:xfrm>
          <a:prstGeom prst="rect">
            <a:avLst/>
          </a:prstGeom>
          <a:ln w="12700">
            <a:miter lim="400000"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56" name="Rectangle"/>
              <p:cNvSpPr txBox="1"/>
              <p:nvPr/>
            </p:nvSpPr>
            <p:spPr>
              <a:xfrm>
                <a:off x="1320676" y="10268474"/>
                <a:ext cx="6043544" cy="240029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>
                <a:normAutofit/>
              </a:bodyPr>
              <a:lstStyle>
                <a:lvl1pPr algn="l">
                  <a:spcBef>
                    <a:spcPts val="1400"/>
                  </a:spcBef>
                  <a:defRPr sz="4800">
                    <a:latin typeface="Georgia"/>
                    <a:ea typeface="Georgia"/>
                    <a:cs typeface="Georgia"/>
                    <a:sym typeface="Georgia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sz="5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5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sz="5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sz="5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sz="53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53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𝐖</m:t>
                              </m:r>
                            </m:e>
                            <m:sub>
                              <m:r>
                                <a:rPr sz="53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den>
                      </m:f>
                      <m:r>
                        <a:rPr sz="53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sz="5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5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sz="5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limUpp>
                        <m:limUppPr>
                          <m:ctrlPr>
                            <a:rPr sz="5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limLow>
                            <m:limLowPr>
                              <m:ctrlPr>
                                <a:rPr sz="53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sz="53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lim>
                              <m:r>
                                <a:rPr sz="53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53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lim>
                          </m:limLow>
                        </m:e>
                        <m:lim>
                          <m:r>
                            <a:rPr sz="5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lim>
                      </m:limUpp>
                      <m:f>
                        <m:fPr>
                          <m:ctrlPr>
                            <a:rPr sz="5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5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sz="53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sz="53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e>
                            <m:sup>
                              <m:r>
                                <a:rPr sz="53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sz="53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53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num>
                        <m:den>
                          <m:r>
                            <a:rPr sz="53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sz="53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53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𝐖</m:t>
                              </m:r>
                            </m:e>
                            <m:sub>
                              <m:r>
                                <a:rPr sz="53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656" name="Rectangle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0676" y="10268474"/>
                <a:ext cx="6043544" cy="240029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7" name="Equation"/>
              <p:cNvSpPr txBox="1"/>
              <p:nvPr/>
            </p:nvSpPr>
            <p:spPr>
              <a:xfrm>
                <a:off x="9174676" y="10619824"/>
                <a:ext cx="5610999" cy="1639873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squar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e>
                            <m:sup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num>
                        <m:den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𝐖</m:t>
                              </m:r>
                            </m:e>
                            <m:sub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den>
                      </m:f>
                      <m:r>
                        <a:rPr sz="4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limUpp>
                        <m:limUppPr>
                          <m:ctrl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limLow>
                            <m:limLowPr>
                              <m:ctrlP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lim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lim>
                          </m:limLow>
                        </m:e>
                        <m:lim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lim>
                      </m:limUpp>
                      <m:f>
                        <m:fPr>
                          <m:ctrl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e>
                            <m:sup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num>
                        <m:den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𝐖</m:t>
                              </m:r>
                            </m:e>
                            <m:sub>
                              <m:r>
                                <a:rPr sz="4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b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sz="4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</m:oMath>
                  </m:oMathPara>
                </a14:m>
                <a:endParaRPr sz="4800" dirty="0"/>
              </a:p>
            </p:txBody>
          </p:sp>
        </mc:Choice>
        <mc:Fallback xmlns="">
          <p:sp>
            <p:nvSpPr>
              <p:cNvPr id="657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4676" y="10619824"/>
                <a:ext cx="5610999" cy="163987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8" name="Gradient wrt a repeated weight is the sum of the gradient wrt each time it appears"/>
          <p:cNvSpPr txBox="1"/>
          <p:nvPr/>
        </p:nvSpPr>
        <p:spPr>
          <a:xfrm>
            <a:off x="15277942" y="9916152"/>
            <a:ext cx="8971157" cy="22139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spAutoFit/>
          </a:bodyPr>
          <a:lstStyle>
            <a:lvl1pPr algn="l" defTabSz="457200">
              <a:lnSpc>
                <a:spcPct val="117999"/>
              </a:lnSpc>
              <a:defRPr sz="4100"/>
            </a:lvl1pPr>
          </a:lstStyle>
          <a:p>
            <a:r>
              <a:rPr dirty="0"/>
              <a:t>Gradient </a:t>
            </a:r>
            <a:r>
              <a:rPr dirty="0" err="1"/>
              <a:t>wrt</a:t>
            </a:r>
            <a:r>
              <a:rPr dirty="0"/>
              <a:t> a repeated weight is the sum of the gradient </a:t>
            </a:r>
            <a:r>
              <a:rPr dirty="0" err="1"/>
              <a:t>wrt</a:t>
            </a:r>
            <a:r>
              <a:rPr dirty="0"/>
              <a:t> each time it appears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A0DBF6-14E3-29F0-8CDC-05D1E698ED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64947" y="12498606"/>
            <a:ext cx="12692432" cy="1090148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BE0F8B31-F90B-A827-4F6D-F19687351F29}"/>
              </a:ext>
            </a:extLst>
          </p:cNvPr>
          <p:cNvGrpSpPr/>
          <p:nvPr/>
        </p:nvGrpSpPr>
        <p:grpSpPr>
          <a:xfrm>
            <a:off x="13733090" y="11869635"/>
            <a:ext cx="418680" cy="686160"/>
            <a:chOff x="13733090" y="11869635"/>
            <a:chExt cx="418680" cy="6861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4" name="Ink 3">
                  <a:extLst>
                    <a:ext uri="{FF2B5EF4-FFF2-40B4-BE49-F238E27FC236}">
                      <a16:creationId xmlns:a16="http://schemas.microsoft.com/office/drawing/2014/main" id="{4BAEC6CA-10AB-B213-76B4-2F398394842E}"/>
                    </a:ext>
                  </a:extLst>
                </p14:cNvPr>
                <p14:cNvContentPartPr/>
                <p14:nvPr/>
              </p14:nvContentPartPr>
              <p14:xfrm>
                <a:off x="13750370" y="11869635"/>
                <a:ext cx="142560" cy="631440"/>
              </p14:xfrm>
            </p:contentPart>
          </mc:Choice>
          <mc:Fallback xmlns="">
            <p:pic>
              <p:nvPicPr>
                <p:cNvPr id="4" name="Ink 3">
                  <a:extLst>
                    <a:ext uri="{FF2B5EF4-FFF2-40B4-BE49-F238E27FC236}">
                      <a16:creationId xmlns:a16="http://schemas.microsoft.com/office/drawing/2014/main" id="{4BAEC6CA-10AB-B213-76B4-2F398394842E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3741370" y="11860995"/>
                  <a:ext cx="160200" cy="649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B81BE14D-CD85-F878-3795-128226E438A7}"/>
                    </a:ext>
                  </a:extLst>
                </p14:cNvPr>
                <p14:cNvContentPartPr/>
                <p14:nvPr/>
              </p14:nvContentPartPr>
              <p14:xfrm>
                <a:off x="13733090" y="12396675"/>
                <a:ext cx="418680" cy="1591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B81BE14D-CD85-F878-3795-128226E438A7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3724090" y="12388035"/>
                  <a:ext cx="436320" cy="17676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ABBF8FBF-B111-62F1-E79C-E4657455FEF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725" y="3185129"/>
            <a:ext cx="11006644" cy="136494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99CCE6F-18ED-2131-4F2F-564BDDB60798}"/>
              </a:ext>
            </a:extLst>
          </p:cNvPr>
          <p:cNvSpPr txBox="1"/>
          <p:nvPr/>
        </p:nvSpPr>
        <p:spPr>
          <a:xfrm>
            <a:off x="723484" y="2235969"/>
            <a:ext cx="3031278" cy="82137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Recall P30: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78A1347-5A70-C3D8-1329-0BE0419181AE}"/>
              </a:ext>
            </a:extLst>
          </p:cNvPr>
          <p:cNvGrpSpPr/>
          <p:nvPr/>
        </p:nvGrpSpPr>
        <p:grpSpPr>
          <a:xfrm>
            <a:off x="1035170" y="4088595"/>
            <a:ext cx="15881400" cy="901080"/>
            <a:chOff x="1035170" y="4088595"/>
            <a:chExt cx="15881400" cy="9010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31877D89-62E0-8127-202A-2555CBE285D6}"/>
                    </a:ext>
                  </a:extLst>
                </p14:cNvPr>
                <p14:cNvContentPartPr/>
                <p14:nvPr/>
              </p14:nvContentPartPr>
              <p14:xfrm>
                <a:off x="1344770" y="4088595"/>
                <a:ext cx="15571800" cy="90108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31877D89-62E0-8127-202A-2555CBE285D6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336130" y="4079955"/>
                  <a:ext cx="15589440" cy="918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19FD88C6-E372-D45B-E250-0A96FF2D05EB}"/>
                    </a:ext>
                  </a:extLst>
                </p14:cNvPr>
                <p14:cNvContentPartPr/>
                <p14:nvPr/>
              </p14:nvContentPartPr>
              <p14:xfrm>
                <a:off x="1035170" y="4104435"/>
                <a:ext cx="497520" cy="2779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19FD88C6-E372-D45B-E250-0A96FF2D05EB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026170" y="4095435"/>
                  <a:ext cx="515160" cy="29556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6" grpId="0" animBg="1" advAuto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Recall: Gradient sum at branch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Recall: Gradient sum at branches</a:t>
            </a:r>
          </a:p>
        </p:txBody>
      </p:sp>
      <p:sp>
        <p:nvSpPr>
          <p:cNvPr id="661" name="Multivariate Chain Rule"/>
          <p:cNvSpPr txBox="1">
            <a:spLocks noGrp="1"/>
          </p:cNvSpPr>
          <p:nvPr>
            <p:ph type="body" sz="quarter" idx="1"/>
          </p:nvPr>
        </p:nvSpPr>
        <p:spPr>
          <a:xfrm>
            <a:off x="2794257" y="2907819"/>
            <a:ext cx="7629062" cy="1929582"/>
          </a:xfrm>
          <a:prstGeom prst="rect">
            <a:avLst/>
          </a:prstGeom>
        </p:spPr>
        <p:txBody>
          <a:bodyPr/>
          <a:lstStyle>
            <a:lvl1pPr marL="0" indent="0">
              <a:buSzTx/>
              <a:buNone/>
            </a:lvl1pPr>
          </a:lstStyle>
          <a:p>
            <a:r>
              <a:t>Multivariate Chain Rule</a:t>
            </a:r>
          </a:p>
        </p:txBody>
      </p:sp>
      <p:pic>
        <p:nvPicPr>
          <p:cNvPr id="66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3713" y="5011875"/>
            <a:ext cx="11301289" cy="2689609"/>
          </a:xfrm>
          <a:prstGeom prst="rect">
            <a:avLst/>
          </a:prstGeom>
          <a:ln w="12700">
            <a:miter lim="400000"/>
          </a:ln>
        </p:spPr>
      </p:pic>
      <p:pic>
        <p:nvPicPr>
          <p:cNvPr id="663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97079" y="4093461"/>
            <a:ext cx="10601271" cy="7496947"/>
          </a:xfrm>
          <a:prstGeom prst="rect">
            <a:avLst/>
          </a:prstGeom>
          <a:ln w="12700">
            <a:miter lim="400000"/>
          </a:ln>
        </p:spPr>
      </p:pic>
      <p:sp>
        <p:nvSpPr>
          <p:cNvPr id="664" name="https://www.khanacademy.org/math/multivariable-calculus/multivariable-derivatives/differentiating-vector-valued-functions/a/multivariable-chain-rule-simple-version"/>
          <p:cNvSpPr txBox="1"/>
          <p:nvPr/>
        </p:nvSpPr>
        <p:spPr>
          <a:xfrm>
            <a:off x="680907" y="12844292"/>
            <a:ext cx="22536126" cy="5026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400">
                <a:solidFill>
                  <a:srgbClr val="5E5E5E"/>
                </a:solidFill>
              </a:defRPr>
            </a:lvl1pPr>
          </a:lstStyle>
          <a:p>
            <a:r>
              <a:t>https://www.khanacademy.org/math/multivariable-calculus/multivariable-derivatives/differentiating-vector-valued-functions/a/multivariable-chain-rule-simple-version</a:t>
            </a:r>
          </a:p>
        </p:txBody>
      </p:sp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Recall: Gradient sum at branche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Recall: Gradient sum at branches</a:t>
            </a:r>
          </a:p>
        </p:txBody>
      </p:sp>
      <p:sp>
        <p:nvSpPr>
          <p:cNvPr id="667" name="Double-click to edit"/>
          <p:cNvSpPr txBox="1">
            <a:spLocks noGrp="1"/>
          </p:cNvSpPr>
          <p:nvPr>
            <p:ph type="body" sz="half" idx="1"/>
          </p:nvPr>
        </p:nvSpPr>
        <p:spPr>
          <a:xfrm>
            <a:off x="6331692" y="5965598"/>
            <a:ext cx="15609094" cy="7129798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668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1737" y="4880234"/>
            <a:ext cx="20972090" cy="724805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BB4ECFF0-C524-4A34-5762-D365A41A3478}"/>
              </a:ext>
            </a:extLst>
          </p:cNvPr>
          <p:cNvGrpSpPr/>
          <p:nvPr/>
        </p:nvGrpSpPr>
        <p:grpSpPr>
          <a:xfrm>
            <a:off x="11024450" y="9197355"/>
            <a:ext cx="9521640" cy="2488320"/>
            <a:chOff x="11024450" y="9197355"/>
            <a:chExt cx="9521640" cy="24883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5E12D457-D148-1AA3-F80A-6696BD77B500}"/>
                    </a:ext>
                  </a:extLst>
                </p14:cNvPr>
                <p14:cNvContentPartPr/>
                <p14:nvPr/>
              </p14:nvContentPartPr>
              <p14:xfrm>
                <a:off x="11024450" y="9197355"/>
                <a:ext cx="9387720" cy="248832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5E12D457-D148-1AA3-F80A-6696BD77B500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1015450" y="9188715"/>
                  <a:ext cx="9405360" cy="2505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B24D713A-7BE4-7D4F-B730-F3A8C2C6BD34}"/>
                    </a:ext>
                  </a:extLst>
                </p14:cNvPr>
                <p14:cNvContentPartPr/>
                <p14:nvPr/>
              </p14:nvContentPartPr>
              <p14:xfrm>
                <a:off x="19961450" y="9208155"/>
                <a:ext cx="584640" cy="25776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B24D713A-7BE4-7D4F-B730-F3A8C2C6BD3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9952450" y="9199155"/>
                  <a:ext cx="602280" cy="2754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BPTT: Example for t=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6600"/>
            </a:lvl1pPr>
          </a:lstStyle>
          <a:p>
            <a:r>
              <a:t>BPTT: Example for t=3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1" name="Double-click to edit"/>
              <p:cNvSpPr txBox="1">
                <a:spLocks noGrp="1"/>
              </p:cNvSpPr>
              <p:nvPr>
                <p:ph type="body" sz="quarter" idx="1"/>
              </p:nvPr>
            </p:nvSpPr>
            <p:spPr>
              <a:xfrm>
                <a:off x="4351734" y="3200805"/>
                <a:ext cx="6543467" cy="1008544"/>
              </a:xfrm>
              <a:prstGeom prst="rect">
                <a:avLst/>
              </a:prstGeom>
            </p:spPr>
            <p:txBody>
              <a:bodyPr/>
              <a:lstStyle>
                <a:lvl1pPr marL="0" indent="0">
                  <a:buSzTx/>
                  <a:buNone/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𝐡</m:t>
                          </m:r>
                        </m:e>
                        <m:sub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sz="42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sz="42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sz="42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𝐖</m:t>
                          </m:r>
                        </m:e>
                        <m:sub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sSub>
                        <m:sSubPr>
                          <m:ctrlP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𝐡</m:t>
                          </m:r>
                        </m:e>
                        <m:sub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sz="42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𝐖</m:t>
                          </m:r>
                        </m:e>
                        <m:sub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sSub>
                        <m:sSubPr>
                          <m:ctrlP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sz="42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sz="42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𝐛</m:t>
                      </m:r>
                      <m:r>
                        <a:rPr sz="42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671" name="Double-click to edit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"/>
              </p:nvPr>
            </p:nvSpPr>
            <p:spPr>
              <a:xfrm>
                <a:off x="4351734" y="3200805"/>
                <a:ext cx="6543467" cy="100854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2" name="Rectangle"/>
              <p:cNvSpPr txBox="1"/>
              <p:nvPr/>
            </p:nvSpPr>
            <p:spPr>
              <a:xfrm>
                <a:off x="4351734" y="3998756"/>
                <a:ext cx="6286375" cy="840633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>
                <a:normAutofit fontScale="92500"/>
              </a:bodyPr>
              <a:lstStyle>
                <a:lvl1pPr algn="l">
                  <a:spcBef>
                    <a:spcPts val="1400"/>
                  </a:spcBef>
                  <a:defRPr sz="3800">
                    <a:latin typeface="Georgia"/>
                    <a:ea typeface="Georgia"/>
                    <a:cs typeface="Georgia"/>
                    <a:sym typeface="Georgia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𝐡</m:t>
                          </m:r>
                        </m:e>
                        <m:sub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sz="42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sz="42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sz="42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𝐖</m:t>
                          </m:r>
                        </m:e>
                        <m:sub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sSub>
                        <m:sSubPr>
                          <m:ctrlP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𝐡</m:t>
                          </m:r>
                        </m:e>
                        <m:sub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sz="42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𝐖</m:t>
                          </m:r>
                        </m:e>
                        <m:sub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sSub>
                        <m:sSubPr>
                          <m:ctrlP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sz="42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sz="42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𝐛</m:t>
                      </m:r>
                      <m:r>
                        <a:rPr sz="42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672" name="Rectangle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1734" y="3998756"/>
                <a:ext cx="6286375" cy="84063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3" name="Rectangle"/>
              <p:cNvSpPr txBox="1"/>
              <p:nvPr/>
            </p:nvSpPr>
            <p:spPr>
              <a:xfrm>
                <a:off x="4351734" y="4659846"/>
                <a:ext cx="6005994" cy="809583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>
                <a:normAutofit fontScale="92500"/>
              </a:bodyPr>
              <a:lstStyle>
                <a:lvl1pPr algn="l">
                  <a:spcBef>
                    <a:spcPts val="1400"/>
                  </a:spcBef>
                  <a:defRPr sz="3800">
                    <a:latin typeface="Georgia"/>
                    <a:ea typeface="Georgia"/>
                    <a:cs typeface="Georgia"/>
                    <a:sym typeface="Georgia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𝐡</m:t>
                          </m:r>
                        </m:e>
                        <m:sub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sz="42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sz="42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sz="42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𝐖</m:t>
                          </m:r>
                        </m:e>
                        <m:sub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sSub>
                        <m:sSubPr>
                          <m:ctrlP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𝐡</m:t>
                          </m:r>
                        </m:e>
                        <m:sub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sz="42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𝐖</m:t>
                          </m:r>
                        </m:e>
                        <m:sub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sSub>
                        <m:sSubPr>
                          <m:ctrlP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𝐱</m:t>
                          </m:r>
                        </m:e>
                        <m:sub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sz="42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sz="42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𝐛</m:t>
                      </m:r>
                      <m:r>
                        <a:rPr sz="42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673" name="Rectangle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1734" y="4659846"/>
                <a:ext cx="6005994" cy="80958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4" name="Rectangle"/>
              <p:cNvSpPr txBox="1"/>
              <p:nvPr/>
            </p:nvSpPr>
            <p:spPr>
              <a:xfrm>
                <a:off x="4351734" y="5444863"/>
                <a:ext cx="6543467" cy="1007128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>
                <a:normAutofit fontScale="92500"/>
              </a:bodyPr>
              <a:lstStyle>
                <a:lvl1pPr algn="l">
                  <a:spcBef>
                    <a:spcPts val="1400"/>
                  </a:spcBef>
                  <a:defRPr sz="3800">
                    <a:latin typeface="Georgia"/>
                    <a:ea typeface="Georgia"/>
                    <a:cs typeface="Georgia"/>
                    <a:sym typeface="Georgia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sz="42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m:rPr>
                          <m:sty m:val="p"/>
                        </m:rPr>
                        <a:rPr sz="42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log</m:t>
                      </m:r>
                      <m:sSub>
                        <m:sSubPr>
                          <m:ctrlP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limUpp>
                            <m:limUppPr>
                              <m:ctrlPr>
                                <a:rPr sz="42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UppPr>
                            <m:e>
                              <m:r>
                                <a:rPr sz="42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𝐲</m:t>
                              </m:r>
                            </m:e>
                            <m:lim>
                              <m:r>
                                <a:rPr sz="42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̂</m:t>
                              </m:r>
                            </m:lim>
                          </m:limUpp>
                        </m:e>
                        <m:sub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sz="42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sz="42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sz="42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674" name="Rectangle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1734" y="5444863"/>
                <a:ext cx="6543467" cy="100712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5" name="You should know how to compute:"/>
              <p:cNvSpPr txBox="1"/>
              <p:nvPr/>
            </p:nvSpPr>
            <p:spPr>
              <a:xfrm>
                <a:off x="4337413" y="6547098"/>
                <a:ext cx="10373870" cy="127561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>
                <a:normAutofit/>
              </a:bodyPr>
              <a:lstStyle/>
              <a:p>
                <a:pPr algn="l">
                  <a:spcBef>
                    <a:spcPts val="1400"/>
                  </a:spcBef>
                  <a:defRPr sz="3200">
                    <a:latin typeface="Georgia"/>
                    <a:ea typeface="Georgia"/>
                    <a:cs typeface="Georgia"/>
                    <a:sym typeface="Georgia"/>
                  </a:defRPr>
                </a:pPr>
                <a:r>
                  <a:t>You should know how to compute: </a:t>
                </a:r>
                <a14:m>
                  <m:oMath xmlns:m="http://schemas.openxmlformats.org/officeDocument/2006/math">
                    <m:f>
                      <m:fPr>
                        <m:ctrlP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sz="35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5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sz="35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num>
                      <m:den>
                        <m:r>
                          <a:rPr sz="35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sz="35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35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𝐡</m:t>
                            </m:r>
                          </m:e>
                          <m:sub>
                            <m:r>
                              <a:rPr sz="35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</m:oMath>
                </a14:m>
                <a:endParaRPr/>
              </a:p>
            </p:txBody>
          </p:sp>
        </mc:Choice>
        <mc:Fallback xmlns="">
          <p:sp>
            <p:nvSpPr>
              <p:cNvPr id="675" name="You should know how to compute: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7413" y="6547098"/>
                <a:ext cx="10373870" cy="1275614"/>
              </a:xfrm>
              <a:prstGeom prst="rect">
                <a:avLst/>
              </a:prstGeom>
              <a:blipFill>
                <a:blip r:embed="rId6"/>
                <a:stretch>
                  <a:fillRect l="-1705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6" name="Rectangle"/>
              <p:cNvSpPr txBox="1"/>
              <p:nvPr/>
            </p:nvSpPr>
            <p:spPr>
              <a:xfrm>
                <a:off x="4337413" y="7798529"/>
                <a:ext cx="13897557" cy="2081880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>
                <a:normAutofit fontScale="92500"/>
              </a:bodyPr>
              <a:lstStyle>
                <a:lvl1pPr algn="l">
                  <a:spcBef>
                    <a:spcPts val="1400"/>
                  </a:spcBef>
                  <a:defRPr sz="4500">
                    <a:latin typeface="Georgia"/>
                    <a:ea typeface="Georgia"/>
                    <a:cs typeface="Georgia"/>
                    <a:sym typeface="Georgia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sz="4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4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sz="4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𝐖</m:t>
                              </m:r>
                            </m:e>
                            <m:sub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den>
                      </m:f>
                      <m:r>
                        <a:rPr sz="4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sz="4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4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sz="4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𝐡</m:t>
                              </m:r>
                            </m:e>
                            <m:sub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sz="4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4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𝐡</m:t>
                              </m:r>
                            </m:e>
                            <m:sub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sz="4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𝐖</m:t>
                              </m:r>
                            </m:e>
                            <m:sub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den>
                      </m:f>
                      <m:r>
                        <a:rPr sz="4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sz="4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4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sz="4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𝐡</m:t>
                              </m:r>
                            </m:e>
                            <m:sub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sz="4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4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𝐡</m:t>
                              </m:r>
                            </m:e>
                            <m:sub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sz="4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𝐡</m:t>
                              </m:r>
                            </m:e>
                            <m:sub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sz="4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4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𝐡</m:t>
                              </m:r>
                            </m:e>
                            <m:sub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sz="4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𝐖</m:t>
                              </m:r>
                            </m:e>
                            <m:sub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den>
                      </m:f>
                      <m:r>
                        <a:rPr sz="4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sz="4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4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sz="4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𝐡</m:t>
                              </m:r>
                            </m:e>
                            <m:sub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sz="4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4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𝐡</m:t>
                              </m:r>
                            </m:e>
                            <m:sub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sz="4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𝐡</m:t>
                              </m:r>
                            </m:e>
                            <m:sub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sz="4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4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𝐡</m:t>
                              </m:r>
                            </m:e>
                            <m:sub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sz="4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𝐡</m:t>
                              </m:r>
                            </m:e>
                            <m:sub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sz="4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4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𝐡</m:t>
                              </m:r>
                            </m:e>
                            <m:sub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sz="4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𝐖</m:t>
                              </m:r>
                            </m:e>
                            <m:sub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676" name="Rectangle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7413" y="7798529"/>
                <a:ext cx="13897557" cy="208188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7" name="Rectangle"/>
              <p:cNvSpPr txBox="1"/>
              <p:nvPr/>
            </p:nvSpPr>
            <p:spPr>
              <a:xfrm>
                <a:off x="7809490" y="10192967"/>
                <a:ext cx="10993702" cy="2991562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>
                <a:normAutofit fontScale="92500"/>
              </a:bodyPr>
              <a:lstStyle>
                <a:lvl1pPr algn="l">
                  <a:spcBef>
                    <a:spcPts val="1400"/>
                  </a:spcBef>
                  <a:defRPr sz="4600">
                    <a:latin typeface="Georgia"/>
                    <a:ea typeface="Georgia"/>
                    <a:cs typeface="Georgia"/>
                    <a:sym typeface="Georgia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sz="4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4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sz="4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sz="4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𝐖</m:t>
                              </m:r>
                            </m:e>
                            <m:sub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den>
                      </m:f>
                      <m:r>
                        <a:rPr sz="4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sz="49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sz="4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4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sz="4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limUpp>
                        <m:limUppPr>
                          <m:ctrlPr>
                            <a:rPr sz="4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limLow>
                            <m:limLowPr>
                              <m:ctrlP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lim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lim>
                          </m:limLow>
                        </m:e>
                        <m:lim>
                          <m:r>
                            <a:rPr sz="4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lim>
                      </m:limUpp>
                      <m:limUpp>
                        <m:limUppPr>
                          <m:ctrlPr>
                            <a:rPr sz="4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limLow>
                            <m:limLowPr>
                              <m:ctrlP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lim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lim>
                          </m:limLow>
                        </m:e>
                        <m:lim>
                          <m:r>
                            <a:rPr sz="4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lim>
                      </m:limUpp>
                      <m:f>
                        <m:fPr>
                          <m:ctrlPr>
                            <a:rPr sz="4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4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num>
                        <m:den>
                          <m:r>
                            <a:rPr sz="4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𝐡</m:t>
                              </m:r>
                            </m:e>
                            <m:sub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sz="4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∏"/>
                              <m:limLoc m:val="undOvr"/>
                              <m:ctrlP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  <m:e>
                              <m:f>
                                <m:fPr>
                                  <m:ctrlPr>
                                    <a:rPr sz="4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sz="4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sz="4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4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𝐡</m:t>
                                      </m:r>
                                    </m:e>
                                    <m:sub>
                                      <m:r>
                                        <a:rPr sz="4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sz="4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sz="4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4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𝐡</m:t>
                                      </m:r>
                                    </m:e>
                                    <m:sub>
                                      <m:r>
                                        <a:rPr sz="4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  <m:r>
                                        <a:rPr sz="4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sz="49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nary>
                        </m:e>
                      </m:d>
                      <m:f>
                        <m:fPr>
                          <m:ctrlPr>
                            <a:rPr sz="4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4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𝐡</m:t>
                              </m:r>
                            </m:e>
                            <m:sub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sz="4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𝐖</m:t>
                              </m:r>
                            </m:e>
                            <m:sub>
                              <m:r>
                                <a:rPr sz="4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677" name="Rectangle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9490" y="10192967"/>
                <a:ext cx="10993702" cy="299156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8" name="Group"/>
          <p:cNvSpPr/>
          <p:nvPr/>
        </p:nvSpPr>
        <p:spPr>
          <a:xfrm>
            <a:off x="7658298" y="10342874"/>
            <a:ext cx="11296086" cy="2691748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71437" tIns="71437" rIns="71437" bIns="71437" anchor="ctr"/>
          <a:lstStyle/>
          <a:p>
            <a:pPr>
              <a:defRPr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79" name="If   and   are far away, the gradients are likely to grow/shrink exponentially (called the exploding or vanishing gradient problem)"/>
              <p:cNvSpPr txBox="1"/>
              <p:nvPr/>
            </p:nvSpPr>
            <p:spPr>
              <a:xfrm>
                <a:off x="14065040" y="3527313"/>
                <a:ext cx="8971157" cy="3074650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>
                <a:spAutoFit/>
              </a:bodyPr>
              <a:lstStyle/>
              <a:p>
                <a:pPr algn="l" defTabSz="457200">
                  <a:lnSpc>
                    <a:spcPct val="117999"/>
                  </a:lnSpc>
                  <a:defRPr sz="4100"/>
                </a:pPr>
                <a:r>
                  <a:t>If </a:t>
                </a:r>
                <a14:m>
                  <m:oMath xmlns:m="http://schemas.openxmlformats.org/officeDocument/2006/math">
                    <m:r>
                      <a:rPr sz="4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t> and </a:t>
                </a:r>
                <a14:m>
                  <m:oMath xmlns:m="http://schemas.openxmlformats.org/officeDocument/2006/math">
                    <m:r>
                      <a:rPr sz="49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t> are far away, the gradients are likely to grow/shrink exponentially (called the </a:t>
                </a:r>
                <a:r>
                  <a:rPr>
                    <a:solidFill>
                      <a:schemeClr val="accent1">
                        <a:lumOff val="-13575"/>
                      </a:schemeClr>
                    </a:solidFill>
                  </a:rPr>
                  <a:t>exploding or vanishing gradient</a:t>
                </a:r>
                <a:r>
                  <a:t> problem) </a:t>
                </a:r>
              </a:p>
            </p:txBody>
          </p:sp>
        </mc:Choice>
        <mc:Fallback xmlns="">
          <p:sp>
            <p:nvSpPr>
              <p:cNvPr id="679" name="If   and   are far away, the gradients are likely to grow/shrink exponentially (called the exploding or vanishing gradient problem)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65040" y="3527313"/>
                <a:ext cx="8971157" cy="3074650"/>
              </a:xfrm>
              <a:prstGeom prst="rect">
                <a:avLst/>
              </a:prstGeom>
              <a:blipFill>
                <a:blip r:embed="rId9"/>
                <a:stretch>
                  <a:fillRect l="-2717" r="-1902" b="-9127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0" name="Equation"/>
              <p:cNvSpPr txBox="1"/>
              <p:nvPr/>
            </p:nvSpPr>
            <p:spPr>
              <a:xfrm>
                <a:off x="587619" y="1075884"/>
                <a:ext cx="4608397" cy="159149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sz="4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4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sz="4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sz="4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e>
                            <m:sup>
                              <m:r>
                                <a:rPr sz="4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sz="4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4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num>
                        <m:den>
                          <m:r>
                            <a:rPr sz="4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sz="4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𝐖</m:t>
                              </m:r>
                            </m:e>
                            <m:sub>
                              <m:r>
                                <a:rPr sz="4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den>
                      </m:f>
                      <m:r>
                        <a:rPr sz="4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limUpp>
                        <m:limUppPr>
                          <m:ctrlPr>
                            <a:rPr sz="4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limLow>
                            <m:limLowPr>
                              <m:ctrlPr>
                                <a:rPr sz="4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a:rPr sz="4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∑</m:t>
                              </m:r>
                            </m:e>
                            <m:lim>
                              <m:r>
                                <a:rPr sz="4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sz="4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sz="4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lim>
                          </m:limLow>
                        </m:e>
                        <m:lim>
                          <m:r>
                            <a:rPr sz="4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lim>
                      </m:limUpp>
                      <m:f>
                        <m:fPr>
                          <m:ctrlPr>
                            <a:rPr sz="4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4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sz="4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sz="4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e>
                            <m:sup>
                              <m:r>
                                <a:rPr sz="4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sz="4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4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num>
                        <m:den>
                          <m:r>
                            <a:rPr sz="4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sz="4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4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𝐖</m:t>
                              </m:r>
                            </m:e>
                            <m:sub>
                              <m:r>
                                <a:rPr sz="4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sz="4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4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b>
                          <m:r>
                            <a:rPr sz="4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4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sz="4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</m:oMath>
                  </m:oMathPara>
                </a14:m>
                <a:endParaRPr sz="4500"/>
              </a:p>
            </p:txBody>
          </p:sp>
        </mc:Choice>
        <mc:Fallback xmlns="">
          <p:sp>
            <p:nvSpPr>
              <p:cNvPr id="680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619" y="1075884"/>
                <a:ext cx="4608397" cy="159149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1" name="Equation"/>
              <p:cNvSpPr txBox="1"/>
              <p:nvPr/>
            </p:nvSpPr>
            <p:spPr>
              <a:xfrm>
                <a:off x="1106360" y="3140895"/>
                <a:ext cx="2046555" cy="73157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5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5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sz="5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sz="5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sz="5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5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p>
                          <m:r>
                            <a:rPr sz="5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5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5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sz="5200"/>
              </a:p>
            </p:txBody>
          </p:sp>
        </mc:Choice>
        <mc:Fallback xmlns="">
          <p:sp>
            <p:nvSpPr>
              <p:cNvPr id="681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6360" y="3140895"/>
                <a:ext cx="2046555" cy="731572"/>
              </a:xfrm>
              <a:prstGeom prst="rect">
                <a:avLst/>
              </a:prstGeom>
              <a:blipFill>
                <a:blip r:embed="rId11"/>
                <a:stretch>
                  <a:fillRect r="-13393" b="-11667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3A92B500-1188-5A1F-E11C-AF9399B8BB10}"/>
              </a:ext>
            </a:extLst>
          </p:cNvPr>
          <p:cNvGrpSpPr/>
          <p:nvPr/>
        </p:nvGrpSpPr>
        <p:grpSpPr>
          <a:xfrm>
            <a:off x="4593050" y="394635"/>
            <a:ext cx="542520" cy="1015200"/>
            <a:chOff x="4593050" y="394635"/>
            <a:chExt cx="542520" cy="10152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A32D3227-2704-E8E8-DA29-3D612DC36B4F}"/>
                    </a:ext>
                  </a:extLst>
                </p14:cNvPr>
                <p14:cNvContentPartPr/>
                <p14:nvPr/>
              </p14:nvContentPartPr>
              <p14:xfrm>
                <a:off x="4593050" y="586515"/>
                <a:ext cx="203400" cy="823320"/>
              </p14:xfrm>
            </p:contentPart>
          </mc:Choice>
          <mc:Fallback xmlns=""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A32D3227-2704-E8E8-DA29-3D612DC36B4F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584410" y="577515"/>
                  <a:ext cx="221040" cy="84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29D96674-BECF-C0D3-8D02-0FDE1BB12843}"/>
                    </a:ext>
                  </a:extLst>
                </p14:cNvPr>
                <p14:cNvContentPartPr/>
                <p14:nvPr/>
              </p14:nvContentPartPr>
              <p14:xfrm>
                <a:off x="4966370" y="394635"/>
                <a:ext cx="169200" cy="24948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29D96674-BECF-C0D3-8D02-0FDE1BB12843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4957370" y="385995"/>
                  <a:ext cx="186840" cy="2671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3B345BCD-D710-B791-84CD-ED44A7DC8BF3}"/>
              </a:ext>
            </a:extLst>
          </p:cNvPr>
          <p:cNvGrpSpPr/>
          <p:nvPr/>
        </p:nvGrpSpPr>
        <p:grpSpPr>
          <a:xfrm>
            <a:off x="877850" y="4123155"/>
            <a:ext cx="735840" cy="659880"/>
            <a:chOff x="877850" y="4123155"/>
            <a:chExt cx="735840" cy="659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8FBEDEEB-C19B-4064-4CCF-D8B23FA09955}"/>
                    </a:ext>
                  </a:extLst>
                </p14:cNvPr>
                <p14:cNvContentPartPr/>
                <p14:nvPr/>
              </p14:nvContentPartPr>
              <p14:xfrm>
                <a:off x="877850" y="4123155"/>
                <a:ext cx="400680" cy="65988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8FBEDEEB-C19B-4064-4CCF-D8B23FA09955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868850" y="4114155"/>
                  <a:ext cx="418320" cy="677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AAF2A1F5-E141-8CBC-D84F-43DFF7408600}"/>
                    </a:ext>
                  </a:extLst>
                </p14:cNvPr>
                <p14:cNvContentPartPr/>
                <p14:nvPr/>
              </p14:nvContentPartPr>
              <p14:xfrm>
                <a:off x="1449170" y="4173195"/>
                <a:ext cx="164520" cy="13068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AAF2A1F5-E141-8CBC-D84F-43DFF7408600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1440170" y="4164555"/>
                  <a:ext cx="182160" cy="14832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C3A5259-5462-AADF-0DF0-FBF786BCE9FA}"/>
              </a:ext>
            </a:extLst>
          </p:cNvPr>
          <p:cNvGrpSpPr/>
          <p:nvPr/>
        </p:nvGrpSpPr>
        <p:grpSpPr>
          <a:xfrm>
            <a:off x="3427730" y="7352355"/>
            <a:ext cx="524160" cy="633960"/>
            <a:chOff x="3427730" y="7352355"/>
            <a:chExt cx="524160" cy="633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48F7BF9F-9C4F-A307-2698-3E9F7C7E345F}"/>
                    </a:ext>
                  </a:extLst>
                </p14:cNvPr>
                <p14:cNvContentPartPr/>
                <p14:nvPr/>
              </p14:nvContentPartPr>
              <p14:xfrm>
                <a:off x="3427730" y="7503555"/>
                <a:ext cx="339840" cy="4827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48F7BF9F-9C4F-A307-2698-3E9F7C7E345F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418730" y="7494915"/>
                  <a:ext cx="357480" cy="50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E170043C-955A-4127-2C7B-95AD6B984CCA}"/>
                    </a:ext>
                  </a:extLst>
                </p14:cNvPr>
                <p14:cNvContentPartPr/>
                <p14:nvPr/>
              </p14:nvContentPartPr>
              <p14:xfrm>
                <a:off x="3860810" y="7352355"/>
                <a:ext cx="91080" cy="1551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E170043C-955A-4127-2C7B-95AD6B984CCA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852170" y="7343355"/>
                  <a:ext cx="108720" cy="1728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04BE2027-A05B-C117-9507-2249678F9781}"/>
                  </a:ext>
                </a:extLst>
              </p14:cNvPr>
              <p14:cNvContentPartPr/>
              <p14:nvPr/>
            </p14:nvContentPartPr>
            <p14:xfrm>
              <a:off x="6587450" y="3001755"/>
              <a:ext cx="21240" cy="41544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04BE2027-A05B-C117-9507-2249678F9781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6578810" y="2993115"/>
                <a:ext cx="38880" cy="43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23A25287-45B6-D5A2-2270-0DB220B83E9C}"/>
                  </a:ext>
                </a:extLst>
              </p14:cNvPr>
              <p14:cNvContentPartPr/>
              <p14:nvPr/>
            </p14:nvContentPartPr>
            <p14:xfrm>
              <a:off x="14800850" y="7332195"/>
              <a:ext cx="140040" cy="4201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23A25287-45B6-D5A2-2270-0DB220B83E9C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4792210" y="7323555"/>
                <a:ext cx="157680" cy="437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F909C215-4EEE-F541-E1D8-80A63E8EFF38}"/>
                  </a:ext>
                </a:extLst>
              </p14:cNvPr>
              <p14:cNvContentPartPr/>
              <p14:nvPr/>
            </p14:nvContentPartPr>
            <p14:xfrm>
              <a:off x="14716610" y="7539195"/>
              <a:ext cx="129240" cy="3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F909C215-4EEE-F541-E1D8-80A63E8EFF38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4707610" y="7530555"/>
                <a:ext cx="14688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61751093-5382-0227-34DA-49C0DAC6914B}"/>
                  </a:ext>
                </a:extLst>
              </p14:cNvPr>
              <p14:cNvContentPartPr/>
              <p14:nvPr/>
            </p14:nvContentPartPr>
            <p14:xfrm>
              <a:off x="15078770" y="7539195"/>
              <a:ext cx="113040" cy="17640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61751093-5382-0227-34DA-49C0DAC6914B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5070130" y="7530555"/>
                <a:ext cx="130680" cy="35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419B8CEE-AC2D-B645-228B-461C56347A49}"/>
                  </a:ext>
                </a:extLst>
              </p14:cNvPr>
              <p14:cNvContentPartPr/>
              <p14:nvPr/>
            </p14:nvContentPartPr>
            <p14:xfrm>
              <a:off x="15096050" y="7694715"/>
              <a:ext cx="132480" cy="16200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419B8CEE-AC2D-B645-228B-461C56347A49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5087050" y="7685715"/>
                <a:ext cx="150120" cy="33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9D0A86B4-EEFC-15E1-6FE2-936579E51057}"/>
                  </a:ext>
                </a:extLst>
              </p14:cNvPr>
              <p14:cNvContentPartPr/>
              <p14:nvPr/>
            </p14:nvContentPartPr>
            <p14:xfrm>
              <a:off x="15441650" y="7556475"/>
              <a:ext cx="34200" cy="24084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9D0A86B4-EEFC-15E1-6FE2-936579E51057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15433010" y="7547835"/>
                <a:ext cx="51840" cy="25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FA7E2DAF-C5E0-367C-C32D-5ACDE5134512}"/>
                  </a:ext>
                </a:extLst>
              </p14:cNvPr>
              <p14:cNvContentPartPr/>
              <p14:nvPr/>
            </p14:nvContentPartPr>
            <p14:xfrm>
              <a:off x="15416090" y="6987315"/>
              <a:ext cx="42480" cy="39888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FA7E2DAF-C5E0-367C-C32D-5ACDE5134512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15407450" y="6978315"/>
                <a:ext cx="60120" cy="416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82AE83E7-6435-03D5-7DEE-D1338772F8B9}"/>
                  </a:ext>
                </a:extLst>
              </p14:cNvPr>
              <p14:cNvContentPartPr/>
              <p14:nvPr/>
            </p14:nvContentPartPr>
            <p14:xfrm>
              <a:off x="15440930" y="6987315"/>
              <a:ext cx="2593440" cy="20952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82AE83E7-6435-03D5-7DEE-D1338772F8B9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5432290" y="6978315"/>
                <a:ext cx="2611080" cy="227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813D3A44-CADF-D3AA-51BA-285DE30B3BA8}"/>
                  </a:ext>
                </a:extLst>
              </p14:cNvPr>
              <p14:cNvContentPartPr/>
              <p14:nvPr/>
            </p14:nvContentPartPr>
            <p14:xfrm>
              <a:off x="19218050" y="6956715"/>
              <a:ext cx="362520" cy="46548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813D3A44-CADF-D3AA-51BA-285DE30B3BA8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19209410" y="6948075"/>
                <a:ext cx="380160" cy="483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690DC2F7-42A6-25C8-D1AC-2D906278AC9F}"/>
                  </a:ext>
                </a:extLst>
              </p14:cNvPr>
              <p14:cNvContentPartPr/>
              <p14:nvPr/>
            </p14:nvContentPartPr>
            <p14:xfrm>
              <a:off x="19909610" y="6917475"/>
              <a:ext cx="492120" cy="5292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690DC2F7-42A6-25C8-D1AC-2D906278AC9F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19900610" y="6908475"/>
                <a:ext cx="509760" cy="7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F28F9D26-7865-34DF-C842-6B3616A49892}"/>
                  </a:ext>
                </a:extLst>
              </p14:cNvPr>
              <p14:cNvContentPartPr/>
              <p14:nvPr/>
            </p14:nvContentPartPr>
            <p14:xfrm>
              <a:off x="19726370" y="6970035"/>
              <a:ext cx="563040" cy="64476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F28F9D26-7865-34DF-C842-6B3616A49892}"/>
                  </a:ext>
                </a:extLst>
              </p:cNvPr>
              <p:cNvPicPr/>
              <p:nvPr/>
            </p:nvPicPr>
            <p:blipFill>
              <a:blip r:embed="rId45"/>
              <a:stretch>
                <a:fillRect/>
              </a:stretch>
            </p:blipFill>
            <p:spPr>
              <a:xfrm>
                <a:off x="19717370" y="6961035"/>
                <a:ext cx="580680" cy="66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EBD31C17-A7DD-624F-C6FF-AE18D134E78D}"/>
                  </a:ext>
                </a:extLst>
              </p14:cNvPr>
              <p14:cNvContentPartPr/>
              <p14:nvPr/>
            </p14:nvContentPartPr>
            <p14:xfrm>
              <a:off x="20806730" y="6693195"/>
              <a:ext cx="123840" cy="27324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EBD31C17-A7DD-624F-C6FF-AE18D134E78D}"/>
                  </a:ext>
                </a:extLst>
              </p:cNvPr>
              <p:cNvPicPr/>
              <p:nvPr/>
            </p:nvPicPr>
            <p:blipFill>
              <a:blip r:embed="rId47"/>
              <a:stretch>
                <a:fillRect/>
              </a:stretch>
            </p:blipFill>
            <p:spPr>
              <a:xfrm>
                <a:off x="20798090" y="6684555"/>
                <a:ext cx="141480" cy="290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8">
            <p14:nvContentPartPr>
              <p14:cNvPr id="38" name="Ink 37">
                <a:extLst>
                  <a:ext uri="{FF2B5EF4-FFF2-40B4-BE49-F238E27FC236}">
                    <a16:creationId xmlns:a16="http://schemas.microsoft.com/office/drawing/2014/main" id="{629DBDC7-1F8C-5790-1AA5-0D456788391E}"/>
                  </a:ext>
                </a:extLst>
              </p14:cNvPr>
              <p14:cNvContentPartPr/>
              <p14:nvPr/>
            </p14:nvContentPartPr>
            <p14:xfrm>
              <a:off x="20617010" y="6728475"/>
              <a:ext cx="52200" cy="173880"/>
            </p14:xfrm>
          </p:contentPart>
        </mc:Choice>
        <mc:Fallback xmlns="">
          <p:pic>
            <p:nvPicPr>
              <p:cNvPr id="38" name="Ink 37">
                <a:extLst>
                  <a:ext uri="{FF2B5EF4-FFF2-40B4-BE49-F238E27FC236}">
                    <a16:creationId xmlns:a16="http://schemas.microsoft.com/office/drawing/2014/main" id="{629DBDC7-1F8C-5790-1AA5-0D456788391E}"/>
                  </a:ext>
                </a:extLst>
              </p:cNvPr>
              <p:cNvPicPr/>
              <p:nvPr/>
            </p:nvPicPr>
            <p:blipFill>
              <a:blip r:embed="rId49"/>
              <a:stretch>
                <a:fillRect/>
              </a:stretch>
            </p:blipFill>
            <p:spPr>
              <a:xfrm>
                <a:off x="20608010" y="6719475"/>
                <a:ext cx="69840" cy="191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0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42A01C27-3304-C8A2-E5F3-4D9BDAC49232}"/>
                  </a:ext>
                </a:extLst>
              </p14:cNvPr>
              <p14:cNvContentPartPr/>
              <p14:nvPr/>
            </p14:nvContentPartPr>
            <p14:xfrm>
              <a:off x="20956130" y="6676635"/>
              <a:ext cx="89640" cy="39708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42A01C27-3304-C8A2-E5F3-4D9BDAC49232}"/>
                  </a:ext>
                </a:extLst>
              </p:cNvPr>
              <p:cNvPicPr/>
              <p:nvPr/>
            </p:nvPicPr>
            <p:blipFill>
              <a:blip r:embed="rId51"/>
              <a:stretch>
                <a:fillRect/>
              </a:stretch>
            </p:blipFill>
            <p:spPr>
              <a:xfrm>
                <a:off x="20947130" y="6667995"/>
                <a:ext cx="107280" cy="41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54DB0B3A-8988-BBBD-7AB2-0656A66A454E}"/>
                  </a:ext>
                </a:extLst>
              </p14:cNvPr>
              <p14:cNvContentPartPr/>
              <p14:nvPr/>
            </p14:nvContentPartPr>
            <p14:xfrm>
              <a:off x="18770930" y="7767435"/>
              <a:ext cx="2504520" cy="12708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54DB0B3A-8988-BBBD-7AB2-0656A66A454E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18761930" y="7758435"/>
                <a:ext cx="2522160" cy="14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42" name="Ink 41">
                <a:extLst>
                  <a:ext uri="{FF2B5EF4-FFF2-40B4-BE49-F238E27FC236}">
                    <a16:creationId xmlns:a16="http://schemas.microsoft.com/office/drawing/2014/main" id="{8FA607D3-251C-5554-2CB3-A83356D19356}"/>
                  </a:ext>
                </a:extLst>
              </p14:cNvPr>
              <p14:cNvContentPartPr/>
              <p14:nvPr/>
            </p14:nvContentPartPr>
            <p14:xfrm>
              <a:off x="19374650" y="8181795"/>
              <a:ext cx="177120" cy="457200"/>
            </p14:xfrm>
          </p:contentPart>
        </mc:Choice>
        <mc:Fallback xmlns="">
          <p:pic>
            <p:nvPicPr>
              <p:cNvPr id="42" name="Ink 41">
                <a:extLst>
                  <a:ext uri="{FF2B5EF4-FFF2-40B4-BE49-F238E27FC236}">
                    <a16:creationId xmlns:a16="http://schemas.microsoft.com/office/drawing/2014/main" id="{8FA607D3-251C-5554-2CB3-A83356D19356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19366010" y="8173155"/>
                <a:ext cx="194760" cy="474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ED687762-1DBD-5F21-8751-C7BBFFA551B6}"/>
                  </a:ext>
                </a:extLst>
              </p14:cNvPr>
              <p14:cNvContentPartPr/>
              <p14:nvPr/>
            </p14:nvContentPartPr>
            <p14:xfrm>
              <a:off x="19809890" y="8269995"/>
              <a:ext cx="440280" cy="26928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ED687762-1DBD-5F21-8751-C7BBFFA551B6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19800890" y="8260995"/>
                <a:ext cx="457920" cy="28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8B229A15-DB4D-4327-C53B-5DEA8B8E28C9}"/>
                  </a:ext>
                </a:extLst>
              </p14:cNvPr>
              <p14:cNvContentPartPr/>
              <p14:nvPr/>
            </p14:nvContentPartPr>
            <p14:xfrm>
              <a:off x="20273570" y="8402115"/>
              <a:ext cx="141840" cy="41148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8B229A15-DB4D-4327-C53B-5DEA8B8E28C9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20264930" y="8393115"/>
                <a:ext cx="159480" cy="429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C2E75325-D0EE-99D8-AD61-86C63E6B50DD}"/>
                  </a:ext>
                </a:extLst>
              </p14:cNvPr>
              <p14:cNvContentPartPr/>
              <p14:nvPr/>
            </p14:nvContentPartPr>
            <p14:xfrm>
              <a:off x="6538490" y="2606475"/>
              <a:ext cx="13839840" cy="358524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C2E75325-D0EE-99D8-AD61-86C63E6B50DD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6529850" y="2597835"/>
                <a:ext cx="13857480" cy="3602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A9B0D3FD-729B-E4DE-8727-EA0BF8B86AC6}"/>
                  </a:ext>
                </a:extLst>
              </p14:cNvPr>
              <p14:cNvContentPartPr/>
              <p14:nvPr/>
            </p14:nvContentPartPr>
            <p14:xfrm>
              <a:off x="20237570" y="6124755"/>
              <a:ext cx="2054160" cy="260820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A9B0D3FD-729B-E4DE-8727-EA0BF8B86AC6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20228570" y="6115755"/>
                <a:ext cx="2071800" cy="262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DA76B909-B32B-705F-FA14-31AD98A2B04B}"/>
                  </a:ext>
                </a:extLst>
              </p14:cNvPr>
              <p14:cNvContentPartPr/>
              <p14:nvPr/>
            </p14:nvContentPartPr>
            <p14:xfrm>
              <a:off x="6435170" y="3204795"/>
              <a:ext cx="289800" cy="18900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DA76B909-B32B-705F-FA14-31AD98A2B04B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6426170" y="3196155"/>
                <a:ext cx="307440" cy="206640"/>
              </a:xfrm>
              <a:prstGeom prst="rect">
                <a:avLst/>
              </a:prstGeom>
            </p:spPr>
          </p:pic>
        </mc:Fallback>
      </mc:AlternateContent>
      <p:grpSp>
        <p:nvGrpSpPr>
          <p:cNvPr id="56" name="Group 55">
            <a:extLst>
              <a:ext uri="{FF2B5EF4-FFF2-40B4-BE49-F238E27FC236}">
                <a16:creationId xmlns:a16="http://schemas.microsoft.com/office/drawing/2014/main" id="{A3949486-9AA3-7232-5906-020AEDFDF4A2}"/>
              </a:ext>
            </a:extLst>
          </p:cNvPr>
          <p:cNvGrpSpPr/>
          <p:nvPr/>
        </p:nvGrpSpPr>
        <p:grpSpPr>
          <a:xfrm>
            <a:off x="6228170" y="4053315"/>
            <a:ext cx="6280200" cy="5160240"/>
            <a:chOff x="6228170" y="4053315"/>
            <a:chExt cx="6280200" cy="51602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6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3F691D26-694A-5CFE-65BB-5D518629214B}"/>
                    </a:ext>
                  </a:extLst>
                </p14:cNvPr>
                <p14:cNvContentPartPr/>
                <p14:nvPr/>
              </p14:nvContentPartPr>
              <p14:xfrm>
                <a:off x="10683170" y="7694715"/>
                <a:ext cx="116280" cy="28260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3F691D26-694A-5CFE-65BB-5D518629214B}"/>
                    </a:ext>
                  </a:extLst>
                </p:cNvPr>
                <p:cNvPicPr/>
                <p:nvPr/>
              </p:nvPicPr>
              <p:blipFill>
                <a:blip r:embed="rId67"/>
                <a:stretch>
                  <a:fillRect/>
                </a:stretch>
              </p:blipFill>
              <p:spPr>
                <a:xfrm>
                  <a:off x="10674170" y="7685715"/>
                  <a:ext cx="133920" cy="300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E54F5D60-B8B4-6573-04B9-6CA4535AC158}"/>
                    </a:ext>
                  </a:extLst>
                </p14:cNvPr>
                <p14:cNvContentPartPr/>
                <p14:nvPr/>
              </p14:nvContentPartPr>
              <p14:xfrm>
                <a:off x="10575890" y="7843035"/>
                <a:ext cx="297360" cy="720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E54F5D60-B8B4-6573-04B9-6CA4535AC158}"/>
                    </a:ext>
                  </a:extLst>
                </p:cNvPr>
                <p:cNvPicPr/>
                <p:nvPr/>
              </p:nvPicPr>
              <p:blipFill>
                <a:blip r:embed="rId69"/>
                <a:stretch>
                  <a:fillRect/>
                </a:stretch>
              </p:blipFill>
              <p:spPr>
                <a:xfrm>
                  <a:off x="10566890" y="7834035"/>
                  <a:ext cx="315000" cy="24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0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1874B007-4CD9-1BA3-1D11-DDF052175CE9}"/>
                    </a:ext>
                  </a:extLst>
                </p14:cNvPr>
                <p14:cNvContentPartPr/>
                <p14:nvPr/>
              </p14:nvContentPartPr>
              <p14:xfrm>
                <a:off x="11024450" y="7832595"/>
                <a:ext cx="88560" cy="3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1874B007-4CD9-1BA3-1D11-DDF052175CE9}"/>
                    </a:ext>
                  </a:extLst>
                </p:cNvPr>
                <p:cNvPicPr/>
                <p:nvPr/>
              </p:nvPicPr>
              <p:blipFill>
                <a:blip r:embed="rId71"/>
                <a:stretch>
                  <a:fillRect/>
                </a:stretch>
              </p:blipFill>
              <p:spPr>
                <a:xfrm>
                  <a:off x="11015450" y="7823955"/>
                  <a:ext cx="1062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2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65D31AAE-19B8-0459-9344-B6F62CD447DC}"/>
                    </a:ext>
                  </a:extLst>
                </p14:cNvPr>
                <p14:cNvContentPartPr/>
                <p14:nvPr/>
              </p14:nvContentPartPr>
              <p14:xfrm>
                <a:off x="11093570" y="7953555"/>
                <a:ext cx="114480" cy="2160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65D31AAE-19B8-0459-9344-B6F62CD447DC}"/>
                    </a:ext>
                  </a:extLst>
                </p:cNvPr>
                <p:cNvPicPr/>
                <p:nvPr/>
              </p:nvPicPr>
              <p:blipFill>
                <a:blip r:embed="rId73"/>
                <a:stretch>
                  <a:fillRect/>
                </a:stretch>
              </p:blipFill>
              <p:spPr>
                <a:xfrm>
                  <a:off x="11084570" y="7944555"/>
                  <a:ext cx="132120" cy="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4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085F3B01-40D7-A581-1B34-DDDED2E8DDDA}"/>
                    </a:ext>
                  </a:extLst>
                </p14:cNvPr>
                <p14:cNvContentPartPr/>
                <p14:nvPr/>
              </p14:nvContentPartPr>
              <p14:xfrm>
                <a:off x="11390570" y="7746195"/>
                <a:ext cx="225360" cy="2494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085F3B01-40D7-A581-1B34-DDDED2E8DDDA}"/>
                    </a:ext>
                  </a:extLst>
                </p:cNvPr>
                <p:cNvPicPr/>
                <p:nvPr/>
              </p:nvPicPr>
              <p:blipFill>
                <a:blip r:embed="rId75"/>
                <a:stretch>
                  <a:fillRect/>
                </a:stretch>
              </p:blipFill>
              <p:spPr>
                <a:xfrm>
                  <a:off x="11381570" y="7737195"/>
                  <a:ext cx="243000" cy="267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6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42578293-87AB-2D88-731E-2BB221C4EC20}"/>
                    </a:ext>
                  </a:extLst>
                </p14:cNvPr>
                <p14:cNvContentPartPr/>
                <p14:nvPr/>
              </p14:nvContentPartPr>
              <p14:xfrm>
                <a:off x="7002890" y="7453155"/>
                <a:ext cx="149760" cy="4197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42578293-87AB-2D88-731E-2BB221C4EC20}"/>
                    </a:ext>
                  </a:extLst>
                </p:cNvPr>
                <p:cNvPicPr/>
                <p:nvPr/>
              </p:nvPicPr>
              <p:blipFill>
                <a:blip r:embed="rId77"/>
                <a:stretch>
                  <a:fillRect/>
                </a:stretch>
              </p:blipFill>
              <p:spPr>
                <a:xfrm>
                  <a:off x="6994250" y="7444155"/>
                  <a:ext cx="167400" cy="437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8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00005107-BE9E-9442-CE42-6611E28A7250}"/>
                    </a:ext>
                  </a:extLst>
                </p14:cNvPr>
                <p14:cNvContentPartPr/>
                <p14:nvPr/>
              </p14:nvContentPartPr>
              <p14:xfrm>
                <a:off x="6987050" y="7658715"/>
                <a:ext cx="289080" cy="363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00005107-BE9E-9442-CE42-6611E28A7250}"/>
                    </a:ext>
                  </a:extLst>
                </p:cNvPr>
                <p:cNvPicPr/>
                <p:nvPr/>
              </p:nvPicPr>
              <p:blipFill>
                <a:blip r:embed="rId79"/>
                <a:stretch>
                  <a:fillRect/>
                </a:stretch>
              </p:blipFill>
              <p:spPr>
                <a:xfrm>
                  <a:off x="6978410" y="7649715"/>
                  <a:ext cx="306720" cy="54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0">
              <p14:nvContentPartPr>
                <p14:cNvPr id="23" name="Ink 22">
                  <a:extLst>
                    <a:ext uri="{FF2B5EF4-FFF2-40B4-BE49-F238E27FC236}">
                      <a16:creationId xmlns:a16="http://schemas.microsoft.com/office/drawing/2014/main" id="{69B2BA05-B128-4BBF-EFC6-013B977DE2A7}"/>
                    </a:ext>
                  </a:extLst>
                </p14:cNvPr>
                <p14:cNvContentPartPr/>
                <p14:nvPr/>
              </p14:nvContentPartPr>
              <p14:xfrm>
                <a:off x="7677170" y="7677435"/>
                <a:ext cx="155160" cy="360"/>
              </p14:xfrm>
            </p:contentPart>
          </mc:Choice>
          <mc:Fallback xmlns="">
            <p:pic>
              <p:nvPicPr>
                <p:cNvPr id="23" name="Ink 22">
                  <a:extLst>
                    <a:ext uri="{FF2B5EF4-FFF2-40B4-BE49-F238E27FC236}">
                      <a16:creationId xmlns:a16="http://schemas.microsoft.com/office/drawing/2014/main" id="{69B2BA05-B128-4BBF-EFC6-013B977DE2A7}"/>
                    </a:ext>
                  </a:extLst>
                </p:cNvPr>
                <p:cNvPicPr/>
                <p:nvPr/>
              </p:nvPicPr>
              <p:blipFill>
                <a:blip r:embed="rId81"/>
                <a:stretch>
                  <a:fillRect/>
                </a:stretch>
              </p:blipFill>
              <p:spPr>
                <a:xfrm>
                  <a:off x="7668530" y="7668435"/>
                  <a:ext cx="1728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2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2885D1DB-EA0D-C147-9022-EFCDBED531F7}"/>
                    </a:ext>
                  </a:extLst>
                </p14:cNvPr>
                <p14:cNvContentPartPr/>
                <p14:nvPr/>
              </p14:nvContentPartPr>
              <p14:xfrm>
                <a:off x="7711730" y="7780755"/>
                <a:ext cx="97200" cy="3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2885D1DB-EA0D-C147-9022-EFCDBED531F7}"/>
                    </a:ext>
                  </a:extLst>
                </p:cNvPr>
                <p:cNvPicPr/>
                <p:nvPr/>
              </p:nvPicPr>
              <p:blipFill>
                <a:blip r:embed="rId83"/>
                <a:stretch>
                  <a:fillRect/>
                </a:stretch>
              </p:blipFill>
              <p:spPr>
                <a:xfrm>
                  <a:off x="7703090" y="7772115"/>
                  <a:ext cx="11484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4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BA5F5A1A-766C-E9C7-7C18-87A21C63B5E7}"/>
                    </a:ext>
                  </a:extLst>
                </p14:cNvPr>
                <p14:cNvContentPartPr/>
                <p14:nvPr/>
              </p14:nvContentPartPr>
              <p14:xfrm>
                <a:off x="7987850" y="7562235"/>
                <a:ext cx="129240" cy="37764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BA5F5A1A-766C-E9C7-7C18-87A21C63B5E7}"/>
                    </a:ext>
                  </a:extLst>
                </p:cNvPr>
                <p:cNvPicPr/>
                <p:nvPr/>
              </p:nvPicPr>
              <p:blipFill>
                <a:blip r:embed="rId85"/>
                <a:stretch>
                  <a:fillRect/>
                </a:stretch>
              </p:blipFill>
              <p:spPr>
                <a:xfrm>
                  <a:off x="7979210" y="7553595"/>
                  <a:ext cx="146880" cy="395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6">
              <p14:nvContentPartPr>
                <p14:cNvPr id="53" name="Ink 52">
                  <a:extLst>
                    <a:ext uri="{FF2B5EF4-FFF2-40B4-BE49-F238E27FC236}">
                      <a16:creationId xmlns:a16="http://schemas.microsoft.com/office/drawing/2014/main" id="{80BE7ED2-25A4-3139-D719-C89F7DFC2623}"/>
                    </a:ext>
                  </a:extLst>
                </p14:cNvPr>
                <p14:cNvContentPartPr/>
                <p14:nvPr/>
              </p14:nvContentPartPr>
              <p14:xfrm>
                <a:off x="6352370" y="4053315"/>
                <a:ext cx="6156000" cy="5160240"/>
              </p14:xfrm>
            </p:contentPart>
          </mc:Choice>
          <mc:Fallback xmlns="">
            <p:pic>
              <p:nvPicPr>
                <p:cNvPr id="53" name="Ink 52">
                  <a:extLst>
                    <a:ext uri="{FF2B5EF4-FFF2-40B4-BE49-F238E27FC236}">
                      <a16:creationId xmlns:a16="http://schemas.microsoft.com/office/drawing/2014/main" id="{80BE7ED2-25A4-3139-D719-C89F7DFC2623}"/>
                    </a:ext>
                  </a:extLst>
                </p:cNvPr>
                <p:cNvPicPr/>
                <p:nvPr/>
              </p:nvPicPr>
              <p:blipFill>
                <a:blip r:embed="rId87"/>
                <a:stretch>
                  <a:fillRect/>
                </a:stretch>
              </p:blipFill>
              <p:spPr>
                <a:xfrm>
                  <a:off x="6343370" y="4044315"/>
                  <a:ext cx="6173640" cy="5177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8">
              <p14:nvContentPartPr>
                <p14:cNvPr id="55" name="Ink 54">
                  <a:extLst>
                    <a:ext uri="{FF2B5EF4-FFF2-40B4-BE49-F238E27FC236}">
                      <a16:creationId xmlns:a16="http://schemas.microsoft.com/office/drawing/2014/main" id="{DE93726A-B93D-A6E4-50EB-468ADAE99CF3}"/>
                    </a:ext>
                  </a:extLst>
                </p14:cNvPr>
                <p14:cNvContentPartPr/>
                <p14:nvPr/>
              </p14:nvContentPartPr>
              <p14:xfrm>
                <a:off x="6228170" y="4088595"/>
                <a:ext cx="286200" cy="159840"/>
              </p14:xfrm>
            </p:contentPart>
          </mc:Choice>
          <mc:Fallback xmlns="">
            <p:pic>
              <p:nvPicPr>
                <p:cNvPr id="55" name="Ink 54">
                  <a:extLst>
                    <a:ext uri="{FF2B5EF4-FFF2-40B4-BE49-F238E27FC236}">
                      <a16:creationId xmlns:a16="http://schemas.microsoft.com/office/drawing/2014/main" id="{DE93726A-B93D-A6E4-50EB-468ADAE99CF3}"/>
                    </a:ext>
                  </a:extLst>
                </p:cNvPr>
                <p:cNvPicPr/>
                <p:nvPr/>
              </p:nvPicPr>
              <p:blipFill>
                <a:blip r:embed="rId89"/>
                <a:stretch>
                  <a:fillRect/>
                </a:stretch>
              </p:blipFill>
              <p:spPr>
                <a:xfrm>
                  <a:off x="6219170" y="4079955"/>
                  <a:ext cx="303840" cy="17748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C503DA65-77A5-5BD6-E9D1-2DC7AF1E6CF9}"/>
              </a:ext>
            </a:extLst>
          </p:cNvPr>
          <p:cNvGrpSpPr/>
          <p:nvPr/>
        </p:nvGrpSpPr>
        <p:grpSpPr>
          <a:xfrm>
            <a:off x="3304610" y="8554755"/>
            <a:ext cx="680760" cy="814680"/>
            <a:chOff x="3304610" y="8554755"/>
            <a:chExt cx="680760" cy="814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0">
              <p14:nvContentPartPr>
                <p14:cNvPr id="57" name="Ink 56">
                  <a:extLst>
                    <a:ext uri="{FF2B5EF4-FFF2-40B4-BE49-F238E27FC236}">
                      <a16:creationId xmlns:a16="http://schemas.microsoft.com/office/drawing/2014/main" id="{4FDA2844-AE10-B1BC-F857-9C3CF030A592}"/>
                    </a:ext>
                  </a:extLst>
                </p14:cNvPr>
                <p14:cNvContentPartPr/>
                <p14:nvPr/>
              </p14:nvContentPartPr>
              <p14:xfrm>
                <a:off x="3304610" y="8816115"/>
                <a:ext cx="334800" cy="336600"/>
              </p14:xfrm>
            </p:contentPart>
          </mc:Choice>
          <mc:Fallback xmlns="">
            <p:pic>
              <p:nvPicPr>
                <p:cNvPr id="57" name="Ink 56">
                  <a:extLst>
                    <a:ext uri="{FF2B5EF4-FFF2-40B4-BE49-F238E27FC236}">
                      <a16:creationId xmlns:a16="http://schemas.microsoft.com/office/drawing/2014/main" id="{4FDA2844-AE10-B1BC-F857-9C3CF030A592}"/>
                    </a:ext>
                  </a:extLst>
                </p:cNvPr>
                <p:cNvPicPr/>
                <p:nvPr/>
              </p:nvPicPr>
              <p:blipFill>
                <a:blip r:embed="rId91"/>
                <a:stretch>
                  <a:fillRect/>
                </a:stretch>
              </p:blipFill>
              <p:spPr>
                <a:xfrm>
                  <a:off x="3295610" y="8807115"/>
                  <a:ext cx="352440" cy="354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2">
              <p14:nvContentPartPr>
                <p14:cNvPr id="58" name="Ink 57">
                  <a:extLst>
                    <a:ext uri="{FF2B5EF4-FFF2-40B4-BE49-F238E27FC236}">
                      <a16:creationId xmlns:a16="http://schemas.microsoft.com/office/drawing/2014/main" id="{E7E4958F-7F7E-3C87-94F5-9C60C1BC9A64}"/>
                    </a:ext>
                  </a:extLst>
                </p14:cNvPr>
                <p14:cNvContentPartPr/>
                <p14:nvPr/>
              </p14:nvContentPartPr>
              <p14:xfrm>
                <a:off x="3532130" y="8884875"/>
                <a:ext cx="39240" cy="484560"/>
              </p14:xfrm>
            </p:contentPart>
          </mc:Choice>
          <mc:Fallback xmlns="">
            <p:pic>
              <p:nvPicPr>
                <p:cNvPr id="58" name="Ink 57">
                  <a:extLst>
                    <a:ext uri="{FF2B5EF4-FFF2-40B4-BE49-F238E27FC236}">
                      <a16:creationId xmlns:a16="http://schemas.microsoft.com/office/drawing/2014/main" id="{E7E4958F-7F7E-3C87-94F5-9C60C1BC9A64}"/>
                    </a:ext>
                  </a:extLst>
                </p:cNvPr>
                <p:cNvPicPr/>
                <p:nvPr/>
              </p:nvPicPr>
              <p:blipFill>
                <a:blip r:embed="rId93"/>
                <a:stretch>
                  <a:fillRect/>
                </a:stretch>
              </p:blipFill>
              <p:spPr>
                <a:xfrm>
                  <a:off x="3523490" y="8876235"/>
                  <a:ext cx="56880" cy="502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4">
              <p14:nvContentPartPr>
                <p14:cNvPr id="60" name="Ink 59">
                  <a:extLst>
                    <a:ext uri="{FF2B5EF4-FFF2-40B4-BE49-F238E27FC236}">
                      <a16:creationId xmlns:a16="http://schemas.microsoft.com/office/drawing/2014/main" id="{D41D9C3B-BA87-926C-0F7E-DB82A8DE013F}"/>
                    </a:ext>
                  </a:extLst>
                </p14:cNvPr>
                <p14:cNvContentPartPr/>
                <p14:nvPr/>
              </p14:nvContentPartPr>
              <p14:xfrm>
                <a:off x="3812570" y="8554755"/>
                <a:ext cx="172800" cy="237600"/>
              </p14:xfrm>
            </p:contentPart>
          </mc:Choice>
          <mc:Fallback xmlns="">
            <p:pic>
              <p:nvPicPr>
                <p:cNvPr id="60" name="Ink 59">
                  <a:extLst>
                    <a:ext uri="{FF2B5EF4-FFF2-40B4-BE49-F238E27FC236}">
                      <a16:creationId xmlns:a16="http://schemas.microsoft.com/office/drawing/2014/main" id="{D41D9C3B-BA87-926C-0F7E-DB82A8DE013F}"/>
                    </a:ext>
                  </a:extLst>
                </p:cNvPr>
                <p:cNvPicPr/>
                <p:nvPr/>
              </p:nvPicPr>
              <p:blipFill>
                <a:blip r:embed="rId95"/>
                <a:stretch>
                  <a:fillRect/>
                </a:stretch>
              </p:blipFill>
              <p:spPr>
                <a:xfrm>
                  <a:off x="3803930" y="8546115"/>
                  <a:ext cx="190440" cy="25524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0" name="Group 639">
            <a:extLst>
              <a:ext uri="{FF2B5EF4-FFF2-40B4-BE49-F238E27FC236}">
                <a16:creationId xmlns:a16="http://schemas.microsoft.com/office/drawing/2014/main" id="{041760C1-F5C5-ED8B-D7BD-0A11D571CB3F}"/>
              </a:ext>
            </a:extLst>
          </p:cNvPr>
          <p:cNvGrpSpPr/>
          <p:nvPr/>
        </p:nvGrpSpPr>
        <p:grpSpPr>
          <a:xfrm>
            <a:off x="11402450" y="10679475"/>
            <a:ext cx="325440" cy="1918800"/>
            <a:chOff x="11402450" y="10679475"/>
            <a:chExt cx="325440" cy="19188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6">
              <p14:nvContentPartPr>
                <p14:cNvPr id="62" name="Ink 61">
                  <a:extLst>
                    <a:ext uri="{FF2B5EF4-FFF2-40B4-BE49-F238E27FC236}">
                      <a16:creationId xmlns:a16="http://schemas.microsoft.com/office/drawing/2014/main" id="{AFC69BAA-D208-82F5-F54B-9ADC28A090A8}"/>
                    </a:ext>
                  </a:extLst>
                </p14:cNvPr>
                <p14:cNvContentPartPr/>
                <p14:nvPr/>
              </p14:nvContentPartPr>
              <p14:xfrm>
                <a:off x="11473010" y="10751835"/>
                <a:ext cx="254880" cy="31320"/>
              </p14:xfrm>
            </p:contentPart>
          </mc:Choice>
          <mc:Fallback xmlns="">
            <p:pic>
              <p:nvPicPr>
                <p:cNvPr id="62" name="Ink 61">
                  <a:extLst>
                    <a:ext uri="{FF2B5EF4-FFF2-40B4-BE49-F238E27FC236}">
                      <a16:creationId xmlns:a16="http://schemas.microsoft.com/office/drawing/2014/main" id="{AFC69BAA-D208-82F5-F54B-9ADC28A090A8}"/>
                    </a:ext>
                  </a:extLst>
                </p:cNvPr>
                <p:cNvPicPr/>
                <p:nvPr/>
              </p:nvPicPr>
              <p:blipFill>
                <a:blip r:embed="rId97"/>
                <a:stretch>
                  <a:fillRect/>
                </a:stretch>
              </p:blipFill>
              <p:spPr>
                <a:xfrm>
                  <a:off x="11464010" y="10743195"/>
                  <a:ext cx="272520" cy="4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8">
              <p14:nvContentPartPr>
                <p14:cNvPr id="63" name="Ink 62">
                  <a:extLst>
                    <a:ext uri="{FF2B5EF4-FFF2-40B4-BE49-F238E27FC236}">
                      <a16:creationId xmlns:a16="http://schemas.microsoft.com/office/drawing/2014/main" id="{939EABE7-3A87-6EF2-E431-84AEC7CE1EBE}"/>
                    </a:ext>
                  </a:extLst>
                </p14:cNvPr>
                <p14:cNvContentPartPr/>
                <p14:nvPr/>
              </p14:nvContentPartPr>
              <p14:xfrm>
                <a:off x="11402450" y="10679475"/>
                <a:ext cx="214920" cy="1918800"/>
              </p14:xfrm>
            </p:contentPart>
          </mc:Choice>
          <mc:Fallback xmlns="">
            <p:pic>
              <p:nvPicPr>
                <p:cNvPr id="63" name="Ink 62">
                  <a:extLst>
                    <a:ext uri="{FF2B5EF4-FFF2-40B4-BE49-F238E27FC236}">
                      <a16:creationId xmlns:a16="http://schemas.microsoft.com/office/drawing/2014/main" id="{939EABE7-3A87-6EF2-E431-84AEC7CE1EBE}"/>
                    </a:ext>
                  </a:extLst>
                </p:cNvPr>
                <p:cNvPicPr/>
                <p:nvPr/>
              </p:nvPicPr>
              <p:blipFill>
                <a:blip r:embed="rId99"/>
                <a:stretch>
                  <a:fillRect/>
                </a:stretch>
              </p:blipFill>
              <p:spPr>
                <a:xfrm>
                  <a:off x="11393810" y="10670475"/>
                  <a:ext cx="232560" cy="1936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00">
            <p14:nvContentPartPr>
              <p14:cNvPr id="641" name="Ink 640">
                <a:extLst>
                  <a:ext uri="{FF2B5EF4-FFF2-40B4-BE49-F238E27FC236}">
                    <a16:creationId xmlns:a16="http://schemas.microsoft.com/office/drawing/2014/main" id="{77E94ECD-5963-36FB-EAC2-8A8AE792339D}"/>
                  </a:ext>
                </a:extLst>
              </p14:cNvPr>
              <p14:cNvContentPartPr/>
              <p14:nvPr/>
            </p14:nvContentPartPr>
            <p14:xfrm>
              <a:off x="12991130" y="10869195"/>
              <a:ext cx="295200" cy="1706040"/>
            </p14:xfrm>
          </p:contentPart>
        </mc:Choice>
        <mc:Fallback xmlns="">
          <p:pic>
            <p:nvPicPr>
              <p:cNvPr id="641" name="Ink 640">
                <a:extLst>
                  <a:ext uri="{FF2B5EF4-FFF2-40B4-BE49-F238E27FC236}">
                    <a16:creationId xmlns:a16="http://schemas.microsoft.com/office/drawing/2014/main" id="{77E94ECD-5963-36FB-EAC2-8A8AE792339D}"/>
                  </a:ext>
                </a:extLst>
              </p:cNvPr>
              <p:cNvPicPr/>
              <p:nvPr/>
            </p:nvPicPr>
            <p:blipFill>
              <a:blip r:embed="rId101"/>
              <a:stretch>
                <a:fillRect/>
              </a:stretch>
            </p:blipFill>
            <p:spPr>
              <a:xfrm>
                <a:off x="12982490" y="10860195"/>
                <a:ext cx="312840" cy="1723680"/>
              </a:xfrm>
              <a:prstGeom prst="rect">
                <a:avLst/>
              </a:prstGeom>
            </p:spPr>
          </p:pic>
        </mc:Fallback>
      </mc:AlternateContent>
      <p:grpSp>
        <p:nvGrpSpPr>
          <p:cNvPr id="645" name="Group 644">
            <a:extLst>
              <a:ext uri="{FF2B5EF4-FFF2-40B4-BE49-F238E27FC236}">
                <a16:creationId xmlns:a16="http://schemas.microsoft.com/office/drawing/2014/main" id="{F7D6A5E2-BFB3-3334-C4CB-AF9437B02C00}"/>
              </a:ext>
            </a:extLst>
          </p:cNvPr>
          <p:cNvGrpSpPr/>
          <p:nvPr/>
        </p:nvGrpSpPr>
        <p:grpSpPr>
          <a:xfrm>
            <a:off x="14043050" y="9678675"/>
            <a:ext cx="2014920" cy="1055880"/>
            <a:chOff x="14043050" y="9678675"/>
            <a:chExt cx="2014920" cy="1055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2">
              <p14:nvContentPartPr>
                <p14:cNvPr id="642" name="Ink 641">
                  <a:extLst>
                    <a:ext uri="{FF2B5EF4-FFF2-40B4-BE49-F238E27FC236}">
                      <a16:creationId xmlns:a16="http://schemas.microsoft.com/office/drawing/2014/main" id="{6058A595-B9C5-FF31-B06B-9706FB1FB7A1}"/>
                    </a:ext>
                  </a:extLst>
                </p14:cNvPr>
                <p14:cNvContentPartPr/>
                <p14:nvPr/>
              </p14:nvContentPartPr>
              <p14:xfrm>
                <a:off x="14043050" y="9678675"/>
                <a:ext cx="2014920" cy="334440"/>
              </p14:xfrm>
            </p:contentPart>
          </mc:Choice>
          <mc:Fallback xmlns="">
            <p:pic>
              <p:nvPicPr>
                <p:cNvPr id="642" name="Ink 641">
                  <a:extLst>
                    <a:ext uri="{FF2B5EF4-FFF2-40B4-BE49-F238E27FC236}">
                      <a16:creationId xmlns:a16="http://schemas.microsoft.com/office/drawing/2014/main" id="{6058A595-B9C5-FF31-B06B-9706FB1FB7A1}"/>
                    </a:ext>
                  </a:extLst>
                </p:cNvPr>
                <p:cNvPicPr/>
                <p:nvPr/>
              </p:nvPicPr>
              <p:blipFill>
                <a:blip r:embed="rId103"/>
                <a:stretch>
                  <a:fillRect/>
                </a:stretch>
              </p:blipFill>
              <p:spPr>
                <a:xfrm>
                  <a:off x="14034050" y="9669675"/>
                  <a:ext cx="2032560" cy="35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4">
              <p14:nvContentPartPr>
                <p14:cNvPr id="643" name="Ink 642">
                  <a:extLst>
                    <a:ext uri="{FF2B5EF4-FFF2-40B4-BE49-F238E27FC236}">
                      <a16:creationId xmlns:a16="http://schemas.microsoft.com/office/drawing/2014/main" id="{6E3A1D25-A33C-F422-6A28-37F77CDBFBB9}"/>
                    </a:ext>
                  </a:extLst>
                </p14:cNvPr>
                <p14:cNvContentPartPr/>
                <p14:nvPr/>
              </p14:nvContentPartPr>
              <p14:xfrm>
                <a:off x="14958170" y="10040835"/>
                <a:ext cx="141840" cy="496440"/>
              </p14:xfrm>
            </p:contentPart>
          </mc:Choice>
          <mc:Fallback xmlns="">
            <p:pic>
              <p:nvPicPr>
                <p:cNvPr id="643" name="Ink 642">
                  <a:extLst>
                    <a:ext uri="{FF2B5EF4-FFF2-40B4-BE49-F238E27FC236}">
                      <a16:creationId xmlns:a16="http://schemas.microsoft.com/office/drawing/2014/main" id="{6E3A1D25-A33C-F422-6A28-37F77CDBFBB9}"/>
                    </a:ext>
                  </a:extLst>
                </p:cNvPr>
                <p:cNvPicPr/>
                <p:nvPr/>
              </p:nvPicPr>
              <p:blipFill>
                <a:blip r:embed="rId105"/>
                <a:stretch>
                  <a:fillRect/>
                </a:stretch>
              </p:blipFill>
              <p:spPr>
                <a:xfrm>
                  <a:off x="14949170" y="10032195"/>
                  <a:ext cx="159480" cy="51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6">
              <p14:nvContentPartPr>
                <p14:cNvPr id="644" name="Ink 643">
                  <a:extLst>
                    <a:ext uri="{FF2B5EF4-FFF2-40B4-BE49-F238E27FC236}">
                      <a16:creationId xmlns:a16="http://schemas.microsoft.com/office/drawing/2014/main" id="{99E6A469-915D-F9FF-1A6B-AA7C9374C121}"/>
                    </a:ext>
                  </a:extLst>
                </p14:cNvPr>
                <p14:cNvContentPartPr/>
                <p14:nvPr/>
              </p14:nvContentPartPr>
              <p14:xfrm>
                <a:off x="14819930" y="10420635"/>
                <a:ext cx="422280" cy="313920"/>
              </p14:xfrm>
            </p:contentPart>
          </mc:Choice>
          <mc:Fallback xmlns="">
            <p:pic>
              <p:nvPicPr>
                <p:cNvPr id="644" name="Ink 643">
                  <a:extLst>
                    <a:ext uri="{FF2B5EF4-FFF2-40B4-BE49-F238E27FC236}">
                      <a16:creationId xmlns:a16="http://schemas.microsoft.com/office/drawing/2014/main" id="{99E6A469-915D-F9FF-1A6B-AA7C9374C121}"/>
                    </a:ext>
                  </a:extLst>
                </p:cNvPr>
                <p:cNvPicPr/>
                <p:nvPr/>
              </p:nvPicPr>
              <p:blipFill>
                <a:blip r:embed="rId107"/>
                <a:stretch>
                  <a:fillRect/>
                </a:stretch>
              </p:blipFill>
              <p:spPr>
                <a:xfrm>
                  <a:off x="14811290" y="10411635"/>
                  <a:ext cx="439920" cy="3315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649" name="Group 648">
            <a:extLst>
              <a:ext uri="{FF2B5EF4-FFF2-40B4-BE49-F238E27FC236}">
                <a16:creationId xmlns:a16="http://schemas.microsoft.com/office/drawing/2014/main" id="{72C17022-DA2A-DD89-398A-2462112FBB75}"/>
              </a:ext>
            </a:extLst>
          </p:cNvPr>
          <p:cNvGrpSpPr/>
          <p:nvPr/>
        </p:nvGrpSpPr>
        <p:grpSpPr>
          <a:xfrm>
            <a:off x="16303130" y="9816555"/>
            <a:ext cx="1138320" cy="996480"/>
            <a:chOff x="16303130" y="9816555"/>
            <a:chExt cx="1138320" cy="996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8">
              <p14:nvContentPartPr>
                <p14:cNvPr id="646" name="Ink 645">
                  <a:extLst>
                    <a:ext uri="{FF2B5EF4-FFF2-40B4-BE49-F238E27FC236}">
                      <a16:creationId xmlns:a16="http://schemas.microsoft.com/office/drawing/2014/main" id="{DCC5C0FE-1698-30CC-BDD5-2BBFB4997D1A}"/>
                    </a:ext>
                  </a:extLst>
                </p14:cNvPr>
                <p14:cNvContentPartPr/>
                <p14:nvPr/>
              </p14:nvContentPartPr>
              <p14:xfrm>
                <a:off x="16303130" y="9816555"/>
                <a:ext cx="816840" cy="275040"/>
              </p14:xfrm>
            </p:contentPart>
          </mc:Choice>
          <mc:Fallback xmlns="">
            <p:pic>
              <p:nvPicPr>
                <p:cNvPr id="646" name="Ink 645">
                  <a:extLst>
                    <a:ext uri="{FF2B5EF4-FFF2-40B4-BE49-F238E27FC236}">
                      <a16:creationId xmlns:a16="http://schemas.microsoft.com/office/drawing/2014/main" id="{DCC5C0FE-1698-30CC-BDD5-2BBFB4997D1A}"/>
                    </a:ext>
                  </a:extLst>
                </p:cNvPr>
                <p:cNvPicPr/>
                <p:nvPr/>
              </p:nvPicPr>
              <p:blipFill>
                <a:blip r:embed="rId109"/>
                <a:stretch>
                  <a:fillRect/>
                </a:stretch>
              </p:blipFill>
              <p:spPr>
                <a:xfrm>
                  <a:off x="16294130" y="9807915"/>
                  <a:ext cx="834480" cy="29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0">
              <p14:nvContentPartPr>
                <p14:cNvPr id="647" name="Ink 646">
                  <a:extLst>
                    <a:ext uri="{FF2B5EF4-FFF2-40B4-BE49-F238E27FC236}">
                      <a16:creationId xmlns:a16="http://schemas.microsoft.com/office/drawing/2014/main" id="{C3AB759D-D1C6-F78F-CD6E-5781350E9CCA}"/>
                    </a:ext>
                  </a:extLst>
                </p14:cNvPr>
                <p14:cNvContentPartPr/>
                <p14:nvPr/>
              </p14:nvContentPartPr>
              <p14:xfrm>
                <a:off x="16786970" y="10213635"/>
                <a:ext cx="462600" cy="599400"/>
              </p14:xfrm>
            </p:contentPart>
          </mc:Choice>
          <mc:Fallback xmlns="">
            <p:pic>
              <p:nvPicPr>
                <p:cNvPr id="647" name="Ink 646">
                  <a:extLst>
                    <a:ext uri="{FF2B5EF4-FFF2-40B4-BE49-F238E27FC236}">
                      <a16:creationId xmlns:a16="http://schemas.microsoft.com/office/drawing/2014/main" id="{C3AB759D-D1C6-F78F-CD6E-5781350E9CCA}"/>
                    </a:ext>
                  </a:extLst>
                </p:cNvPr>
                <p:cNvPicPr/>
                <p:nvPr/>
              </p:nvPicPr>
              <p:blipFill>
                <a:blip r:embed="rId111"/>
                <a:stretch>
                  <a:fillRect/>
                </a:stretch>
              </p:blipFill>
              <p:spPr>
                <a:xfrm>
                  <a:off x="16777970" y="10204635"/>
                  <a:ext cx="480240" cy="617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2">
              <p14:nvContentPartPr>
                <p14:cNvPr id="648" name="Ink 647">
                  <a:extLst>
                    <a:ext uri="{FF2B5EF4-FFF2-40B4-BE49-F238E27FC236}">
                      <a16:creationId xmlns:a16="http://schemas.microsoft.com/office/drawing/2014/main" id="{52B1BEEF-865D-F6E1-3C4F-5016E3C000F9}"/>
                    </a:ext>
                  </a:extLst>
                </p14:cNvPr>
                <p14:cNvContentPartPr/>
                <p14:nvPr/>
              </p14:nvContentPartPr>
              <p14:xfrm>
                <a:off x="16976690" y="10579395"/>
                <a:ext cx="464760" cy="223200"/>
              </p14:xfrm>
            </p:contentPart>
          </mc:Choice>
          <mc:Fallback xmlns="">
            <p:pic>
              <p:nvPicPr>
                <p:cNvPr id="648" name="Ink 647">
                  <a:extLst>
                    <a:ext uri="{FF2B5EF4-FFF2-40B4-BE49-F238E27FC236}">
                      <a16:creationId xmlns:a16="http://schemas.microsoft.com/office/drawing/2014/main" id="{52B1BEEF-865D-F6E1-3C4F-5016E3C000F9}"/>
                    </a:ext>
                  </a:extLst>
                </p:cNvPr>
                <p:cNvPicPr/>
                <p:nvPr/>
              </p:nvPicPr>
              <p:blipFill>
                <a:blip r:embed="rId113"/>
                <a:stretch>
                  <a:fillRect/>
                </a:stretch>
              </p:blipFill>
              <p:spPr>
                <a:xfrm>
                  <a:off x="16967690" y="10570755"/>
                  <a:ext cx="482400" cy="24084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650" name="Rectangle 649">
            <a:extLst>
              <a:ext uri="{FF2B5EF4-FFF2-40B4-BE49-F238E27FC236}">
                <a16:creationId xmlns:a16="http://schemas.microsoft.com/office/drawing/2014/main" id="{2C5DAC6F-39D4-8FEE-E917-BC194F7A62EE}"/>
              </a:ext>
            </a:extLst>
          </p:cNvPr>
          <p:cNvSpPr/>
          <p:nvPr/>
        </p:nvSpPr>
        <p:spPr>
          <a:xfrm>
            <a:off x="9713343" y="11335109"/>
            <a:ext cx="483080" cy="843752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Neue Medium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" grpId="0" animBg="1" advAuto="0"/>
      <p:bldP spid="676" grpId="0" animBg="1" advAuto="0"/>
      <p:bldP spid="677" grpId="0" animBg="1" advAuto="0"/>
      <p:bldP spid="678" grpId="0" animBg="1" advAuto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DB66D69-DDC6-029F-FD26-6A91FFCA18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057" y="986421"/>
            <a:ext cx="1119583" cy="11874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EBEE4A-CCB8-812B-AE42-921B6BDE9B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2927" y="2643328"/>
            <a:ext cx="3670607" cy="9625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6D92AE2-5027-5F43-FCA9-2AE5565FA3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5056" y="4118445"/>
            <a:ext cx="7724715" cy="138520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9BB0D95-6EC3-6895-D0F3-DCD12040A1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0099" y="5753644"/>
            <a:ext cx="2469082" cy="871441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2992CAB7-6CD7-31BA-4ED8-2B3D6C3014E8}"/>
              </a:ext>
            </a:extLst>
          </p:cNvPr>
          <p:cNvGrpSpPr/>
          <p:nvPr/>
        </p:nvGrpSpPr>
        <p:grpSpPr>
          <a:xfrm>
            <a:off x="1913210" y="1050915"/>
            <a:ext cx="2900520" cy="6513120"/>
            <a:chOff x="1913210" y="1050915"/>
            <a:chExt cx="2900520" cy="65131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DFA5AFED-4FC3-AF0F-5508-EB8FC730B772}"/>
                    </a:ext>
                  </a:extLst>
                </p14:cNvPr>
                <p14:cNvContentPartPr/>
                <p14:nvPr/>
              </p14:nvContentPartPr>
              <p14:xfrm>
                <a:off x="1913210" y="2035515"/>
                <a:ext cx="2035080" cy="552852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DFA5AFED-4FC3-AF0F-5508-EB8FC730B77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904570" y="2026875"/>
                  <a:ext cx="2052720" cy="5546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92DCE012-2715-36CC-624B-CEAB3AD89506}"/>
                    </a:ext>
                  </a:extLst>
                </p14:cNvPr>
                <p14:cNvContentPartPr/>
                <p14:nvPr/>
              </p14:nvContentPartPr>
              <p14:xfrm>
                <a:off x="3588290" y="6551355"/>
                <a:ext cx="486720" cy="28872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92DCE012-2715-36CC-624B-CEAB3AD89506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3579650" y="6542355"/>
                  <a:ext cx="504360" cy="30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FC58A85C-77D6-485A-9CE8-DD2201D176F8}"/>
                    </a:ext>
                  </a:extLst>
                </p14:cNvPr>
                <p14:cNvContentPartPr/>
                <p14:nvPr/>
              </p14:nvContentPartPr>
              <p14:xfrm>
                <a:off x="2815370" y="1050915"/>
                <a:ext cx="723240" cy="18194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FC58A85C-77D6-485A-9CE8-DD2201D176F8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2806370" y="1041915"/>
                  <a:ext cx="740880" cy="1837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EFF7A169-A2DC-0C82-E44C-4780E90D373E}"/>
                    </a:ext>
                  </a:extLst>
                </p14:cNvPr>
                <p14:cNvContentPartPr/>
                <p14:nvPr/>
              </p14:nvContentPartPr>
              <p14:xfrm>
                <a:off x="2708450" y="2656875"/>
                <a:ext cx="326520" cy="25740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EFF7A169-A2DC-0C82-E44C-4780E90D373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699810" y="2647875"/>
                  <a:ext cx="344160" cy="275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547C6932-9581-9148-C0A9-4C54FACAD7C2}"/>
                    </a:ext>
                  </a:extLst>
                </p14:cNvPr>
                <p14:cNvContentPartPr/>
                <p14:nvPr/>
              </p14:nvContentPartPr>
              <p14:xfrm>
                <a:off x="2763170" y="3571275"/>
                <a:ext cx="1947960" cy="8715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547C6932-9581-9148-C0A9-4C54FACAD7C2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754170" y="3562275"/>
                  <a:ext cx="1965600" cy="88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563EBEA2-E85F-6662-18D9-6F9E82750F30}"/>
                    </a:ext>
                  </a:extLst>
                </p14:cNvPr>
                <p14:cNvContentPartPr/>
                <p14:nvPr/>
              </p14:nvContentPartPr>
              <p14:xfrm>
                <a:off x="2490650" y="5072115"/>
                <a:ext cx="2323080" cy="96876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563EBEA2-E85F-6662-18D9-6F9E82750F30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2482010" y="5063475"/>
                  <a:ext cx="2340720" cy="9864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4222133385"/>
      </p:ext>
    </p:extLst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Vanishing/exploding gradient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Vanishing/exploding gradients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4" name="Consider the gradient of   at step  , with respect to the hidden state   at some previous step   ( ):"/>
              <p:cNvSpPr txBox="1">
                <a:spLocks noGrp="1"/>
              </p:cNvSpPr>
              <p:nvPr>
                <p:ph type="body" sz="quarter" idx="1"/>
              </p:nvPr>
            </p:nvSpPr>
            <p:spPr>
              <a:xfrm>
                <a:off x="4440564" y="3218421"/>
                <a:ext cx="14385201" cy="1870377"/>
              </a:xfrm>
              <a:prstGeom prst="rect">
                <a:avLst/>
              </a:prstGeom>
            </p:spPr>
            <p:txBody>
              <a:bodyPr/>
              <a:lstStyle/>
              <a:p>
                <a:pPr marL="604519" indent="-604519">
                  <a:defRPr sz="3400"/>
                </a:pPr>
                <a:r>
                  <a:t>Consider the gradient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3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3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sz="3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t> at step </a:t>
                </a:r>
                <a14:m>
                  <m:oMath xmlns:m="http://schemas.openxmlformats.org/officeDocument/2006/math">
                    <m:r>
                      <a:rPr sz="39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t>, with respect to the hidden state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3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3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𝐡</m:t>
                        </m:r>
                      </m:e>
                      <m:sub>
                        <m:r>
                          <a:rPr sz="3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t> at some previous step </a:t>
                </a:r>
                <a14:m>
                  <m:oMath xmlns:m="http://schemas.openxmlformats.org/officeDocument/2006/math">
                    <m:r>
                      <a:rPr sz="39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t> (</a:t>
                </a:r>
                <a14:m>
                  <m:oMath xmlns:m="http://schemas.openxmlformats.org/officeDocument/2006/math">
                    <m:r>
                      <a:rPr sz="39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𝑘</m:t>
                    </m:r>
                    <m:r>
                      <a:rPr sz="39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&lt;</m:t>
                    </m:r>
                    <m:r>
                      <a:rPr sz="39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t>):</a:t>
                </a:r>
                <a:endParaRPr sz="3500"/>
              </a:p>
            </p:txBody>
          </p:sp>
        </mc:Choice>
        <mc:Fallback xmlns="">
          <p:sp>
            <p:nvSpPr>
              <p:cNvPr id="684" name="Consider the gradient of   at step  , with respect to the hidden state   at some previous step   ( ):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"/>
              </p:nvPr>
            </p:nvSpPr>
            <p:spPr>
              <a:xfrm>
                <a:off x="4440564" y="3218421"/>
                <a:ext cx="14385201" cy="1870377"/>
              </a:xfrm>
              <a:prstGeom prst="rect">
                <a:avLst/>
              </a:prstGeom>
              <a:blipFill>
                <a:blip r:embed="rId2"/>
                <a:stretch>
                  <a:fillRect l="-19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5" name="Equation"/>
              <p:cNvSpPr txBox="1"/>
              <p:nvPr/>
            </p:nvSpPr>
            <p:spPr>
              <a:xfrm>
                <a:off x="6059407" y="5350066"/>
                <a:ext cx="4226929" cy="1618111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sz="3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3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num>
                        <m:den>
                          <m:r>
                            <a:rPr sz="3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𝐡</m:t>
                              </m:r>
                            </m:e>
                            <m:sub>
                              <m:r>
                                <a:rPr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den>
                      </m:f>
                      <m:r>
                        <a:rPr sz="3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sz="3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3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num>
                        <m:den>
                          <m:r>
                            <a:rPr sz="3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𝐡</m:t>
                              </m:r>
                            </m:e>
                            <m:sub>
                              <m:r>
                                <a:rPr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sz="3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∏"/>
                              <m:limLoc m:val="undOvr"/>
                              <m:supHide m:val="on"/>
                              <m:ctrlPr>
                                <a:rPr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≥</m:t>
                              </m:r>
                              <m:r>
                                <a:rPr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&gt;</m:t>
                              </m:r>
                              <m:r>
                                <a:rPr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/>
                            <m:e>
                              <m:f>
                                <m:fPr>
                                  <m:ctrlPr>
                                    <a:rPr sz="3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sz="3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sz="3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3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𝐡</m:t>
                                      </m:r>
                                    </m:e>
                                    <m:sub>
                                      <m:r>
                                        <a:rPr sz="3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sz="3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sSub>
                                    <m:sSubPr>
                                      <m:ctrlPr>
                                        <a:rPr sz="3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sz="3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𝐡</m:t>
                                      </m:r>
                                    </m:e>
                                    <m:sub>
                                      <m:r>
                                        <a:rPr sz="3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  <m:r>
                                        <a:rPr sz="34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nary>
                        </m:e>
                      </m:d>
                    </m:oMath>
                  </m:oMathPara>
                </a14:m>
                <a:endParaRPr sz="3400"/>
              </a:p>
            </p:txBody>
          </p:sp>
        </mc:Choice>
        <mc:Fallback xmlns="">
          <p:sp>
            <p:nvSpPr>
              <p:cNvPr id="685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9407" y="5350066"/>
                <a:ext cx="4226929" cy="1618111"/>
              </a:xfrm>
              <a:prstGeom prst="rect">
                <a:avLst/>
              </a:prstGeom>
              <a:blipFill>
                <a:blip r:embed="rId3"/>
                <a:stretch>
                  <a:fillRect l="-144" r="-8081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6" name="(advanced)"/>
          <p:cNvSpPr txBox="1"/>
          <p:nvPr/>
        </p:nvSpPr>
        <p:spPr>
          <a:xfrm>
            <a:off x="15647489" y="961806"/>
            <a:ext cx="2276769" cy="6272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>
            <a:lvl1pPr algn="l" defTabSz="624363">
              <a:spcBef>
                <a:spcPts val="1000"/>
              </a:spcBef>
              <a:defRPr sz="2888" b="1">
                <a:solidFill>
                  <a:srgbClr val="941100"/>
                </a:solidFill>
                <a:latin typeface="Georgia"/>
                <a:ea typeface="Georgia"/>
                <a:cs typeface="Georgia"/>
                <a:sym typeface="Georgia"/>
              </a:defRPr>
            </a:lvl1pPr>
          </a:lstStyle>
          <a:p>
            <a:r>
              <a:t>(advanced)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7" name="(Pascanu et al, 2013) showed that if the largest eigenvalue of   is less than 1   for  , then the gradient will shrink exponentially. This problem is called vanishing gradients."/>
              <p:cNvSpPr txBox="1"/>
              <p:nvPr/>
            </p:nvSpPr>
            <p:spPr>
              <a:xfrm>
                <a:off x="4427811" y="8533073"/>
                <a:ext cx="15824098" cy="2262353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71437" tIns="71437" rIns="71437" bIns="71437" anchor="ctr">
                <a:normAutofit/>
              </a:bodyPr>
              <a:lstStyle/>
              <a:p>
                <a:pPr marL="604519" indent="-604519" algn="l">
                  <a:spcBef>
                    <a:spcPts val="1400"/>
                  </a:spcBef>
                  <a:buSzPct val="145000"/>
                  <a:buChar char="•"/>
                  <a:defRPr sz="3400">
                    <a:latin typeface="Georgia"/>
                    <a:ea typeface="Georgia"/>
                    <a:cs typeface="Georgia"/>
                    <a:sym typeface="Georgia"/>
                  </a:defRPr>
                </a:pPr>
                <a:r>
                  <a:t>(Pascanu et al, 2013) showed that if the largest eigenvalue of </a:t>
                </a:r>
                <a14:m>
                  <m:oMath xmlns:m="http://schemas.openxmlformats.org/officeDocument/2006/math">
                    <m:r>
                      <a:rPr sz="3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𝐖</m:t>
                    </m:r>
                  </m:oMath>
                </a14:m>
                <a:r>
                  <a:t> is less than 1   for </a:t>
                </a:r>
                <a14:m>
                  <m:oMath xmlns:m="http://schemas.openxmlformats.org/officeDocument/2006/math">
                    <m:r>
                      <a:rPr sz="3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r>
                      <a:rPr sz="3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nor/>
                      </m:rPr>
                      <a:rPr sz="3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tanh</m:t>
                    </m:r>
                  </m:oMath>
                </a14:m>
                <a:r>
                  <a:t>, then the gradient will shrink exponentially. This problem is called </a:t>
                </a:r>
                <a:r>
                  <a:rPr b="1"/>
                  <a:t>vanishing gradients</a:t>
                </a:r>
                <a:r>
                  <a:t>.</a:t>
                </a:r>
              </a:p>
            </p:txBody>
          </p:sp>
        </mc:Choice>
        <mc:Fallback xmlns="">
          <p:sp>
            <p:nvSpPr>
              <p:cNvPr id="687" name="(Pascanu et al, 2013) showed that if the largest eigenvalue of   is less than 1   for  , then the gradient will shrink exponentially. This problem is called vanishing gradients.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811" y="8533073"/>
                <a:ext cx="15824098" cy="2262353"/>
              </a:xfrm>
              <a:prstGeom prst="rect">
                <a:avLst/>
              </a:prstGeom>
              <a:blipFill>
                <a:blip r:embed="rId4"/>
                <a:stretch>
                  <a:fillRect l="-1810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8" name="In contrast, if the gradients are getting too large, it is called exploding gradients."/>
          <p:cNvSpPr txBox="1"/>
          <p:nvPr/>
        </p:nvSpPr>
        <p:spPr>
          <a:xfrm>
            <a:off x="4427811" y="10429486"/>
            <a:ext cx="15824098" cy="22623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pPr marL="604519" indent="-604519" algn="l">
              <a:spcBef>
                <a:spcPts val="1400"/>
              </a:spcBef>
              <a:buSzPct val="145000"/>
              <a:buChar char="•"/>
              <a:defRPr sz="3400">
                <a:latin typeface="Georgia"/>
                <a:ea typeface="Georgia"/>
                <a:cs typeface="Georgia"/>
                <a:sym typeface="Georgia"/>
              </a:defRPr>
            </a:pPr>
            <a:r>
              <a:t>In contrast, if the gradients are getting too large, it is called </a:t>
            </a:r>
            <a:r>
              <a:rPr b="1"/>
              <a:t>exploding gradients</a:t>
            </a:r>
            <a:r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9" name="Equation"/>
              <p:cNvSpPr txBox="1"/>
              <p:nvPr/>
            </p:nvSpPr>
            <p:spPr>
              <a:xfrm>
                <a:off x="6904090" y="7123418"/>
                <a:ext cx="8302688" cy="1232436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algn="l" defTabSz="914400" latinLnBrk="1">
                  <a:defRPr sz="1800"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3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sz="3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3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num>
                        <m:den>
                          <m:r>
                            <a:rPr sz="3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𝐡</m:t>
                              </m:r>
                            </m:e>
                            <m:sub>
                              <m:r>
                                <a:rPr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den>
                      </m:f>
                      <m:r>
                        <a:rPr sz="3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limLow>
                        <m:limLowPr>
                          <m:ctrlPr>
                            <a:rPr sz="3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a:rPr sz="3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∏</m:t>
                          </m:r>
                        </m:e>
                        <m:lim>
                          <m:r>
                            <a:rPr sz="3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sz="3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≥</m:t>
                          </m:r>
                          <m:r>
                            <a:rPr sz="3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sz="3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&gt;</m:t>
                          </m:r>
                          <m:r>
                            <a:rPr sz="3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lim>
                      </m:limLow>
                      <m:d>
                        <m:dPr>
                          <m:ctrlPr>
                            <a:rPr sz="3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sz="3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diag</m:t>
                          </m:r>
                          <m:d>
                            <m:dPr>
                              <m:ctrlPr>
                                <a:rPr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sz="3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sz="3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e>
                                <m:sup>
                                  <m:r>
                                    <a:rPr sz="3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𝐖</m:t>
                              </m:r>
                              <m:sSub>
                                <m:sSubPr>
                                  <m:ctrlPr>
                                    <a:rPr sz="3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3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𝐡</m:t>
                                  </m:r>
                                </m:e>
                                <m:sub>
                                  <m:r>
                                    <a:rPr sz="3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sz="3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  <m:r>
                                <a:rPr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𝐔</m:t>
                              </m:r>
                              <m:sSub>
                                <m:sSubPr>
                                  <m:ctrlPr>
                                    <a:rPr sz="3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3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</m:e>
                                <m:sub>
                                  <m:r>
                                    <a:rPr sz="3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r>
                                <a:rPr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𝐛</m:t>
                              </m:r>
                              <m:r>
                                <a:rPr sz="3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d>
                          <m:r>
                            <a:rPr sz="3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𝐖</m:t>
                          </m:r>
                        </m:e>
                      </m:d>
                    </m:oMath>
                  </m:oMathPara>
                </a14:m>
                <a:endParaRPr sz="3400"/>
              </a:p>
            </p:txBody>
          </p:sp>
        </mc:Choice>
        <mc:Fallback xmlns="">
          <p:sp>
            <p:nvSpPr>
              <p:cNvPr id="689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4090" y="7123418"/>
                <a:ext cx="8302688" cy="1232436"/>
              </a:xfrm>
              <a:prstGeom prst="rect">
                <a:avLst/>
              </a:prstGeom>
              <a:blipFill>
                <a:blip r:embed="rId5"/>
                <a:stretch>
                  <a:fillRect r="-1689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90D29C4E-2303-E17D-0A23-A3A1837A0E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097555" y="4100464"/>
            <a:ext cx="7023176" cy="46527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0A26E33-2A60-3E93-DE55-2CD8812519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328866" y="2398117"/>
            <a:ext cx="3315163" cy="129558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E33AFC4A-DEFC-75BA-364A-5AB231E4CE55}"/>
              </a:ext>
            </a:extLst>
          </p:cNvPr>
          <p:cNvGrpSpPr/>
          <p:nvPr/>
        </p:nvGrpSpPr>
        <p:grpSpPr>
          <a:xfrm>
            <a:off x="11438450" y="2414235"/>
            <a:ext cx="9010080" cy="4935960"/>
            <a:chOff x="11438450" y="2414235"/>
            <a:chExt cx="9010080" cy="4935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12DE9928-A47E-7A6A-D4EC-4D8725FFC0A3}"/>
                    </a:ext>
                  </a:extLst>
                </p14:cNvPr>
                <p14:cNvContentPartPr/>
                <p14:nvPr/>
              </p14:nvContentPartPr>
              <p14:xfrm>
                <a:off x="11438450" y="6958875"/>
                <a:ext cx="646200" cy="3913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12DE9928-A47E-7A6A-D4EC-4D8725FFC0A3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1429450" y="6949875"/>
                  <a:ext cx="663840" cy="408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E73B0D06-EC32-47FA-3D92-054784258056}"/>
                    </a:ext>
                  </a:extLst>
                </p14:cNvPr>
                <p14:cNvContentPartPr/>
                <p14:nvPr/>
              </p14:nvContentPartPr>
              <p14:xfrm>
                <a:off x="12128570" y="6866355"/>
                <a:ext cx="2246040" cy="37728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E73B0D06-EC32-47FA-3D92-054784258056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12119570" y="6857715"/>
                  <a:ext cx="2263680" cy="394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D52A81E3-D102-B3A0-7220-21A4D7D061CE}"/>
                    </a:ext>
                  </a:extLst>
                </p14:cNvPr>
                <p14:cNvContentPartPr/>
                <p14:nvPr/>
              </p14:nvContentPartPr>
              <p14:xfrm>
                <a:off x="12301010" y="2414235"/>
                <a:ext cx="8024400" cy="452160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D52A81E3-D102-B3A0-7220-21A4D7D061C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2292370" y="2405595"/>
                  <a:ext cx="8042040" cy="453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B8D8CC79-C22D-539A-B883-FAABB6FCC5CA}"/>
                    </a:ext>
                  </a:extLst>
                </p14:cNvPr>
                <p14:cNvContentPartPr/>
                <p14:nvPr/>
              </p14:nvContentPartPr>
              <p14:xfrm>
                <a:off x="20168450" y="2812035"/>
                <a:ext cx="280080" cy="14904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B8D8CC79-C22D-539A-B883-FAABB6FCC5CA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0159450" y="2803035"/>
                  <a:ext cx="297720" cy="16668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A82B62B0-9920-3AA3-6300-32E815D05A5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9156514" y="1589044"/>
            <a:ext cx="4010264" cy="531748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89733604-5476-2426-2F77-6966CD5F0F1E}"/>
              </a:ext>
            </a:extLst>
          </p:cNvPr>
          <p:cNvGrpSpPr/>
          <p:nvPr/>
        </p:nvGrpSpPr>
        <p:grpSpPr>
          <a:xfrm>
            <a:off x="18396530" y="3364275"/>
            <a:ext cx="947880" cy="522360"/>
            <a:chOff x="18396530" y="3364275"/>
            <a:chExt cx="947880" cy="522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091B9588-1484-7D20-CC2E-0B8055BF578F}"/>
                    </a:ext>
                  </a:extLst>
                </p14:cNvPr>
                <p14:cNvContentPartPr/>
                <p14:nvPr/>
              </p14:nvContentPartPr>
              <p14:xfrm>
                <a:off x="18396530" y="3577755"/>
                <a:ext cx="187200" cy="16956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091B9588-1484-7D20-CC2E-0B8055BF578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8390410" y="3571635"/>
                  <a:ext cx="199440" cy="181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D4EEBE23-A58F-02DC-EB3C-AA96F1521988}"/>
                    </a:ext>
                  </a:extLst>
                </p14:cNvPr>
                <p14:cNvContentPartPr/>
                <p14:nvPr/>
              </p14:nvContentPartPr>
              <p14:xfrm>
                <a:off x="18563930" y="3364275"/>
                <a:ext cx="60480" cy="2844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D4EEBE23-A58F-02DC-EB3C-AA96F1521988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18557810" y="3358155"/>
                  <a:ext cx="72720" cy="40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0888E03B-BAD0-E1FD-0B38-5F094A5E1A25}"/>
                    </a:ext>
                  </a:extLst>
                </p14:cNvPr>
                <p14:cNvContentPartPr/>
                <p14:nvPr/>
              </p14:nvContentPartPr>
              <p14:xfrm>
                <a:off x="18701810" y="3571275"/>
                <a:ext cx="47160" cy="3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0888E03B-BAD0-E1FD-0B38-5F094A5E1A25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8695690" y="3565155"/>
                  <a:ext cx="594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E4908C75-6DB8-3FFE-F8D7-249B98A767AB}"/>
                    </a:ext>
                  </a:extLst>
                </p14:cNvPr>
                <p14:cNvContentPartPr/>
                <p14:nvPr/>
              </p14:nvContentPartPr>
              <p14:xfrm>
                <a:off x="18684530" y="3691875"/>
                <a:ext cx="214560" cy="363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E4908C75-6DB8-3FFE-F8D7-249B98A767AB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18678410" y="3685755"/>
                  <a:ext cx="226800" cy="48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6C4779B6-9385-0B90-1427-5ABBB2A6B2CB}"/>
                    </a:ext>
                  </a:extLst>
                </p14:cNvPr>
                <p14:cNvContentPartPr/>
                <p14:nvPr/>
              </p14:nvContentPartPr>
              <p14:xfrm>
                <a:off x="19047050" y="3433035"/>
                <a:ext cx="360" cy="20700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6C4779B6-9385-0B90-1427-5ABBB2A6B2CB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19040930" y="3426915"/>
                  <a:ext cx="12600" cy="21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7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AC3EF99A-2F36-EC78-5FED-F52D2AC3E1E3}"/>
                    </a:ext>
                  </a:extLst>
                </p14:cNvPr>
                <p14:cNvContentPartPr/>
                <p14:nvPr/>
              </p14:nvContentPartPr>
              <p14:xfrm>
                <a:off x="19200050" y="3743715"/>
                <a:ext cx="144360" cy="14292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AC3EF99A-2F36-EC78-5FED-F52D2AC3E1E3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19193930" y="3737595"/>
                  <a:ext cx="156600" cy="15516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C6F2F624-470B-98BE-0A32-C406DB788488}"/>
                  </a:ext>
                </a:extLst>
              </p14:cNvPr>
              <p14:cNvContentPartPr/>
              <p14:nvPr/>
            </p14:nvContentPartPr>
            <p14:xfrm>
              <a:off x="19685330" y="3542115"/>
              <a:ext cx="158400" cy="24300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C6F2F624-470B-98BE-0A32-C406DB788488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19679210" y="3535995"/>
                <a:ext cx="170640" cy="255240"/>
              </a:xfrm>
              <a:prstGeom prst="rect">
                <a:avLst/>
              </a:prstGeom>
            </p:spPr>
          </p:pic>
        </mc:Fallback>
      </mc:AlternateContent>
      <p:grpSp>
        <p:nvGrpSpPr>
          <p:cNvPr id="23" name="Group 22">
            <a:extLst>
              <a:ext uri="{FF2B5EF4-FFF2-40B4-BE49-F238E27FC236}">
                <a16:creationId xmlns:a16="http://schemas.microsoft.com/office/drawing/2014/main" id="{606EDD50-709C-4FF3-F3D0-4B63F968E40C}"/>
              </a:ext>
            </a:extLst>
          </p:cNvPr>
          <p:cNvGrpSpPr/>
          <p:nvPr/>
        </p:nvGrpSpPr>
        <p:grpSpPr>
          <a:xfrm>
            <a:off x="20089250" y="3741915"/>
            <a:ext cx="428760" cy="333360"/>
            <a:chOff x="20089250" y="3741915"/>
            <a:chExt cx="428760" cy="3333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72D2B8D2-1CE5-7409-BB08-A652395E50A1}"/>
                    </a:ext>
                  </a:extLst>
                </p14:cNvPr>
                <p14:cNvContentPartPr/>
                <p14:nvPr/>
              </p14:nvContentPartPr>
              <p14:xfrm>
                <a:off x="20089250" y="3830115"/>
                <a:ext cx="45000" cy="10044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72D2B8D2-1CE5-7409-BB08-A652395E50A1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20083130" y="3823995"/>
                  <a:ext cx="57240" cy="11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3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EE557B7C-F198-972A-4E96-B7A6543D1748}"/>
                    </a:ext>
                  </a:extLst>
                </p14:cNvPr>
                <p14:cNvContentPartPr/>
                <p14:nvPr/>
              </p14:nvContentPartPr>
              <p14:xfrm>
                <a:off x="20289050" y="3741915"/>
                <a:ext cx="228960" cy="3333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EE557B7C-F198-972A-4E96-B7A6543D1748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20282930" y="3735795"/>
                  <a:ext cx="241200" cy="345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86379180-25CC-C2DA-8B6B-E700FE014765}"/>
                  </a:ext>
                </a:extLst>
              </p14:cNvPr>
              <p14:cNvContentPartPr/>
              <p14:nvPr/>
            </p14:nvContentPartPr>
            <p14:xfrm>
              <a:off x="9885770" y="7916475"/>
              <a:ext cx="563040" cy="17208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86379180-25CC-C2DA-8B6B-E700FE014765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9879650" y="7910355"/>
                <a:ext cx="575280" cy="184320"/>
              </a:xfrm>
              <a:prstGeom prst="rect">
                <a:avLst/>
              </a:prstGeom>
            </p:spPr>
          </p:pic>
        </mc:Fallback>
      </mc:AlternateContent>
      <p:grpSp>
        <p:nvGrpSpPr>
          <p:cNvPr id="28" name="Group 27">
            <a:extLst>
              <a:ext uri="{FF2B5EF4-FFF2-40B4-BE49-F238E27FC236}">
                <a16:creationId xmlns:a16="http://schemas.microsoft.com/office/drawing/2014/main" id="{583B5D73-5C48-AAB3-9C1C-980681ED142E}"/>
              </a:ext>
            </a:extLst>
          </p:cNvPr>
          <p:cNvGrpSpPr/>
          <p:nvPr/>
        </p:nvGrpSpPr>
        <p:grpSpPr>
          <a:xfrm>
            <a:off x="10282490" y="7879755"/>
            <a:ext cx="11844360" cy="2250720"/>
            <a:chOff x="10282490" y="7879755"/>
            <a:chExt cx="11844360" cy="2250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3819AE17-16A5-A953-976F-0DDF92AA792E}"/>
                    </a:ext>
                  </a:extLst>
                </p14:cNvPr>
                <p14:cNvContentPartPr/>
                <p14:nvPr/>
              </p14:nvContentPartPr>
              <p14:xfrm>
                <a:off x="10282490" y="7919715"/>
                <a:ext cx="11844360" cy="22107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3819AE17-16A5-A953-976F-0DDF92AA792E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10276370" y="7913595"/>
                  <a:ext cx="11856600" cy="2223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ED68671C-E243-2A68-9E7A-925D20CEF144}"/>
                    </a:ext>
                  </a:extLst>
                </p14:cNvPr>
                <p14:cNvContentPartPr/>
                <p14:nvPr/>
              </p14:nvContentPartPr>
              <p14:xfrm>
                <a:off x="20961890" y="7879755"/>
                <a:ext cx="155520" cy="1605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ED68671C-E243-2A68-9E7A-925D20CEF144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20955770" y="7873635"/>
                  <a:ext cx="167760" cy="172800"/>
                </a:xfrm>
                <a:prstGeom prst="rect">
                  <a:avLst/>
                </a:prstGeom>
              </p:spPr>
            </p:pic>
          </mc:Fallback>
        </mc:AlternateContent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5" grpId="0" animBg="1" advAuto="0"/>
      <p:bldP spid="687" grpId="0" animBg="1" advAuto="0"/>
      <p:bldP spid="688" grpId="0" animBg="1" advAuto="0"/>
      <p:bldP spid="689" grpId="0" animBg="1" advAuto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radient flow through Vanilla RNN cell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Gradient flow through Vanilla RNN cell</a:t>
            </a:r>
          </a:p>
        </p:txBody>
      </p:sp>
      <p:pic>
        <p:nvPicPr>
          <p:cNvPr id="44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3100" y="5892800"/>
            <a:ext cx="7696200" cy="4419600"/>
          </a:xfrm>
          <a:prstGeom prst="rect">
            <a:avLst/>
          </a:prstGeom>
          <a:ln w="12700">
            <a:miter lim="400000"/>
          </a:ln>
        </p:spPr>
      </p:pic>
      <p:sp>
        <p:nvSpPr>
          <p:cNvPr id="444" name="Bengio et al, “Learning long-term dependencies with gradient descent is difficult”, IEEE Transactions on Neural Networks, 1994…"/>
          <p:cNvSpPr txBox="1"/>
          <p:nvPr/>
        </p:nvSpPr>
        <p:spPr>
          <a:xfrm>
            <a:off x="4767312" y="12404032"/>
            <a:ext cx="16012085" cy="12843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defTabSz="457200">
              <a:lnSpc>
                <a:spcPct val="117999"/>
              </a:lnSpc>
              <a:defRPr sz="2200"/>
            </a:pPr>
            <a:r>
              <a:t>Bengio et al, “Learning long-term dependencies with gradient descent is difficult”, IEEE Transactions on Neural Networks, 1994</a:t>
            </a:r>
          </a:p>
          <a:p>
            <a:pPr defTabSz="457200">
              <a:lnSpc>
                <a:spcPct val="117999"/>
              </a:lnSpc>
              <a:defRPr sz="2200"/>
            </a:pPr>
            <a:r>
              <a:t>Pascanu et al, “On the difficulty of training recurrent neural networks”, ICML 2013</a:t>
            </a:r>
          </a:p>
        </p:txBody>
      </p:sp>
      <p:pic>
        <p:nvPicPr>
          <p:cNvPr id="445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5258" y="5205259"/>
            <a:ext cx="12964074" cy="5386797"/>
          </a:xfrm>
          <a:prstGeom prst="rect">
            <a:avLst/>
          </a:prstGeom>
          <a:ln w="12700">
            <a:miter lim="400000"/>
          </a:ln>
        </p:spPr>
      </p:pic>
      <p:sp>
        <p:nvSpPr>
          <p:cNvPr id="446" name="First, using matrix notation"/>
          <p:cNvSpPr txBox="1"/>
          <p:nvPr/>
        </p:nvSpPr>
        <p:spPr>
          <a:xfrm>
            <a:off x="11199260" y="3739824"/>
            <a:ext cx="9508266" cy="787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>
                <a:solidFill>
                  <a:srgbClr val="5E5E5E"/>
                </a:solidFill>
              </a:defRPr>
            </a:lvl1pPr>
          </a:lstStyle>
          <a:p>
            <a:r>
              <a:t>First, using matrix notation</a:t>
            </a:r>
          </a:p>
        </p:txBody>
      </p:sp>
    </p:spTree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Exploding and Vanishing Gradient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Exploding and Vanishing Gradients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49" name="Computing gradient of   involves many factors of…"/>
              <p:cNvSpPr txBox="1"/>
              <p:nvPr/>
            </p:nvSpPr>
            <p:spPr>
              <a:xfrm>
                <a:off x="1639510" y="9718913"/>
                <a:ext cx="6595466" cy="2227318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71437" tIns="71437" rIns="71437" bIns="71437" anchor="ctr">
                <a:spAutoFit/>
              </a:bodyPr>
              <a:lstStyle/>
              <a:p>
                <a:pPr algn="l" defTabSz="457200">
                  <a:lnSpc>
                    <a:spcPct val="117999"/>
                  </a:lnSpc>
                  <a:defRPr sz="3600"/>
                </a:pPr>
                <a:r>
                  <a:t>Computing gradient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43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sz="4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t> involves many factors of </a:t>
                </a:r>
                <a14:m>
                  <m:oMath xmlns:m="http://schemas.openxmlformats.org/officeDocument/2006/math">
                    <m:r>
                      <a:rPr sz="4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endParaRPr/>
              </a:p>
              <a:p>
                <a:pPr algn="l" defTabSz="457200">
                  <a:lnSpc>
                    <a:spcPct val="117999"/>
                  </a:lnSpc>
                  <a:defRPr sz="3600"/>
                </a:pPr>
                <a:r>
                  <a:t>(and repeated tanh)</a:t>
                </a:r>
              </a:p>
            </p:txBody>
          </p:sp>
        </mc:Choice>
        <mc:Fallback>
          <p:sp>
            <p:nvSpPr>
              <p:cNvPr id="449" name="Computing gradient of   involves many factors of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9510" y="9718913"/>
                <a:ext cx="6595466" cy="2227318"/>
              </a:xfrm>
              <a:prstGeom prst="rect">
                <a:avLst/>
              </a:prstGeom>
              <a:blipFill>
                <a:blip r:embed="rId3"/>
                <a:stretch>
                  <a:fillRect l="-3142" b="-9836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50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2274" y="5084369"/>
            <a:ext cx="21395864" cy="4249721"/>
          </a:xfrm>
          <a:prstGeom prst="rect">
            <a:avLst/>
          </a:prstGeom>
          <a:ln w="12700">
            <a:miter lim="400000"/>
          </a:ln>
        </p:spPr>
      </p:pic>
      <p:sp>
        <p:nvSpPr>
          <p:cNvPr id="451" name="Largest singular value &gt; 1: Exploding gradients…"/>
          <p:cNvSpPr txBox="1"/>
          <p:nvPr/>
        </p:nvSpPr>
        <p:spPr>
          <a:xfrm>
            <a:off x="7805567" y="9282640"/>
            <a:ext cx="6595466" cy="39137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algn="l" defTabSz="457200">
              <a:lnSpc>
                <a:spcPct val="117999"/>
              </a:lnSpc>
              <a:defRPr sz="3600"/>
            </a:pPr>
            <a:r>
              <a:rPr dirty="0"/>
              <a:t>Largest singular value &gt; 1: </a:t>
            </a:r>
            <a:r>
              <a:rPr b="1" dirty="0"/>
              <a:t>Exploding gradients</a:t>
            </a:r>
          </a:p>
          <a:p>
            <a:pPr algn="l" defTabSz="457200">
              <a:lnSpc>
                <a:spcPct val="117999"/>
              </a:lnSpc>
              <a:defRPr sz="3600"/>
            </a:pPr>
            <a:endParaRPr b="1" dirty="0"/>
          </a:p>
          <a:p>
            <a:pPr algn="l" defTabSz="457200">
              <a:lnSpc>
                <a:spcPct val="117999"/>
              </a:lnSpc>
              <a:defRPr sz="3600"/>
            </a:pPr>
            <a:endParaRPr b="1" dirty="0"/>
          </a:p>
          <a:p>
            <a:pPr algn="l" defTabSz="457200">
              <a:lnSpc>
                <a:spcPct val="117999"/>
              </a:lnSpc>
              <a:defRPr sz="3600"/>
            </a:pPr>
            <a:r>
              <a:rPr dirty="0"/>
              <a:t>Largest singular value &lt; 1: </a:t>
            </a:r>
            <a:r>
              <a:rPr b="1" dirty="0"/>
              <a:t>Vanishing gradients</a:t>
            </a:r>
          </a:p>
        </p:txBody>
      </p:sp>
      <p:sp>
        <p:nvSpPr>
          <p:cNvPr id="452" name="Slide Number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50</a:t>
            </a:fld>
            <a:endParaRPr/>
          </a:p>
        </p:txBody>
      </p:sp>
      <p:grpSp>
        <p:nvGrpSpPr>
          <p:cNvPr id="455" name="Group"/>
          <p:cNvGrpSpPr/>
          <p:nvPr/>
        </p:nvGrpSpPr>
        <p:grpSpPr>
          <a:xfrm>
            <a:off x="13464795" y="9650549"/>
            <a:ext cx="6602397" cy="1448030"/>
            <a:chOff x="0" y="0"/>
            <a:chExt cx="6602396" cy="1448028"/>
          </a:xfrm>
        </p:grpSpPr>
        <p:sp>
          <p:nvSpPr>
            <p:cNvPr id="453" name="Group"/>
            <p:cNvSpPr/>
            <p:nvPr/>
          </p:nvSpPr>
          <p:spPr>
            <a:xfrm>
              <a:off x="0" y="724014"/>
              <a:ext cx="936238" cy="1"/>
            </a:xfrm>
            <a:prstGeom prst="line">
              <a:avLst/>
            </a:prstGeom>
            <a:noFill/>
            <a:ln w="63500" cap="flat">
              <a:solidFill>
                <a:srgbClr val="5E5E5E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454" name="Difficult for model to converge!"/>
            <p:cNvSpPr txBox="1"/>
            <p:nvPr/>
          </p:nvSpPr>
          <p:spPr>
            <a:xfrm>
              <a:off x="1193051" y="0"/>
              <a:ext cx="5409346" cy="14480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>
                <a:defRPr>
                  <a:solidFill>
                    <a:schemeClr val="accent1">
                      <a:lumOff val="-13575"/>
                    </a:schemeClr>
                  </a:solidFill>
                </a:defRPr>
              </a:lvl1pPr>
            </a:lstStyle>
            <a:p>
              <a:r>
                <a:t>Difficult for model to converge!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1" grpId="0" animBg="1" advAuto="0"/>
      <p:bldP spid="455" grpId="0" animBg="1" advAuto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9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5439" y="9827443"/>
            <a:ext cx="8702278" cy="3729549"/>
          </a:xfrm>
          <a:prstGeom prst="rect">
            <a:avLst/>
          </a:prstGeom>
          <a:ln w="12700">
            <a:miter lim="400000"/>
          </a:ln>
        </p:spPr>
      </p:pic>
      <p:sp>
        <p:nvSpPr>
          <p:cNvPr id="460" name="Why is exploding gradient a problem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6200"/>
            </a:lvl1pPr>
          </a:lstStyle>
          <a:p>
            <a:r>
              <a:t>Why is exploding gradient a problem?</a:t>
            </a:r>
          </a:p>
        </p:txBody>
      </p:sp>
      <p:sp>
        <p:nvSpPr>
          <p:cNvPr id="461" name="Gradients become too big and we take a very large step in SGD."/>
          <p:cNvSpPr txBox="1">
            <a:spLocks noGrp="1"/>
          </p:cNvSpPr>
          <p:nvPr>
            <p:ph type="body" sz="quarter" idx="1"/>
          </p:nvPr>
        </p:nvSpPr>
        <p:spPr>
          <a:xfrm>
            <a:off x="4440564" y="3218421"/>
            <a:ext cx="13154170" cy="906619"/>
          </a:xfrm>
          <a:prstGeom prst="rect">
            <a:avLst/>
          </a:prstGeom>
        </p:spPr>
        <p:txBody>
          <a:bodyPr/>
          <a:lstStyle>
            <a:lvl1pPr marL="604519" indent="-604519">
              <a:defRPr sz="3400"/>
            </a:lvl1pPr>
          </a:lstStyle>
          <a:p>
            <a:r>
              <a:t>Gradients become too big and we take a very large step in SGD.</a:t>
            </a:r>
          </a:p>
        </p:txBody>
      </p:sp>
      <p:grpSp>
        <p:nvGrpSpPr>
          <p:cNvPr id="464" name="Group"/>
          <p:cNvGrpSpPr/>
          <p:nvPr/>
        </p:nvGrpSpPr>
        <p:grpSpPr>
          <a:xfrm>
            <a:off x="4440564" y="4132938"/>
            <a:ext cx="13918587" cy="5488926"/>
            <a:chOff x="0" y="0"/>
            <a:chExt cx="13918586" cy="5488924"/>
          </a:xfrm>
        </p:grpSpPr>
        <p:sp>
          <p:nvSpPr>
            <p:cNvPr id="462" name="Solution: Gradient clipping — if the norm of the gradient is greater than some threshold, scale it down before applying SGD update."/>
            <p:cNvSpPr txBox="1"/>
            <p:nvPr/>
          </p:nvSpPr>
          <p:spPr>
            <a:xfrm>
              <a:off x="0" y="0"/>
              <a:ext cx="13918587" cy="17324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/>
            <a:p>
              <a:pPr marL="604519" indent="-604519" algn="l">
                <a:lnSpc>
                  <a:spcPct val="120000"/>
                </a:lnSpc>
                <a:spcBef>
                  <a:spcPts val="1400"/>
                </a:spcBef>
                <a:buSzPct val="145000"/>
                <a:buChar char="•"/>
                <a:defRPr sz="3400">
                  <a:latin typeface="Georgia"/>
                  <a:ea typeface="Georgia"/>
                  <a:cs typeface="Georgia"/>
                  <a:sym typeface="Georgia"/>
                </a:defRPr>
              </a:pPr>
              <a:r>
                <a:rPr b="1"/>
                <a:t>Solution</a:t>
              </a:r>
              <a:r>
                <a:t>: Gradient clipping — if the norm of the gradient is greater than some threshold, scale it down before applying SGD update.</a:t>
              </a:r>
            </a:p>
          </p:txBody>
        </p:sp>
        <p:pic>
          <p:nvPicPr>
            <p:cNvPr id="463" name="Screen Shot 2019-10-10 at 12.13.22 AM.png" descr="Screen Shot 2019-10-10 at 12.13.22 AM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7370" y="1436735"/>
              <a:ext cx="12277789" cy="405219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65" name="Difficult for model to converge!"/>
          <p:cNvSpPr txBox="1"/>
          <p:nvPr/>
        </p:nvSpPr>
        <p:spPr>
          <a:xfrm>
            <a:off x="18502867" y="3216407"/>
            <a:ext cx="5409346" cy="1448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r>
              <a:t>Difficult for model to converge!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" grpId="0" animBg="1" advAuto="0"/>
      <p:bldP spid="461" grpId="0" animBg="1" advAuto="0"/>
      <p:bldP spid="464" grpId="0" animBg="1" advAuto="0"/>
      <p:bldP spid="465" grpId="0" animBg="1" advAuto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Exploding and Vanishing Gradient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Exploding and Vanishing Gradients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68" name="Computing gradient of   involves many factors of…"/>
              <p:cNvSpPr txBox="1"/>
              <p:nvPr/>
            </p:nvSpPr>
            <p:spPr>
              <a:xfrm>
                <a:off x="1639510" y="9718913"/>
                <a:ext cx="6595466" cy="2227318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71437" tIns="71437" rIns="71437" bIns="71437" anchor="ctr">
                <a:spAutoFit/>
              </a:bodyPr>
              <a:lstStyle/>
              <a:p>
                <a:pPr algn="l" defTabSz="457200">
                  <a:lnSpc>
                    <a:spcPct val="117999"/>
                  </a:lnSpc>
                  <a:defRPr sz="3600"/>
                </a:pPr>
                <a:r>
                  <a:t>Computing gradient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43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sz="4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t> involves many factors of </a:t>
                </a:r>
                <a14:m>
                  <m:oMath xmlns:m="http://schemas.openxmlformats.org/officeDocument/2006/math">
                    <m:r>
                      <a:rPr sz="4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endParaRPr/>
              </a:p>
              <a:p>
                <a:pPr algn="l" defTabSz="457200">
                  <a:lnSpc>
                    <a:spcPct val="117999"/>
                  </a:lnSpc>
                  <a:defRPr sz="3600"/>
                </a:pPr>
                <a:r>
                  <a:t>(and repeated tanh)</a:t>
                </a:r>
              </a:p>
            </p:txBody>
          </p:sp>
        </mc:Choice>
        <mc:Fallback>
          <p:sp>
            <p:nvSpPr>
              <p:cNvPr id="468" name="Computing gradient of   involves many factors of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9510" y="9718913"/>
                <a:ext cx="6595466" cy="2227318"/>
              </a:xfrm>
              <a:prstGeom prst="rect">
                <a:avLst/>
              </a:prstGeom>
              <a:blipFill>
                <a:blip r:embed="rId3"/>
                <a:stretch>
                  <a:fillRect l="-3142" b="-9836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69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2274" y="5084369"/>
            <a:ext cx="21395864" cy="4249721"/>
          </a:xfrm>
          <a:prstGeom prst="rect">
            <a:avLst/>
          </a:prstGeom>
          <a:ln w="12700">
            <a:miter lim="400000"/>
          </a:ln>
        </p:spPr>
      </p:pic>
      <p:sp>
        <p:nvSpPr>
          <p:cNvPr id="470" name="Largest singular value &gt; 1: Exploding gradients…"/>
          <p:cNvSpPr txBox="1"/>
          <p:nvPr/>
        </p:nvSpPr>
        <p:spPr>
          <a:xfrm>
            <a:off x="7828195" y="9459755"/>
            <a:ext cx="6595466" cy="39137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algn="l" defTabSz="457200">
              <a:lnSpc>
                <a:spcPct val="117999"/>
              </a:lnSpc>
              <a:defRPr sz="3600"/>
            </a:pPr>
            <a:r>
              <a:t>Largest singular value &gt; 1: </a:t>
            </a:r>
            <a:r>
              <a:rPr b="1"/>
              <a:t>Exploding gradients</a:t>
            </a:r>
          </a:p>
          <a:p>
            <a:pPr algn="l" defTabSz="457200">
              <a:lnSpc>
                <a:spcPct val="117999"/>
              </a:lnSpc>
              <a:defRPr sz="3600"/>
            </a:pPr>
            <a:endParaRPr b="1"/>
          </a:p>
          <a:p>
            <a:pPr algn="l" defTabSz="457200">
              <a:lnSpc>
                <a:spcPct val="117999"/>
              </a:lnSpc>
              <a:defRPr sz="3600"/>
            </a:pPr>
            <a:endParaRPr b="1"/>
          </a:p>
          <a:p>
            <a:pPr algn="l" defTabSz="457200">
              <a:lnSpc>
                <a:spcPct val="117999"/>
              </a:lnSpc>
              <a:defRPr sz="3600"/>
            </a:pPr>
            <a:r>
              <a:t>Largest singular value &lt; 1: </a:t>
            </a:r>
            <a:r>
              <a:rPr b="1"/>
              <a:t>Vanishing gradients</a:t>
            </a:r>
          </a:p>
        </p:txBody>
      </p:sp>
      <p:sp>
        <p:nvSpPr>
          <p:cNvPr id="471" name="Slide Number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52</a:t>
            </a:fld>
            <a:endParaRPr/>
          </a:p>
        </p:txBody>
      </p:sp>
      <p:grpSp>
        <p:nvGrpSpPr>
          <p:cNvPr id="478" name="Group"/>
          <p:cNvGrpSpPr/>
          <p:nvPr/>
        </p:nvGrpSpPr>
        <p:grpSpPr>
          <a:xfrm>
            <a:off x="13464795" y="9155654"/>
            <a:ext cx="10124799" cy="3209857"/>
            <a:chOff x="0" y="-1"/>
            <a:chExt cx="10124798" cy="3209855"/>
          </a:xfrm>
        </p:grpSpPr>
        <p:grpSp>
          <p:nvGrpSpPr>
            <p:cNvPr id="475" name="Group"/>
            <p:cNvGrpSpPr/>
            <p:nvPr/>
          </p:nvGrpSpPr>
          <p:grpSpPr>
            <a:xfrm>
              <a:off x="1092472" y="-1"/>
              <a:ext cx="9032326" cy="3209855"/>
              <a:chOff x="0" y="-1"/>
              <a:chExt cx="9032324" cy="3209854"/>
            </a:xfrm>
          </p:grpSpPr>
          <p:pic>
            <p:nvPicPr>
              <p:cNvPr id="472" name="Image" descr="Image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0" y="1485307"/>
                <a:ext cx="4667060" cy="112851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473" name="Gradient clipping:…"/>
              <p:cNvSpPr txBox="1"/>
              <p:nvPr/>
            </p:nvSpPr>
            <p:spPr>
              <a:xfrm>
                <a:off x="725933" y="-1"/>
                <a:ext cx="6595466" cy="15652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spAutoFit/>
              </a:bodyPr>
              <a:lstStyle/>
              <a:p>
                <a:pPr algn="l" defTabSz="457200">
                  <a:defRPr sz="3200"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rPr b="1"/>
                  <a:t>Gradient clipping</a:t>
                </a:r>
                <a:r>
                  <a:t>: </a:t>
                </a:r>
              </a:p>
              <a:p>
                <a:pPr algn="l" defTabSz="457200">
                  <a:defRPr sz="3200"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Scale gradient if its norm is too big</a:t>
                </a:r>
                <a:endParaRPr>
                  <a:latin typeface="Times Roman"/>
                  <a:ea typeface="Times Roman"/>
                  <a:cs typeface="Times Roman"/>
                  <a:sym typeface="Times Roman"/>
                </a:endParaRPr>
              </a:p>
            </p:txBody>
          </p:sp>
          <p:pic>
            <p:nvPicPr>
              <p:cNvPr id="474" name="Image" descr="Image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667060" y="1339025"/>
                <a:ext cx="4365264" cy="187082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476" name="Line"/>
            <p:cNvSpPr/>
            <p:nvPr/>
          </p:nvSpPr>
          <p:spPr>
            <a:xfrm>
              <a:off x="0" y="1218908"/>
              <a:ext cx="936238" cy="1"/>
            </a:xfrm>
            <a:prstGeom prst="line">
              <a:avLst/>
            </a:prstGeom>
            <a:noFill/>
            <a:ln w="63500" cap="flat">
              <a:solidFill>
                <a:srgbClr val="5E5E5E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477" name="Line"/>
            <p:cNvSpPr/>
            <p:nvPr/>
          </p:nvSpPr>
          <p:spPr>
            <a:xfrm>
              <a:off x="0" y="1218908"/>
              <a:ext cx="936238" cy="1"/>
            </a:xfrm>
            <a:prstGeom prst="line">
              <a:avLst/>
            </a:prstGeom>
            <a:noFill/>
            <a:ln w="63500" cap="flat">
              <a:solidFill>
                <a:srgbClr val="5E5E5E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8" grpId="0" animBg="1" advAuto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Exploding and Vanishing Gradient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Exploding and Vanishing Gradients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83" name="Computing gradient of   involves many factors of…"/>
              <p:cNvSpPr txBox="1"/>
              <p:nvPr/>
            </p:nvSpPr>
            <p:spPr>
              <a:xfrm>
                <a:off x="1639510" y="9718913"/>
                <a:ext cx="6595466" cy="2227318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71437" tIns="71437" rIns="71437" bIns="71437" anchor="ctr">
                <a:spAutoFit/>
              </a:bodyPr>
              <a:lstStyle/>
              <a:p>
                <a:pPr algn="l" defTabSz="457200">
                  <a:lnSpc>
                    <a:spcPct val="117999"/>
                  </a:lnSpc>
                  <a:defRPr sz="3600"/>
                </a:pPr>
                <a:r>
                  <a:t>Computing gradient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43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sz="4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t> involves many factors of </a:t>
                </a:r>
                <a14:m>
                  <m:oMath xmlns:m="http://schemas.openxmlformats.org/officeDocument/2006/math">
                    <m:r>
                      <a:rPr sz="4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endParaRPr/>
              </a:p>
              <a:p>
                <a:pPr algn="l" defTabSz="457200">
                  <a:lnSpc>
                    <a:spcPct val="117999"/>
                  </a:lnSpc>
                  <a:defRPr sz="3600"/>
                </a:pPr>
                <a:r>
                  <a:t>(and repeated tanh)</a:t>
                </a:r>
              </a:p>
            </p:txBody>
          </p:sp>
        </mc:Choice>
        <mc:Fallback>
          <p:sp>
            <p:nvSpPr>
              <p:cNvPr id="483" name="Computing gradient of   involves many factors of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9510" y="9718913"/>
                <a:ext cx="6595466" cy="2227318"/>
              </a:xfrm>
              <a:prstGeom prst="rect">
                <a:avLst/>
              </a:prstGeom>
              <a:blipFill>
                <a:blip r:embed="rId3"/>
                <a:stretch>
                  <a:fillRect l="-3142" b="-9836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84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2274" y="5084369"/>
            <a:ext cx="21395864" cy="4249721"/>
          </a:xfrm>
          <a:prstGeom prst="rect">
            <a:avLst/>
          </a:prstGeom>
          <a:ln w="12700">
            <a:miter lim="400000"/>
          </a:ln>
        </p:spPr>
      </p:pic>
      <p:sp>
        <p:nvSpPr>
          <p:cNvPr id="485" name="Largest singular value &gt; 1: Exploding gradients…"/>
          <p:cNvSpPr txBox="1"/>
          <p:nvPr/>
        </p:nvSpPr>
        <p:spPr>
          <a:xfrm>
            <a:off x="7828195" y="9459755"/>
            <a:ext cx="6595466" cy="39137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algn="l" defTabSz="457200">
              <a:lnSpc>
                <a:spcPct val="117999"/>
              </a:lnSpc>
              <a:defRPr sz="3600"/>
            </a:pPr>
            <a:r>
              <a:t>Largest singular value &gt; 1: </a:t>
            </a:r>
            <a:r>
              <a:rPr b="1"/>
              <a:t>Exploding gradients</a:t>
            </a:r>
          </a:p>
          <a:p>
            <a:pPr algn="l" defTabSz="457200">
              <a:lnSpc>
                <a:spcPct val="117999"/>
              </a:lnSpc>
              <a:defRPr sz="3600"/>
            </a:pPr>
            <a:endParaRPr b="1"/>
          </a:p>
          <a:p>
            <a:pPr algn="l" defTabSz="457200">
              <a:lnSpc>
                <a:spcPct val="117999"/>
              </a:lnSpc>
              <a:defRPr sz="3600"/>
            </a:pPr>
            <a:endParaRPr b="1"/>
          </a:p>
          <a:p>
            <a:pPr algn="l" defTabSz="457200">
              <a:lnSpc>
                <a:spcPct val="117999"/>
              </a:lnSpc>
              <a:defRPr sz="3600"/>
            </a:pPr>
            <a:r>
              <a:t>Largest singular value &lt; 1: </a:t>
            </a:r>
            <a:r>
              <a:rPr b="1"/>
              <a:t>Vanishing gradients</a:t>
            </a:r>
          </a:p>
        </p:txBody>
      </p:sp>
      <p:sp>
        <p:nvSpPr>
          <p:cNvPr id="486" name="Slide Number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53</a:t>
            </a:fld>
            <a:endParaRPr/>
          </a:p>
        </p:txBody>
      </p:sp>
      <p:grpSp>
        <p:nvGrpSpPr>
          <p:cNvPr id="489" name="Group"/>
          <p:cNvGrpSpPr/>
          <p:nvPr/>
        </p:nvGrpSpPr>
        <p:grpSpPr>
          <a:xfrm>
            <a:off x="13677334" y="12065763"/>
            <a:ext cx="8561715" cy="1448030"/>
            <a:chOff x="0" y="0"/>
            <a:chExt cx="8561714" cy="1448028"/>
          </a:xfrm>
        </p:grpSpPr>
        <p:sp>
          <p:nvSpPr>
            <p:cNvPr id="487" name="Group"/>
            <p:cNvSpPr/>
            <p:nvPr/>
          </p:nvSpPr>
          <p:spPr>
            <a:xfrm>
              <a:off x="0" y="724014"/>
              <a:ext cx="936238" cy="1"/>
            </a:xfrm>
            <a:prstGeom prst="line">
              <a:avLst/>
            </a:prstGeom>
            <a:noFill/>
            <a:ln w="63500" cap="flat">
              <a:solidFill>
                <a:srgbClr val="5E5E5E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488" name="Can’t capture long distance dependencies."/>
            <p:cNvSpPr txBox="1"/>
            <p:nvPr/>
          </p:nvSpPr>
          <p:spPr>
            <a:xfrm>
              <a:off x="1474626" y="0"/>
              <a:ext cx="7087089" cy="14480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spAutoFit/>
            </a:bodyPr>
            <a:lstStyle>
              <a:lvl1pPr>
                <a:defRPr>
                  <a:solidFill>
                    <a:schemeClr val="accent1">
                      <a:lumOff val="-13575"/>
                    </a:schemeClr>
                  </a:solidFill>
                </a:defRPr>
              </a:lvl1pPr>
            </a:lstStyle>
            <a:p>
              <a:r>
                <a:t>Can’t capture long distance dependencies. 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9" grpId="0" animBg="1" advAuto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Vanishing gradients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1952626"/>
          </a:xfrm>
          <a:prstGeom prst="rect">
            <a:avLst/>
          </a:prstGeom>
        </p:spPr>
        <p:txBody>
          <a:bodyPr/>
          <a:lstStyle/>
          <a:p>
            <a:r>
              <a:t>Vanishing gradients</a:t>
            </a:r>
          </a:p>
        </p:txBody>
      </p:sp>
      <p:pic>
        <p:nvPicPr>
          <p:cNvPr id="494" name="Screen Shot 2020-03-05 at 3.04.01 PM.png" descr="Screen Shot 2020-03-05 at 3.04.01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8212" y="2339484"/>
            <a:ext cx="15396932" cy="10368691"/>
          </a:xfrm>
          <a:prstGeom prst="rect">
            <a:avLst/>
          </a:prstGeom>
          <a:ln w="12700">
            <a:miter lim="400000"/>
          </a:ln>
        </p:spPr>
      </p:pic>
      <p:sp>
        <p:nvSpPr>
          <p:cNvPr id="495" name="Slide Number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54</a:t>
            </a:fld>
            <a:endParaRPr/>
          </a:p>
        </p:txBody>
      </p:sp>
      <p:pic>
        <p:nvPicPr>
          <p:cNvPr id="496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8669" y="4322336"/>
            <a:ext cx="5168901" cy="1104901"/>
          </a:xfrm>
          <a:prstGeom prst="rect">
            <a:avLst/>
          </a:prstGeom>
          <a:ln w="12700">
            <a:miter lim="400000"/>
          </a:ln>
        </p:spPr>
      </p:pic>
      <p:pic>
        <p:nvPicPr>
          <p:cNvPr id="497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4522" y="5755668"/>
            <a:ext cx="4457242" cy="4510943"/>
          </a:xfrm>
          <a:prstGeom prst="rect">
            <a:avLst/>
          </a:prstGeom>
          <a:ln w="12700">
            <a:miter lim="400000"/>
          </a:ln>
        </p:spPr>
      </p:pic>
      <p:sp>
        <p:nvSpPr>
          <p:cNvPr id="498" name="Simple RNN"/>
          <p:cNvSpPr txBox="1"/>
          <p:nvPr/>
        </p:nvSpPr>
        <p:spPr>
          <a:xfrm>
            <a:off x="1692201" y="2667166"/>
            <a:ext cx="4421883" cy="1108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6600">
                <a:latin typeface="+mj-lt"/>
                <a:ea typeface="+mj-ea"/>
                <a:cs typeface="+mj-cs"/>
                <a:sym typeface="Gill Sans"/>
              </a:defRPr>
            </a:lvl1pPr>
          </a:lstStyle>
          <a:p>
            <a:r>
              <a:t>Simple RNN</a:t>
            </a:r>
          </a:p>
        </p:txBody>
      </p:sp>
      <p:sp>
        <p:nvSpPr>
          <p:cNvPr id="499" name="(Figure credit: Abigail See)"/>
          <p:cNvSpPr txBox="1"/>
          <p:nvPr/>
        </p:nvSpPr>
        <p:spPr>
          <a:xfrm>
            <a:off x="17344058" y="12850899"/>
            <a:ext cx="4897452" cy="6267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200" i="1"/>
            </a:lvl1pPr>
          </a:lstStyle>
          <a:p>
            <a:r>
              <a:t>(Figure credit: Abigail See)</a:t>
            </a:r>
          </a:p>
        </p:txBody>
      </p:sp>
    </p:spTree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Vanishing Gradient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Vanishing Gradients</a:t>
            </a:r>
          </a:p>
        </p:txBody>
      </p:sp>
      <p:pic>
        <p:nvPicPr>
          <p:cNvPr id="504" name="Screen Shot 2020-03-05 at 3.04.24 PM.png" descr="Screen Shot 2020-03-05 at 3.04.24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2668" y="2785366"/>
            <a:ext cx="15785639" cy="10366689"/>
          </a:xfrm>
          <a:prstGeom prst="rect">
            <a:avLst/>
          </a:prstGeom>
          <a:ln w="12700">
            <a:miter lim="400000"/>
          </a:ln>
        </p:spPr>
      </p:pic>
      <p:sp>
        <p:nvSpPr>
          <p:cNvPr id="505" name="Slide Number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55</a:t>
            </a:fld>
            <a:endParaRPr/>
          </a:p>
        </p:txBody>
      </p:sp>
      <p:sp>
        <p:nvSpPr>
          <p:cNvPr id="506" name="(Figure credit: Abigail See)"/>
          <p:cNvSpPr txBox="1"/>
          <p:nvPr/>
        </p:nvSpPr>
        <p:spPr>
          <a:xfrm>
            <a:off x="17344058" y="12850899"/>
            <a:ext cx="4897452" cy="6267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3200" i="1"/>
            </a:lvl1pPr>
          </a:lstStyle>
          <a:p>
            <a:r>
              <a:t>(Figure credit: Abigail See)</a:t>
            </a:r>
          </a:p>
        </p:txBody>
      </p:sp>
      <p:sp>
        <p:nvSpPr>
          <p:cNvPr id="507" name="Focus more on recent past."/>
          <p:cNvSpPr txBox="1"/>
          <p:nvPr/>
        </p:nvSpPr>
        <p:spPr>
          <a:xfrm>
            <a:off x="2523812" y="4048971"/>
            <a:ext cx="7087089" cy="787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</a:defRPr>
            </a:lvl1pPr>
          </a:lstStyle>
          <a:p>
            <a:r>
              <a:t>Focus more on recent past.</a:t>
            </a:r>
          </a:p>
        </p:txBody>
      </p:sp>
      <p:sp>
        <p:nvSpPr>
          <p:cNvPr id="508" name="Can’t capture long distance dependencies."/>
          <p:cNvSpPr txBox="1"/>
          <p:nvPr/>
        </p:nvSpPr>
        <p:spPr>
          <a:xfrm>
            <a:off x="17064809" y="1151220"/>
            <a:ext cx="7087089" cy="14480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>
                <a:solidFill>
                  <a:schemeClr val="accent1">
                    <a:lumOff val="-13575"/>
                  </a:schemeClr>
                </a:solidFill>
              </a:defRPr>
            </a:lvl1pPr>
          </a:lstStyle>
          <a:p>
            <a:r>
              <a:t>Can’t capture long distance dependencies. </a:t>
            </a:r>
          </a:p>
        </p:txBody>
      </p:sp>
    </p:spTree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Exploding and Vanishing Gradient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Exploding and Vanishing Gradients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11" name="Computing gradient of   involves many factors of…"/>
              <p:cNvSpPr txBox="1"/>
              <p:nvPr/>
            </p:nvSpPr>
            <p:spPr>
              <a:xfrm>
                <a:off x="1639510" y="9718913"/>
                <a:ext cx="6595466" cy="2227318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m="http://schemas.openxmlformats.org/officeDocument/2006/math" xmlns="" val="1"/>
                </a:ext>
              </a:extLst>
            </p:spPr>
            <p:txBody>
              <a:bodyPr lIns="71437" tIns="71437" rIns="71437" bIns="71437" anchor="ctr">
                <a:spAutoFit/>
              </a:bodyPr>
              <a:lstStyle/>
              <a:p>
                <a:pPr algn="l" defTabSz="457200">
                  <a:lnSpc>
                    <a:spcPct val="117999"/>
                  </a:lnSpc>
                  <a:defRPr sz="3600"/>
                </a:pPr>
                <a:r>
                  <a:t>Computing gradient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430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4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sz="43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t> involves many factors of </a:t>
                </a:r>
                <a14:m>
                  <m:oMath xmlns:m="http://schemas.openxmlformats.org/officeDocument/2006/math">
                    <m:r>
                      <a:rPr sz="43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endParaRPr/>
              </a:p>
              <a:p>
                <a:pPr algn="l" defTabSz="457200">
                  <a:lnSpc>
                    <a:spcPct val="117999"/>
                  </a:lnSpc>
                  <a:defRPr sz="3600"/>
                </a:pPr>
                <a:r>
                  <a:t>(and repeated tanh)</a:t>
                </a:r>
              </a:p>
            </p:txBody>
          </p:sp>
        </mc:Choice>
        <mc:Fallback>
          <p:sp>
            <p:nvSpPr>
              <p:cNvPr id="511" name="Computing gradient of   involves many factors of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9510" y="9718913"/>
                <a:ext cx="6595466" cy="2227318"/>
              </a:xfrm>
              <a:prstGeom prst="rect">
                <a:avLst/>
              </a:prstGeom>
              <a:blipFill>
                <a:blip r:embed="rId3"/>
                <a:stretch>
                  <a:fillRect l="-3142" b="-9836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2274" y="5084369"/>
            <a:ext cx="21395864" cy="4249721"/>
          </a:xfrm>
          <a:prstGeom prst="rect">
            <a:avLst/>
          </a:prstGeom>
          <a:ln w="12700">
            <a:miter lim="400000"/>
          </a:ln>
        </p:spPr>
      </p:pic>
      <p:sp>
        <p:nvSpPr>
          <p:cNvPr id="513" name="Largest singular value &gt; 1: Exploding gradients…"/>
          <p:cNvSpPr txBox="1"/>
          <p:nvPr/>
        </p:nvSpPr>
        <p:spPr>
          <a:xfrm>
            <a:off x="7805567" y="9246683"/>
            <a:ext cx="6595466" cy="39137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/>
          <a:p>
            <a:pPr algn="l" defTabSz="457200">
              <a:lnSpc>
                <a:spcPct val="117999"/>
              </a:lnSpc>
              <a:defRPr sz="3600"/>
            </a:pPr>
            <a:r>
              <a:rPr dirty="0"/>
              <a:t>Largest singular value &gt; 1: </a:t>
            </a:r>
            <a:r>
              <a:rPr b="1" dirty="0"/>
              <a:t>Exploding gradients</a:t>
            </a:r>
          </a:p>
          <a:p>
            <a:pPr algn="l" defTabSz="457200">
              <a:lnSpc>
                <a:spcPct val="117999"/>
              </a:lnSpc>
              <a:defRPr sz="3600"/>
            </a:pPr>
            <a:endParaRPr b="1" dirty="0"/>
          </a:p>
          <a:p>
            <a:pPr algn="l" defTabSz="457200">
              <a:lnSpc>
                <a:spcPct val="117999"/>
              </a:lnSpc>
              <a:defRPr sz="3600"/>
            </a:pPr>
            <a:endParaRPr b="1" dirty="0"/>
          </a:p>
          <a:p>
            <a:pPr algn="l" defTabSz="457200">
              <a:lnSpc>
                <a:spcPct val="117999"/>
              </a:lnSpc>
              <a:defRPr sz="3600"/>
            </a:pPr>
            <a:r>
              <a:rPr dirty="0"/>
              <a:t>Largest singular value &lt; 1: </a:t>
            </a:r>
            <a:r>
              <a:rPr b="1" dirty="0"/>
              <a:t>Vanishing gradients</a:t>
            </a:r>
          </a:p>
        </p:txBody>
      </p:sp>
      <p:grpSp>
        <p:nvGrpSpPr>
          <p:cNvPr id="520" name="Group"/>
          <p:cNvGrpSpPr/>
          <p:nvPr/>
        </p:nvGrpSpPr>
        <p:grpSpPr>
          <a:xfrm>
            <a:off x="13464795" y="9155655"/>
            <a:ext cx="10166930" cy="2838696"/>
            <a:chOff x="0" y="0"/>
            <a:chExt cx="10166929" cy="2838694"/>
          </a:xfrm>
        </p:grpSpPr>
        <p:grpSp>
          <p:nvGrpSpPr>
            <p:cNvPr id="517" name="Group"/>
            <p:cNvGrpSpPr/>
            <p:nvPr/>
          </p:nvGrpSpPr>
          <p:grpSpPr>
            <a:xfrm>
              <a:off x="1092472" y="0"/>
              <a:ext cx="9074458" cy="2838695"/>
              <a:chOff x="0" y="0"/>
              <a:chExt cx="9074456" cy="2838694"/>
            </a:xfrm>
          </p:grpSpPr>
          <p:pic>
            <p:nvPicPr>
              <p:cNvPr id="514" name="Image" descr="Image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0" y="1339025"/>
                <a:ext cx="4667060" cy="1128511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515" name="Gradient clipping:…"/>
              <p:cNvSpPr txBox="1"/>
              <p:nvPr/>
            </p:nvSpPr>
            <p:spPr>
              <a:xfrm>
                <a:off x="725933" y="-1"/>
                <a:ext cx="6595466" cy="156527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71437" tIns="71437" rIns="71437" bIns="71437" numCol="1" anchor="ctr">
                <a:spAutoFit/>
              </a:bodyPr>
              <a:lstStyle/>
              <a:p>
                <a:pPr algn="l" defTabSz="457200">
                  <a:defRPr sz="3200"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rPr b="1"/>
                  <a:t>Gradient clipping</a:t>
                </a:r>
                <a:r>
                  <a:t>: </a:t>
                </a:r>
              </a:p>
              <a:p>
                <a:pPr algn="l" defTabSz="457200">
                  <a:defRPr sz="3200">
                    <a:latin typeface="Arial"/>
                    <a:ea typeface="Arial"/>
                    <a:cs typeface="Arial"/>
                    <a:sym typeface="Arial"/>
                  </a:defRPr>
                </a:pPr>
                <a:r>
                  <a:t>Scale gradient if its norm is too big</a:t>
                </a:r>
                <a:endParaRPr>
                  <a:latin typeface="Times Roman"/>
                  <a:ea typeface="Times Roman"/>
                  <a:cs typeface="Times Roman"/>
                  <a:sym typeface="Times Roman"/>
                </a:endParaRPr>
              </a:p>
            </p:txBody>
          </p:sp>
          <p:pic>
            <p:nvPicPr>
              <p:cNvPr id="516" name="Image" descr="Image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709193" y="967867"/>
                <a:ext cx="4365264" cy="1870828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sp>
          <p:nvSpPr>
            <p:cNvPr id="518" name="Line"/>
            <p:cNvSpPr/>
            <p:nvPr/>
          </p:nvSpPr>
          <p:spPr>
            <a:xfrm>
              <a:off x="0" y="1218908"/>
              <a:ext cx="936238" cy="1"/>
            </a:xfrm>
            <a:prstGeom prst="line">
              <a:avLst/>
            </a:prstGeom>
            <a:noFill/>
            <a:ln w="63500" cap="flat">
              <a:solidFill>
                <a:srgbClr val="5E5E5E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  <p:sp>
          <p:nvSpPr>
            <p:cNvPr id="519" name="Line"/>
            <p:cNvSpPr/>
            <p:nvPr/>
          </p:nvSpPr>
          <p:spPr>
            <a:xfrm>
              <a:off x="0" y="1218908"/>
              <a:ext cx="936238" cy="1"/>
            </a:xfrm>
            <a:prstGeom prst="line">
              <a:avLst/>
            </a:prstGeom>
            <a:noFill/>
            <a:ln w="63500" cap="flat">
              <a:solidFill>
                <a:srgbClr val="5E5E5E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grpSp>
        <p:nvGrpSpPr>
          <p:cNvPr id="523" name="Group"/>
          <p:cNvGrpSpPr/>
          <p:nvPr/>
        </p:nvGrpSpPr>
        <p:grpSpPr>
          <a:xfrm>
            <a:off x="13444921" y="12477839"/>
            <a:ext cx="6637889" cy="854076"/>
            <a:chOff x="0" y="0"/>
            <a:chExt cx="6637887" cy="854075"/>
          </a:xfrm>
        </p:grpSpPr>
        <p:sp>
          <p:nvSpPr>
            <p:cNvPr id="521" name="Change RNN architecture"/>
            <p:cNvSpPr txBox="1"/>
            <p:nvPr/>
          </p:nvSpPr>
          <p:spPr>
            <a:xfrm>
              <a:off x="1247506" y="-1"/>
              <a:ext cx="5390382" cy="85407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71437" tIns="71437" rIns="71437" bIns="71437" numCol="1" anchor="ctr">
              <a:spAutoFit/>
            </a:bodyPr>
            <a:lstStyle>
              <a:lvl1pPr algn="l" defTabSz="457200">
                <a:defRPr sz="36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r>
                <a:t>Change RNN architecture</a:t>
              </a:r>
              <a:endParaRPr sz="1200">
                <a:latin typeface="Times Roman"/>
                <a:ea typeface="Times Roman"/>
                <a:cs typeface="Times Roman"/>
                <a:sym typeface="Times Roman"/>
              </a:endParaRPr>
            </a:p>
          </p:txBody>
        </p:sp>
        <p:sp>
          <p:nvSpPr>
            <p:cNvPr id="522" name="Line"/>
            <p:cNvSpPr/>
            <p:nvPr/>
          </p:nvSpPr>
          <p:spPr>
            <a:xfrm>
              <a:off x="0" y="401637"/>
              <a:ext cx="1108795" cy="1"/>
            </a:xfrm>
            <a:prstGeom prst="line">
              <a:avLst/>
            </a:prstGeom>
            <a:noFill/>
            <a:ln w="63500" cap="flat">
              <a:solidFill>
                <a:srgbClr val="5E5E5E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  <a:endParaRPr/>
            </a:p>
          </p:txBody>
        </p:sp>
      </p:grpSp>
      <p:sp>
        <p:nvSpPr>
          <p:cNvPr id="524" name="Slide Number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56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3" grpId="0" animBg="1" advAuto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Why is vanishing gradient a problem?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6200"/>
            </a:lvl1pPr>
          </a:lstStyle>
          <a:p>
            <a:r>
              <a:t>Why is vanishing gradient a problem?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29" name="If the gradients becomes vanishingly small over long distances (step   to step  ), then we can’t tell whether:…"/>
              <p:cNvSpPr txBox="1">
                <a:spLocks noGrp="1"/>
              </p:cNvSpPr>
              <p:nvPr>
                <p:ph type="body" sz="quarter" idx="1"/>
              </p:nvPr>
            </p:nvSpPr>
            <p:spPr>
              <a:xfrm>
                <a:off x="4440564" y="3218421"/>
                <a:ext cx="17207622" cy="3442284"/>
              </a:xfrm>
              <a:prstGeom prst="rect">
                <a:avLst/>
              </a:prstGeom>
            </p:spPr>
            <p:txBody>
              <a:bodyPr/>
              <a:lstStyle/>
              <a:p>
                <a:pPr marL="604519" indent="-604519">
                  <a:defRPr sz="3400"/>
                </a:pPr>
                <a:r>
                  <a:t>If the gradients becomes vanishingly small over long distances (step </a:t>
                </a:r>
                <a14:m>
                  <m:oMath xmlns:m="http://schemas.openxmlformats.org/officeDocument/2006/math">
                    <m:r>
                      <a:rPr sz="39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t> to step </a:t>
                </a:r>
                <a14:m>
                  <m:oMath xmlns:m="http://schemas.openxmlformats.org/officeDocument/2006/math">
                    <m:r>
                      <a:rPr sz="39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t>), then we can’t tell whether:</a:t>
                </a:r>
              </a:p>
              <a:p>
                <a:pPr marL="1493519" lvl="2" indent="-604519">
                  <a:defRPr sz="3400"/>
                </a:pPr>
                <a:r>
                  <a:t>We don’t need long-term dependencies</a:t>
                </a:r>
              </a:p>
              <a:p>
                <a:pPr marL="1493519" lvl="2" indent="-604519">
                  <a:defRPr sz="3400"/>
                </a:pPr>
                <a:r>
                  <a:t>We have wrong parameters to capture the true dependency</a:t>
                </a:r>
              </a:p>
            </p:txBody>
          </p:sp>
        </mc:Choice>
        <mc:Fallback>
          <p:sp>
            <p:nvSpPr>
              <p:cNvPr id="529" name="If the gradients becomes vanishingly small over long distances (step   to step  ), then we can’t tell whether:…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"/>
              </p:nvPr>
            </p:nvSpPr>
            <p:spPr>
              <a:xfrm>
                <a:off x="4440564" y="3218421"/>
                <a:ext cx="17207622" cy="3442284"/>
              </a:xfrm>
              <a:prstGeom prst="rect">
                <a:avLst/>
              </a:prstGeom>
              <a:blipFill>
                <a:blip r:embed="rId2"/>
                <a:stretch>
                  <a:fillRect l="-1665" r="-5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32" name="Group"/>
          <p:cNvGrpSpPr/>
          <p:nvPr/>
        </p:nvGrpSpPr>
        <p:grpSpPr>
          <a:xfrm>
            <a:off x="10663945" y="7339186"/>
            <a:ext cx="8982546" cy="1682875"/>
            <a:chOff x="0" y="0"/>
            <a:chExt cx="8982545" cy="1682873"/>
          </a:xfrm>
        </p:grpSpPr>
        <p:sp>
          <p:nvSpPr>
            <p:cNvPr id="530" name="the dogs in the neighborhood are ___"/>
            <p:cNvSpPr txBox="1"/>
            <p:nvPr/>
          </p:nvSpPr>
          <p:spPr>
            <a:xfrm>
              <a:off x="0" y="0"/>
              <a:ext cx="8837755" cy="10334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algn="l">
                <a:spcBef>
                  <a:spcPts val="1400"/>
                </a:spcBef>
                <a:defRPr sz="3800">
                  <a:solidFill>
                    <a:srgbClr val="941100"/>
                  </a:solidFill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t>the dogs in the neighborhood are ___</a:t>
              </a:r>
            </a:p>
          </p:txBody>
        </p:sp>
        <p:sp>
          <p:nvSpPr>
            <p:cNvPr id="531" name="Still difficult to predict “barking”"/>
            <p:cNvSpPr txBox="1"/>
            <p:nvPr/>
          </p:nvSpPr>
          <p:spPr>
            <a:xfrm>
              <a:off x="2875484" y="936553"/>
              <a:ext cx="6107062" cy="74632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71437" tIns="71437" rIns="71437" bIns="71437" numCol="1" anchor="ctr">
              <a:normAutofit/>
            </a:bodyPr>
            <a:lstStyle>
              <a:lvl1pPr algn="l" defTabSz="780454">
                <a:spcBef>
                  <a:spcPts val="1300"/>
                </a:spcBef>
                <a:defRPr sz="3230">
                  <a:latin typeface="Georgia"/>
                  <a:ea typeface="Georgia"/>
                  <a:cs typeface="Georgia"/>
                  <a:sym typeface="Georgia"/>
                </a:defRPr>
              </a:lvl1pPr>
            </a:lstStyle>
            <a:p>
              <a:r>
                <a:t>Still difficult to predict “barking”</a:t>
              </a:r>
            </a:p>
          </p:txBody>
        </p:sp>
      </p:grpSp>
      <p:sp>
        <p:nvSpPr>
          <p:cNvPr id="533" name="How to fix vanishing gradient problem?…"/>
          <p:cNvSpPr txBox="1"/>
          <p:nvPr/>
        </p:nvSpPr>
        <p:spPr>
          <a:xfrm>
            <a:off x="4590289" y="9286126"/>
            <a:ext cx="15609095" cy="34422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pPr marL="604519" indent="-604519" algn="l">
              <a:spcBef>
                <a:spcPts val="1400"/>
              </a:spcBef>
              <a:buSzPct val="145000"/>
              <a:buChar char="•"/>
              <a:defRPr sz="3400">
                <a:latin typeface="Georgia"/>
                <a:ea typeface="Georgia"/>
                <a:cs typeface="Georgia"/>
                <a:sym typeface="Georgia"/>
              </a:defRPr>
            </a:pPr>
            <a:r>
              <a:t>How to fix vanishing gradient problem?</a:t>
            </a:r>
          </a:p>
          <a:p>
            <a:pPr marL="1049019" lvl="1" indent="-604519" algn="l">
              <a:spcBef>
                <a:spcPts val="1400"/>
              </a:spcBef>
              <a:buSzPct val="145000"/>
              <a:buChar char="•"/>
              <a:defRPr sz="3400" b="1">
                <a:latin typeface="Georgia"/>
                <a:ea typeface="Georgia"/>
                <a:cs typeface="Georgia"/>
                <a:sym typeface="Georgia"/>
              </a:defRPr>
            </a:pPr>
            <a:r>
              <a:t>LSTMs: Long short-term memory networks</a:t>
            </a:r>
          </a:p>
          <a:p>
            <a:pPr marL="1049019" lvl="1" indent="-604519" algn="l">
              <a:spcBef>
                <a:spcPts val="1400"/>
              </a:spcBef>
              <a:buSzPct val="145000"/>
              <a:buChar char="•"/>
              <a:defRPr sz="3400">
                <a:latin typeface="Georgia"/>
                <a:ea typeface="Georgia"/>
                <a:cs typeface="Georgia"/>
                <a:sym typeface="Georgia"/>
              </a:defRPr>
            </a:pPr>
            <a:r>
              <a:t>GRUs: Gated recurrent units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9" grpId="0" animBg="1" advAuto="0"/>
      <p:bldP spid="532" grpId="0" animBg="1" advAuto="0"/>
      <p:bldP spid="533" grpId="0" animBg="1" advAuto="0"/>
    </p:bldLst>
  </p:timing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Gill Sans"/>
        <a:ea typeface="Gill Sans"/>
        <a:cs typeface="Gill Sans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Metadata/LabelInfo.xml><?xml version="1.0" encoding="utf-8"?>
<clbl:labelList xmlns:clbl="http://schemas.microsoft.com/office/2020/mipLabelMetadata">
  <clbl:label id="{04e8677e-c989-47b9-8619-d83d5a5f6c67}" enabled="0" method="" siteId="{04e8677e-c989-47b9-8619-d83d5a5f6c6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779</TotalTime>
  <Words>2288</Words>
  <Application>Microsoft Office PowerPoint</Application>
  <PresentationFormat>Custom</PresentationFormat>
  <Paragraphs>363</Paragraphs>
  <Slides>57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7" baseType="lpstr">
      <vt:lpstr>Gill Sans</vt:lpstr>
      <vt:lpstr>Helvetica Light</vt:lpstr>
      <vt:lpstr>Helvetica Neue</vt:lpstr>
      <vt:lpstr>Helvetica Neue Light</vt:lpstr>
      <vt:lpstr>Helvetica Neue Thin</vt:lpstr>
      <vt:lpstr>Times Roman</vt:lpstr>
      <vt:lpstr>Calibri</vt:lpstr>
      <vt:lpstr>Cambria Math</vt:lpstr>
      <vt:lpstr>Georgia</vt:lpstr>
      <vt:lpstr>White</vt:lpstr>
      <vt:lpstr>CMPT 413/713: Natural Language Processing</vt:lpstr>
      <vt:lpstr>Overview</vt:lpstr>
      <vt:lpstr>What are recurrent neural networks?</vt:lpstr>
      <vt:lpstr>Recurrent neural networks (RNNs)</vt:lpstr>
      <vt:lpstr>Recurrent neural networks (RNNs)</vt:lpstr>
      <vt:lpstr>RNNs vs Feedforward NNs</vt:lpstr>
      <vt:lpstr>Recurrent neural networks (RNNs)</vt:lpstr>
      <vt:lpstr>RNNs for Language Modeling</vt:lpstr>
      <vt:lpstr>Recall: Language Models</vt:lpstr>
      <vt:lpstr>Issues with traditional n-grams</vt:lpstr>
      <vt:lpstr>Issues with traditional n-grams</vt:lpstr>
      <vt:lpstr>Feedforward Neural Language Model</vt:lpstr>
      <vt:lpstr>Feedforward Neural Language Model</vt:lpstr>
      <vt:lpstr>Issues with fixed-window neural LM</vt:lpstr>
      <vt:lpstr>Language Modeling</vt:lpstr>
      <vt:lpstr>Simple RNNs</vt:lpstr>
      <vt:lpstr>Components of RNN cells</vt:lpstr>
      <vt:lpstr>Unrolling the RNN</vt:lpstr>
      <vt:lpstr>Types of sequence processing problems</vt:lpstr>
      <vt:lpstr>Simple (vanilla) RNNs</vt:lpstr>
      <vt:lpstr>RNN Language Model</vt:lpstr>
      <vt:lpstr>RNNs: pros and cons</vt:lpstr>
      <vt:lpstr>Progress on language models</vt:lpstr>
      <vt:lpstr>Progress on language models</vt:lpstr>
      <vt:lpstr>Recurrent Neural Language Models (RNNLMs)</vt:lpstr>
      <vt:lpstr>Training the RNN</vt:lpstr>
      <vt:lpstr>Training an RNN Language Model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Training an RNN language Model</vt:lpstr>
      <vt:lpstr>RNN Computation Graph</vt:lpstr>
      <vt:lpstr>RNN Computation Graph</vt:lpstr>
      <vt:lpstr>RNN Computation Graph</vt:lpstr>
      <vt:lpstr>RNN Computation Graph</vt:lpstr>
      <vt:lpstr>RNN Computation Graph</vt:lpstr>
      <vt:lpstr>RNN Computation Graph</vt:lpstr>
      <vt:lpstr>Training RNNLMs</vt:lpstr>
      <vt:lpstr>Backpropagation through time</vt:lpstr>
      <vt:lpstr>Truncated backpropagation through time</vt:lpstr>
      <vt:lpstr>Let’s consider the gradient wrt the weight matrix</vt:lpstr>
      <vt:lpstr>Recall: Gradient sum at branches</vt:lpstr>
      <vt:lpstr>Recall: Gradient sum at branches</vt:lpstr>
      <vt:lpstr>BPTT: Example for t=3</vt:lpstr>
      <vt:lpstr>PowerPoint Presentation</vt:lpstr>
      <vt:lpstr>Vanishing/exploding gradients </vt:lpstr>
      <vt:lpstr>Gradient flow through Vanilla RNN cell</vt:lpstr>
      <vt:lpstr>Exploding and Vanishing Gradients</vt:lpstr>
      <vt:lpstr>Why is exploding gradient a problem?</vt:lpstr>
      <vt:lpstr>Exploding and Vanishing Gradients</vt:lpstr>
      <vt:lpstr>Exploding and Vanishing Gradients</vt:lpstr>
      <vt:lpstr>Vanishing gradients</vt:lpstr>
      <vt:lpstr>Vanishing Gradients</vt:lpstr>
      <vt:lpstr>Exploding and Vanishing Gradients</vt:lpstr>
      <vt:lpstr>Why is vanishing gradient a problem?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Richard Peng</dc:creator>
  <cp:lastModifiedBy>Richard Peng</cp:lastModifiedBy>
  <cp:revision>1</cp:revision>
  <dcterms:modified xsi:type="dcterms:W3CDTF">2026-10-23T08:08:11Z</dcterms:modified>
</cp:coreProperties>
</file>