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notesSlides/notesSlide4.xml" ContentType="application/vnd.openxmlformats-officedocument.presentationml.notesSlide+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notesSlides/notesSlide5.xml" ContentType="application/vnd.openxmlformats-officedocument.presentationml.notesSlide+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03.xml" ContentType="application/inkml+xml"/>
  <Override PartName="/ppt/ink/ink104.xml" ContentType="application/inkml+xml"/>
  <Override PartName="/ppt/ink/ink105.xml" ContentType="application/inkml+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352" r:id="rId2"/>
    <p:sldId id="306" r:id="rId3"/>
    <p:sldId id="307" r:id="rId4"/>
    <p:sldId id="308" r:id="rId5"/>
    <p:sldId id="309" r:id="rId6"/>
    <p:sldId id="310" r:id="rId7"/>
    <p:sldId id="311" r:id="rId8"/>
    <p:sldId id="314" r:id="rId9"/>
    <p:sldId id="312" r:id="rId10"/>
    <p:sldId id="313" r:id="rId11"/>
    <p:sldId id="353" r:id="rId12"/>
    <p:sldId id="315" r:id="rId13"/>
    <p:sldId id="316" r:id="rId14"/>
    <p:sldId id="317" r:id="rId15"/>
    <p:sldId id="318" r:id="rId16"/>
    <p:sldId id="319" r:id="rId17"/>
    <p:sldId id="320" r:id="rId18"/>
    <p:sldId id="321" r:id="rId19"/>
    <p:sldId id="322" r:id="rId20"/>
    <p:sldId id="323" r:id="rId21"/>
    <p:sldId id="325" r:id="rId22"/>
    <p:sldId id="326" r:id="rId23"/>
    <p:sldId id="327" r:id="rId24"/>
    <p:sldId id="328" r:id="rId25"/>
    <p:sldId id="329" r:id="rId26"/>
    <p:sldId id="330" r:id="rId2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6" d="100"/>
          <a:sy n="56"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Peng" userId="9a3a89ac-6dd8-4a6b-97d3-85a7a6a6f053" providerId="ADAL" clId="{34352188-09F5-47E7-92B3-01A4C0ADE8A0}"/>
    <pc:docChg chg="undo redo custSel addSld delSld modSld">
      <pc:chgData name="Richard Peng" userId="9a3a89ac-6dd8-4a6b-97d3-85a7a6a6f053" providerId="ADAL" clId="{34352188-09F5-47E7-92B3-01A4C0ADE8A0}" dt="2026-10-23T08:05:58.697" v="311" actId="47"/>
      <pc:docMkLst>
        <pc:docMk/>
      </pc:docMkLst>
      <pc:sldChg chg="modSp del mod">
        <pc:chgData name="Richard Peng" userId="9a3a89ac-6dd8-4a6b-97d3-85a7a6a6f053" providerId="ADAL" clId="{34352188-09F5-47E7-92B3-01A4C0ADE8A0}" dt="2026-10-23T02:53:04.233" v="37" actId="47"/>
        <pc:sldMkLst>
          <pc:docMk/>
          <pc:sldMk cId="0" sldId="256"/>
        </pc:sldMkLst>
        <pc:spChg chg="mod">
          <ac:chgData name="Richard Peng" userId="9a3a89ac-6dd8-4a6b-97d3-85a7a6a6f053" providerId="ADAL" clId="{34352188-09F5-47E7-92B3-01A4C0ADE8A0}" dt="2026-10-23T02:27:29.150" v="27" actId="27636"/>
          <ac:spMkLst>
            <pc:docMk/>
            <pc:sldMk cId="0" sldId="256"/>
            <ac:spMk id="141" creationId="{00000000-0000-0000-0000-000000000000}"/>
          </ac:spMkLst>
        </pc:spChg>
      </pc:sldChg>
      <pc:sldChg chg="modSp del mod">
        <pc:chgData name="Richard Peng" userId="9a3a89ac-6dd8-4a6b-97d3-85a7a6a6f053" providerId="ADAL" clId="{34352188-09F5-47E7-92B3-01A4C0ADE8A0}" dt="2026-10-23T03:36:45.515" v="81" actId="47"/>
        <pc:sldMkLst>
          <pc:docMk/>
          <pc:sldMk cId="0" sldId="257"/>
        </pc:sldMkLst>
        <pc:spChg chg="mod">
          <ac:chgData name="Richard Peng" userId="9a3a89ac-6dd8-4a6b-97d3-85a7a6a6f053" providerId="ADAL" clId="{34352188-09F5-47E7-92B3-01A4C0ADE8A0}" dt="2026-10-23T02:27:28.270" v="1" actId="27636"/>
          <ac:spMkLst>
            <pc:docMk/>
            <pc:sldMk cId="0" sldId="257"/>
            <ac:spMk id="146" creationId="{00000000-0000-0000-0000-000000000000}"/>
          </ac:spMkLst>
        </pc:spChg>
      </pc:sldChg>
      <pc:sldChg chg="del">
        <pc:chgData name="Richard Peng" userId="9a3a89ac-6dd8-4a6b-97d3-85a7a6a6f053" providerId="ADAL" clId="{34352188-09F5-47E7-92B3-01A4C0ADE8A0}" dt="2026-10-23T03:36:45.515" v="81" actId="47"/>
        <pc:sldMkLst>
          <pc:docMk/>
          <pc:sldMk cId="0" sldId="258"/>
        </pc:sldMkLst>
      </pc:sldChg>
      <pc:sldChg chg="addSp modSp del">
        <pc:chgData name="Richard Peng" userId="9a3a89ac-6dd8-4a6b-97d3-85a7a6a6f053" providerId="ADAL" clId="{34352188-09F5-47E7-92B3-01A4C0ADE8A0}" dt="2026-10-23T03:36:45.515" v="81" actId="47"/>
        <pc:sldMkLst>
          <pc:docMk/>
          <pc:sldMk cId="0" sldId="259"/>
        </pc:sldMkLst>
        <pc:spChg chg="add mod">
          <ac:chgData name="Richard Peng" userId="9a3a89ac-6dd8-4a6b-97d3-85a7a6a6f053" providerId="ADAL" clId="{34352188-09F5-47E7-92B3-01A4C0ADE8A0}" dt="2026-10-23T03:20:56.645" v="38"/>
          <ac:spMkLst>
            <pc:docMk/>
            <pc:sldMk cId="0" sldId="259"/>
            <ac:spMk id="2" creationId="{EE15E9BC-21B0-605D-AB46-C8B04D4AB250}"/>
          </ac:spMkLst>
        </pc:spChg>
        <pc:spChg chg="add mod">
          <ac:chgData name="Richard Peng" userId="9a3a89ac-6dd8-4a6b-97d3-85a7a6a6f053" providerId="ADAL" clId="{34352188-09F5-47E7-92B3-01A4C0ADE8A0}" dt="2026-10-23T03:21:09.989" v="39"/>
          <ac:spMkLst>
            <pc:docMk/>
            <pc:sldMk cId="0" sldId="259"/>
            <ac:spMk id="3" creationId="{842083A6-D911-E119-AA1D-519D5726A4FC}"/>
          </ac:spMkLst>
        </pc:spChg>
      </pc:sldChg>
      <pc:sldChg chg="add del">
        <pc:chgData name="Richard Peng" userId="9a3a89ac-6dd8-4a6b-97d3-85a7a6a6f053" providerId="ADAL" clId="{34352188-09F5-47E7-92B3-01A4C0ADE8A0}" dt="2026-10-23T03:22:24.768" v="46" actId="47"/>
        <pc:sldMkLst>
          <pc:docMk/>
          <pc:sldMk cId="0" sldId="260"/>
        </pc:sldMkLst>
      </pc:sldChg>
      <pc:sldChg chg="addSp modSp del mod">
        <pc:chgData name="Richard Peng" userId="9a3a89ac-6dd8-4a6b-97d3-85a7a6a6f053" providerId="ADAL" clId="{34352188-09F5-47E7-92B3-01A4C0ADE8A0}" dt="2026-10-23T03:36:45.515" v="81" actId="47"/>
        <pc:sldMkLst>
          <pc:docMk/>
          <pc:sldMk cId="0" sldId="261"/>
        </pc:sldMkLst>
        <pc:spChg chg="mod">
          <ac:chgData name="Richard Peng" userId="9a3a89ac-6dd8-4a6b-97d3-85a7a6a6f053" providerId="ADAL" clId="{34352188-09F5-47E7-92B3-01A4C0ADE8A0}" dt="2026-10-23T03:22:30.478" v="48" actId="14100"/>
          <ac:spMkLst>
            <pc:docMk/>
            <pc:sldMk cId="0" sldId="261"/>
            <ac:spMk id="210" creationId="{00000000-0000-0000-0000-000000000000}"/>
          </ac:spMkLst>
        </pc:spChg>
        <pc:spChg chg="mod">
          <ac:chgData name="Richard Peng" userId="9a3a89ac-6dd8-4a6b-97d3-85a7a6a6f053" providerId="ADAL" clId="{34352188-09F5-47E7-92B3-01A4C0ADE8A0}" dt="2026-10-23T03:22:28.369" v="47" actId="14100"/>
          <ac:spMkLst>
            <pc:docMk/>
            <pc:sldMk cId="0" sldId="261"/>
            <ac:spMk id="211" creationId="{00000000-0000-0000-0000-000000000000}"/>
          </ac:spMkLst>
        </pc:spChg>
        <pc:grpChg chg="mod">
          <ac:chgData name="Richard Peng" userId="9a3a89ac-6dd8-4a6b-97d3-85a7a6a6f053" providerId="ADAL" clId="{34352188-09F5-47E7-92B3-01A4C0ADE8A0}" dt="2026-10-23T03:27:04.930" v="56"/>
          <ac:grpSpMkLst>
            <pc:docMk/>
            <pc:sldMk cId="0" sldId="261"/>
            <ac:grpSpMk id="6" creationId="{FEED4C14-0DC7-88B0-B1D3-AC1E60BC5C48}"/>
          </ac:grpSpMkLst>
        </pc:grpChg>
        <pc:grpChg chg="mod">
          <ac:chgData name="Richard Peng" userId="9a3a89ac-6dd8-4a6b-97d3-85a7a6a6f053" providerId="ADAL" clId="{34352188-09F5-47E7-92B3-01A4C0ADE8A0}" dt="2026-10-23T03:22:21.341" v="44" actId="1076"/>
          <ac:grpSpMkLst>
            <pc:docMk/>
            <pc:sldMk cId="0" sldId="261"/>
            <ac:grpSpMk id="229" creationId="{00000000-0000-0000-0000-000000000000}"/>
          </ac:grpSpMkLst>
        </pc:grpChg>
        <pc:picChg chg="add mod">
          <ac:chgData name="Richard Peng" userId="9a3a89ac-6dd8-4a6b-97d3-85a7a6a6f053" providerId="ADAL" clId="{34352188-09F5-47E7-92B3-01A4C0ADE8A0}" dt="2026-10-23T03:26:56.773" v="53" actId="1076"/>
          <ac:picMkLst>
            <pc:docMk/>
            <pc:sldMk cId="0" sldId="261"/>
            <ac:picMk id="3" creationId="{609E2708-8CC0-D764-67A2-B19A248F4B81}"/>
          </ac:picMkLst>
        </pc:picChg>
        <pc:inkChg chg="add mod">
          <ac:chgData name="Richard Peng" userId="9a3a89ac-6dd8-4a6b-97d3-85a7a6a6f053" providerId="ADAL" clId="{34352188-09F5-47E7-92B3-01A4C0ADE8A0}" dt="2026-10-23T03:27:04.930" v="56"/>
          <ac:inkMkLst>
            <pc:docMk/>
            <pc:sldMk cId="0" sldId="261"/>
            <ac:inkMk id="4" creationId="{9923F1AF-4E05-0C28-1FCE-C8DF10031A4D}"/>
          </ac:inkMkLst>
        </pc:inkChg>
        <pc:inkChg chg="add mod">
          <ac:chgData name="Richard Peng" userId="9a3a89ac-6dd8-4a6b-97d3-85a7a6a6f053" providerId="ADAL" clId="{34352188-09F5-47E7-92B3-01A4C0ADE8A0}" dt="2026-10-23T03:27:04.930" v="56"/>
          <ac:inkMkLst>
            <pc:docMk/>
            <pc:sldMk cId="0" sldId="261"/>
            <ac:inkMk id="5" creationId="{CDC85ED3-9EEF-55F3-911B-3D0B94F72251}"/>
          </ac:inkMkLst>
        </pc:inkChg>
      </pc:sldChg>
      <pc:sldChg chg="modSp del mod">
        <pc:chgData name="Richard Peng" userId="9a3a89ac-6dd8-4a6b-97d3-85a7a6a6f053" providerId="ADAL" clId="{34352188-09F5-47E7-92B3-01A4C0ADE8A0}" dt="2026-10-23T03:36:45.515" v="81" actId="47"/>
        <pc:sldMkLst>
          <pc:docMk/>
          <pc:sldMk cId="0" sldId="262"/>
        </pc:sldMkLst>
        <pc:picChg chg="mod">
          <ac:chgData name="Richard Peng" userId="9a3a89ac-6dd8-4a6b-97d3-85a7a6a6f053" providerId="ADAL" clId="{34352188-09F5-47E7-92B3-01A4C0ADE8A0}" dt="2026-10-23T03:27:28.734" v="57" actId="1076"/>
          <ac:picMkLst>
            <pc:docMk/>
            <pc:sldMk cId="0" sldId="262"/>
            <ac:picMk id="239" creationId="{00000000-0000-0000-0000-000000000000}"/>
          </ac:picMkLst>
        </pc:picChg>
        <pc:picChg chg="mod">
          <ac:chgData name="Richard Peng" userId="9a3a89ac-6dd8-4a6b-97d3-85a7a6a6f053" providerId="ADAL" clId="{34352188-09F5-47E7-92B3-01A4C0ADE8A0}" dt="2026-10-23T03:27:34.261" v="60" actId="1076"/>
          <ac:picMkLst>
            <pc:docMk/>
            <pc:sldMk cId="0" sldId="262"/>
            <ac:picMk id="242" creationId="{00000000-0000-0000-0000-000000000000}"/>
          </ac:picMkLst>
        </pc:picChg>
        <pc:picChg chg="mod">
          <ac:chgData name="Richard Peng" userId="9a3a89ac-6dd8-4a6b-97d3-85a7a6a6f053" providerId="ADAL" clId="{34352188-09F5-47E7-92B3-01A4C0ADE8A0}" dt="2026-10-23T03:27:43.493" v="61" actId="1076"/>
          <ac:picMkLst>
            <pc:docMk/>
            <pc:sldMk cId="0" sldId="262"/>
            <ac:picMk id="243" creationId="{00000000-0000-0000-0000-000000000000}"/>
          </ac:picMkLst>
        </pc:picChg>
        <pc:picChg chg="mod">
          <ac:chgData name="Richard Peng" userId="9a3a89ac-6dd8-4a6b-97d3-85a7a6a6f053" providerId="ADAL" clId="{34352188-09F5-47E7-92B3-01A4C0ADE8A0}" dt="2026-10-23T03:27:56.014" v="66" actId="1076"/>
          <ac:picMkLst>
            <pc:docMk/>
            <pc:sldMk cId="0" sldId="262"/>
            <ac:picMk id="245" creationId="{00000000-0000-0000-0000-000000000000}"/>
          </ac:picMkLst>
        </pc:picChg>
        <pc:picChg chg="mod">
          <ac:chgData name="Richard Peng" userId="9a3a89ac-6dd8-4a6b-97d3-85a7a6a6f053" providerId="ADAL" clId="{34352188-09F5-47E7-92B3-01A4C0ADE8A0}" dt="2026-10-23T03:28:04.230" v="69" actId="1076"/>
          <ac:picMkLst>
            <pc:docMk/>
            <pc:sldMk cId="0" sldId="262"/>
            <ac:picMk id="246" creationId="{00000000-0000-0000-0000-000000000000}"/>
          </ac:picMkLst>
        </pc:picChg>
        <pc:picChg chg="mod">
          <ac:chgData name="Richard Peng" userId="9a3a89ac-6dd8-4a6b-97d3-85a7a6a6f053" providerId="ADAL" clId="{34352188-09F5-47E7-92B3-01A4C0ADE8A0}" dt="2026-10-23T03:28:01.310" v="68" actId="1076"/>
          <ac:picMkLst>
            <pc:docMk/>
            <pc:sldMk cId="0" sldId="262"/>
            <ac:picMk id="247" creationId="{00000000-0000-0000-0000-000000000000}"/>
          </ac:picMkLst>
        </pc:picChg>
      </pc:sldChg>
      <pc:sldChg chg="del">
        <pc:chgData name="Richard Peng" userId="9a3a89ac-6dd8-4a6b-97d3-85a7a6a6f053" providerId="ADAL" clId="{34352188-09F5-47E7-92B3-01A4C0ADE8A0}" dt="2026-10-23T03:36:45.515" v="81" actId="47"/>
        <pc:sldMkLst>
          <pc:docMk/>
          <pc:sldMk cId="0" sldId="263"/>
        </pc:sldMkLst>
      </pc:sldChg>
      <pc:sldChg chg="del">
        <pc:chgData name="Richard Peng" userId="9a3a89ac-6dd8-4a6b-97d3-85a7a6a6f053" providerId="ADAL" clId="{34352188-09F5-47E7-92B3-01A4C0ADE8A0}" dt="2026-10-23T03:30:59.291" v="70" actId="47"/>
        <pc:sldMkLst>
          <pc:docMk/>
          <pc:sldMk cId="0" sldId="264"/>
        </pc:sldMkLst>
      </pc:sldChg>
      <pc:sldChg chg="modSp del mod">
        <pc:chgData name="Richard Peng" userId="9a3a89ac-6dd8-4a6b-97d3-85a7a6a6f053" providerId="ADAL" clId="{34352188-09F5-47E7-92B3-01A4C0ADE8A0}" dt="2026-10-23T03:31:09.456" v="71" actId="47"/>
        <pc:sldMkLst>
          <pc:docMk/>
          <pc:sldMk cId="0" sldId="265"/>
        </pc:sldMkLst>
        <pc:spChg chg="mod">
          <ac:chgData name="Richard Peng" userId="9a3a89ac-6dd8-4a6b-97d3-85a7a6a6f053" providerId="ADAL" clId="{34352188-09F5-47E7-92B3-01A4C0ADE8A0}" dt="2026-10-23T02:27:28.280" v="2" actId="27636"/>
          <ac:spMkLst>
            <pc:docMk/>
            <pc:sldMk cId="0" sldId="265"/>
            <ac:spMk id="268" creationId="{00000000-0000-0000-0000-000000000000}"/>
          </ac:spMkLst>
        </pc:spChg>
      </pc:sldChg>
      <pc:sldChg chg="del">
        <pc:chgData name="Richard Peng" userId="9a3a89ac-6dd8-4a6b-97d3-85a7a6a6f053" providerId="ADAL" clId="{34352188-09F5-47E7-92B3-01A4C0ADE8A0}" dt="2026-10-23T03:31:22.197" v="72" actId="47"/>
        <pc:sldMkLst>
          <pc:docMk/>
          <pc:sldMk cId="0" sldId="266"/>
        </pc:sldMkLst>
      </pc:sldChg>
      <pc:sldChg chg="del">
        <pc:chgData name="Richard Peng" userId="9a3a89ac-6dd8-4a6b-97d3-85a7a6a6f053" providerId="ADAL" clId="{34352188-09F5-47E7-92B3-01A4C0ADE8A0}" dt="2026-10-23T03:36:45.515" v="81" actId="47"/>
        <pc:sldMkLst>
          <pc:docMk/>
          <pc:sldMk cId="0" sldId="267"/>
        </pc:sldMkLst>
      </pc:sldChg>
      <pc:sldChg chg="modSp del mod">
        <pc:chgData name="Richard Peng" userId="9a3a89ac-6dd8-4a6b-97d3-85a7a6a6f053" providerId="ADAL" clId="{34352188-09F5-47E7-92B3-01A4C0ADE8A0}" dt="2026-10-23T03:31:40.371" v="73" actId="47"/>
        <pc:sldMkLst>
          <pc:docMk/>
          <pc:sldMk cId="0" sldId="268"/>
        </pc:sldMkLst>
        <pc:spChg chg="mod">
          <ac:chgData name="Richard Peng" userId="9a3a89ac-6dd8-4a6b-97d3-85a7a6a6f053" providerId="ADAL" clId="{34352188-09F5-47E7-92B3-01A4C0ADE8A0}" dt="2026-10-23T02:27:28.319" v="3" actId="27636"/>
          <ac:spMkLst>
            <pc:docMk/>
            <pc:sldMk cId="0" sldId="268"/>
            <ac:spMk id="281" creationId="{00000000-0000-0000-0000-000000000000}"/>
          </ac:spMkLst>
        </pc:spChg>
      </pc:sldChg>
      <pc:sldChg chg="del">
        <pc:chgData name="Richard Peng" userId="9a3a89ac-6dd8-4a6b-97d3-85a7a6a6f053" providerId="ADAL" clId="{34352188-09F5-47E7-92B3-01A4C0ADE8A0}" dt="2026-10-23T03:31:40.371" v="73" actId="47"/>
        <pc:sldMkLst>
          <pc:docMk/>
          <pc:sldMk cId="0" sldId="269"/>
        </pc:sldMkLst>
      </pc:sldChg>
      <pc:sldChg chg="del">
        <pc:chgData name="Richard Peng" userId="9a3a89ac-6dd8-4a6b-97d3-85a7a6a6f053" providerId="ADAL" clId="{34352188-09F5-47E7-92B3-01A4C0ADE8A0}" dt="2026-10-23T03:31:40.371" v="73" actId="47"/>
        <pc:sldMkLst>
          <pc:docMk/>
          <pc:sldMk cId="0" sldId="270"/>
        </pc:sldMkLst>
      </pc:sldChg>
      <pc:sldChg chg="del">
        <pc:chgData name="Richard Peng" userId="9a3a89ac-6dd8-4a6b-97d3-85a7a6a6f053" providerId="ADAL" clId="{34352188-09F5-47E7-92B3-01A4C0ADE8A0}" dt="2026-10-23T03:31:40.371" v="73" actId="47"/>
        <pc:sldMkLst>
          <pc:docMk/>
          <pc:sldMk cId="0" sldId="271"/>
        </pc:sldMkLst>
      </pc:sldChg>
      <pc:sldChg chg="del">
        <pc:chgData name="Richard Peng" userId="9a3a89ac-6dd8-4a6b-97d3-85a7a6a6f053" providerId="ADAL" clId="{34352188-09F5-47E7-92B3-01A4C0ADE8A0}" dt="2026-10-23T03:31:40.371" v="73" actId="47"/>
        <pc:sldMkLst>
          <pc:docMk/>
          <pc:sldMk cId="0" sldId="272"/>
        </pc:sldMkLst>
      </pc:sldChg>
      <pc:sldChg chg="del">
        <pc:chgData name="Richard Peng" userId="9a3a89ac-6dd8-4a6b-97d3-85a7a6a6f053" providerId="ADAL" clId="{34352188-09F5-47E7-92B3-01A4C0ADE8A0}" dt="2026-10-23T03:31:40.371" v="73" actId="47"/>
        <pc:sldMkLst>
          <pc:docMk/>
          <pc:sldMk cId="0" sldId="273"/>
        </pc:sldMkLst>
      </pc:sldChg>
      <pc:sldChg chg="del">
        <pc:chgData name="Richard Peng" userId="9a3a89ac-6dd8-4a6b-97d3-85a7a6a6f053" providerId="ADAL" clId="{34352188-09F5-47E7-92B3-01A4C0ADE8A0}" dt="2026-10-23T03:31:49.808" v="74" actId="47"/>
        <pc:sldMkLst>
          <pc:docMk/>
          <pc:sldMk cId="0" sldId="274"/>
        </pc:sldMkLst>
      </pc:sldChg>
      <pc:sldChg chg="del">
        <pc:chgData name="Richard Peng" userId="9a3a89ac-6dd8-4a6b-97d3-85a7a6a6f053" providerId="ADAL" clId="{34352188-09F5-47E7-92B3-01A4C0ADE8A0}" dt="2026-10-23T03:31:52.131" v="75" actId="47"/>
        <pc:sldMkLst>
          <pc:docMk/>
          <pc:sldMk cId="0" sldId="275"/>
        </pc:sldMkLst>
      </pc:sldChg>
      <pc:sldChg chg="del modNotes">
        <pc:chgData name="Richard Peng" userId="9a3a89ac-6dd8-4a6b-97d3-85a7a6a6f053" providerId="ADAL" clId="{34352188-09F5-47E7-92B3-01A4C0ADE8A0}" dt="2026-10-23T03:36:45.515" v="81" actId="47"/>
        <pc:sldMkLst>
          <pc:docMk/>
          <pc:sldMk cId="0" sldId="276"/>
        </pc:sldMkLst>
      </pc:sldChg>
      <pc:sldChg chg="del">
        <pc:chgData name="Richard Peng" userId="9a3a89ac-6dd8-4a6b-97d3-85a7a6a6f053" providerId="ADAL" clId="{34352188-09F5-47E7-92B3-01A4C0ADE8A0}" dt="2026-10-23T03:32:24.798" v="76" actId="47"/>
        <pc:sldMkLst>
          <pc:docMk/>
          <pc:sldMk cId="0" sldId="277"/>
        </pc:sldMkLst>
      </pc:sldChg>
      <pc:sldChg chg="del">
        <pc:chgData name="Richard Peng" userId="9a3a89ac-6dd8-4a6b-97d3-85a7a6a6f053" providerId="ADAL" clId="{34352188-09F5-47E7-92B3-01A4C0ADE8A0}" dt="2026-10-23T03:32:24.798" v="76" actId="47"/>
        <pc:sldMkLst>
          <pc:docMk/>
          <pc:sldMk cId="0" sldId="278"/>
        </pc:sldMkLst>
      </pc:sldChg>
      <pc:sldChg chg="del">
        <pc:chgData name="Richard Peng" userId="9a3a89ac-6dd8-4a6b-97d3-85a7a6a6f053" providerId="ADAL" clId="{34352188-09F5-47E7-92B3-01A4C0ADE8A0}" dt="2026-10-23T03:32:24.798" v="76" actId="47"/>
        <pc:sldMkLst>
          <pc:docMk/>
          <pc:sldMk cId="0" sldId="279"/>
        </pc:sldMkLst>
      </pc:sldChg>
      <pc:sldChg chg="del">
        <pc:chgData name="Richard Peng" userId="9a3a89ac-6dd8-4a6b-97d3-85a7a6a6f053" providerId="ADAL" clId="{34352188-09F5-47E7-92B3-01A4C0ADE8A0}" dt="2026-10-23T03:32:24.798" v="76" actId="47"/>
        <pc:sldMkLst>
          <pc:docMk/>
          <pc:sldMk cId="0" sldId="280"/>
        </pc:sldMkLst>
      </pc:sldChg>
      <pc:sldChg chg="del">
        <pc:chgData name="Richard Peng" userId="9a3a89ac-6dd8-4a6b-97d3-85a7a6a6f053" providerId="ADAL" clId="{34352188-09F5-47E7-92B3-01A4C0ADE8A0}" dt="2026-10-23T03:32:24.798" v="76" actId="47"/>
        <pc:sldMkLst>
          <pc:docMk/>
          <pc:sldMk cId="0" sldId="281"/>
        </pc:sldMkLst>
      </pc:sldChg>
      <pc:sldChg chg="del">
        <pc:chgData name="Richard Peng" userId="9a3a89ac-6dd8-4a6b-97d3-85a7a6a6f053" providerId="ADAL" clId="{34352188-09F5-47E7-92B3-01A4C0ADE8A0}" dt="2026-10-23T03:32:24.798" v="76" actId="47"/>
        <pc:sldMkLst>
          <pc:docMk/>
          <pc:sldMk cId="0" sldId="282"/>
        </pc:sldMkLst>
      </pc:sldChg>
      <pc:sldChg chg="del">
        <pc:chgData name="Richard Peng" userId="9a3a89ac-6dd8-4a6b-97d3-85a7a6a6f053" providerId="ADAL" clId="{34352188-09F5-47E7-92B3-01A4C0ADE8A0}" dt="2026-10-23T03:32:24.798" v="76" actId="47"/>
        <pc:sldMkLst>
          <pc:docMk/>
          <pc:sldMk cId="0" sldId="283"/>
        </pc:sldMkLst>
      </pc:sldChg>
      <pc:sldChg chg="del">
        <pc:chgData name="Richard Peng" userId="9a3a89ac-6dd8-4a6b-97d3-85a7a6a6f053" providerId="ADAL" clId="{34352188-09F5-47E7-92B3-01A4C0ADE8A0}" dt="2026-10-23T03:32:38.783" v="77" actId="47"/>
        <pc:sldMkLst>
          <pc:docMk/>
          <pc:sldMk cId="0" sldId="284"/>
        </pc:sldMkLst>
      </pc:sldChg>
      <pc:sldChg chg="del">
        <pc:chgData name="Richard Peng" userId="9a3a89ac-6dd8-4a6b-97d3-85a7a6a6f053" providerId="ADAL" clId="{34352188-09F5-47E7-92B3-01A4C0ADE8A0}" dt="2026-10-23T03:32:38.783" v="77" actId="47"/>
        <pc:sldMkLst>
          <pc:docMk/>
          <pc:sldMk cId="0" sldId="285"/>
        </pc:sldMkLst>
      </pc:sldChg>
      <pc:sldChg chg="del">
        <pc:chgData name="Richard Peng" userId="9a3a89ac-6dd8-4a6b-97d3-85a7a6a6f053" providerId="ADAL" clId="{34352188-09F5-47E7-92B3-01A4C0ADE8A0}" dt="2026-10-23T03:32:38.783" v="77" actId="47"/>
        <pc:sldMkLst>
          <pc:docMk/>
          <pc:sldMk cId="0" sldId="286"/>
        </pc:sldMkLst>
      </pc:sldChg>
      <pc:sldChg chg="modSp del mod">
        <pc:chgData name="Richard Peng" userId="9a3a89ac-6dd8-4a6b-97d3-85a7a6a6f053" providerId="ADAL" clId="{34352188-09F5-47E7-92B3-01A4C0ADE8A0}" dt="2026-10-23T03:32:38.783" v="77" actId="47"/>
        <pc:sldMkLst>
          <pc:docMk/>
          <pc:sldMk cId="0" sldId="287"/>
        </pc:sldMkLst>
        <pc:spChg chg="mod">
          <ac:chgData name="Richard Peng" userId="9a3a89ac-6dd8-4a6b-97d3-85a7a6a6f053" providerId="ADAL" clId="{34352188-09F5-47E7-92B3-01A4C0ADE8A0}" dt="2026-10-23T02:27:28.347" v="5" actId="27636"/>
          <ac:spMkLst>
            <pc:docMk/>
            <pc:sldMk cId="0" sldId="287"/>
            <ac:spMk id="375" creationId="{00000000-0000-0000-0000-000000000000}"/>
          </ac:spMkLst>
        </pc:spChg>
        <pc:spChg chg="mod">
          <ac:chgData name="Richard Peng" userId="9a3a89ac-6dd8-4a6b-97d3-85a7a6a6f053" providerId="ADAL" clId="{34352188-09F5-47E7-92B3-01A4C0ADE8A0}" dt="2026-10-23T02:27:28.346" v="4" actId="27636"/>
          <ac:spMkLst>
            <pc:docMk/>
            <pc:sldMk cId="0" sldId="287"/>
            <ac:spMk id="378" creationId="{00000000-0000-0000-0000-000000000000}"/>
          </ac:spMkLst>
        </pc:spChg>
      </pc:sldChg>
      <pc:sldChg chg="del">
        <pc:chgData name="Richard Peng" userId="9a3a89ac-6dd8-4a6b-97d3-85a7a6a6f053" providerId="ADAL" clId="{34352188-09F5-47E7-92B3-01A4C0ADE8A0}" dt="2026-10-23T03:32:38.783" v="77" actId="47"/>
        <pc:sldMkLst>
          <pc:docMk/>
          <pc:sldMk cId="0" sldId="288"/>
        </pc:sldMkLst>
      </pc:sldChg>
      <pc:sldChg chg="del">
        <pc:chgData name="Richard Peng" userId="9a3a89ac-6dd8-4a6b-97d3-85a7a6a6f053" providerId="ADAL" clId="{34352188-09F5-47E7-92B3-01A4C0ADE8A0}" dt="2026-10-23T03:36:45.515" v="81" actId="47"/>
        <pc:sldMkLst>
          <pc:docMk/>
          <pc:sldMk cId="0" sldId="289"/>
        </pc:sldMkLst>
      </pc:sldChg>
      <pc:sldChg chg="del">
        <pc:chgData name="Richard Peng" userId="9a3a89ac-6dd8-4a6b-97d3-85a7a6a6f053" providerId="ADAL" clId="{34352188-09F5-47E7-92B3-01A4C0ADE8A0}" dt="2026-10-23T03:36:45.515" v="81" actId="47"/>
        <pc:sldMkLst>
          <pc:docMk/>
          <pc:sldMk cId="0" sldId="290"/>
        </pc:sldMkLst>
      </pc:sldChg>
      <pc:sldChg chg="modSp del mod">
        <pc:chgData name="Richard Peng" userId="9a3a89ac-6dd8-4a6b-97d3-85a7a6a6f053" providerId="ADAL" clId="{34352188-09F5-47E7-92B3-01A4C0ADE8A0}" dt="2026-10-23T03:36:45.515" v="81" actId="47"/>
        <pc:sldMkLst>
          <pc:docMk/>
          <pc:sldMk cId="0" sldId="291"/>
        </pc:sldMkLst>
        <pc:spChg chg="mod">
          <ac:chgData name="Richard Peng" userId="9a3a89ac-6dd8-4a6b-97d3-85a7a6a6f053" providerId="ADAL" clId="{34352188-09F5-47E7-92B3-01A4C0ADE8A0}" dt="2026-10-23T02:27:28.629" v="10" actId="27636"/>
          <ac:spMkLst>
            <pc:docMk/>
            <pc:sldMk cId="0" sldId="291"/>
            <ac:spMk id="399" creationId="{00000000-0000-0000-0000-000000000000}"/>
          </ac:spMkLst>
        </pc:spChg>
        <pc:spChg chg="mod">
          <ac:chgData name="Richard Peng" userId="9a3a89ac-6dd8-4a6b-97d3-85a7a6a6f053" providerId="ADAL" clId="{34352188-09F5-47E7-92B3-01A4C0ADE8A0}" dt="2026-10-23T02:27:28.461" v="7" actId="27636"/>
          <ac:spMkLst>
            <pc:docMk/>
            <pc:sldMk cId="0" sldId="291"/>
            <ac:spMk id="400" creationId="{00000000-0000-0000-0000-000000000000}"/>
          </ac:spMkLst>
        </pc:spChg>
        <pc:spChg chg="mod">
          <ac:chgData name="Richard Peng" userId="9a3a89ac-6dd8-4a6b-97d3-85a7a6a6f053" providerId="ADAL" clId="{34352188-09F5-47E7-92B3-01A4C0ADE8A0}" dt="2026-10-23T02:27:28.471" v="8" actId="27636"/>
          <ac:spMkLst>
            <pc:docMk/>
            <pc:sldMk cId="0" sldId="291"/>
            <ac:spMk id="401" creationId="{00000000-0000-0000-0000-000000000000}"/>
          </ac:spMkLst>
        </pc:spChg>
        <pc:spChg chg="mod">
          <ac:chgData name="Richard Peng" userId="9a3a89ac-6dd8-4a6b-97d3-85a7a6a6f053" providerId="ADAL" clId="{34352188-09F5-47E7-92B3-01A4C0ADE8A0}" dt="2026-10-23T02:27:28.604" v="9" actId="27636"/>
          <ac:spMkLst>
            <pc:docMk/>
            <pc:sldMk cId="0" sldId="291"/>
            <ac:spMk id="403" creationId="{00000000-0000-0000-0000-000000000000}"/>
          </ac:spMkLst>
        </pc:spChg>
        <pc:spChg chg="mod">
          <ac:chgData name="Richard Peng" userId="9a3a89ac-6dd8-4a6b-97d3-85a7a6a6f053" providerId="ADAL" clId="{34352188-09F5-47E7-92B3-01A4C0ADE8A0}" dt="2026-10-23T02:27:28.436" v="6" actId="27636"/>
          <ac:spMkLst>
            <pc:docMk/>
            <pc:sldMk cId="0" sldId="291"/>
            <ac:spMk id="404" creationId="{00000000-0000-0000-0000-000000000000}"/>
          </ac:spMkLst>
        </pc:spChg>
      </pc:sldChg>
      <pc:sldChg chg="modSp del mod">
        <pc:chgData name="Richard Peng" userId="9a3a89ac-6dd8-4a6b-97d3-85a7a6a6f053" providerId="ADAL" clId="{34352188-09F5-47E7-92B3-01A4C0ADE8A0}" dt="2026-10-23T03:34:44.849" v="79" actId="47"/>
        <pc:sldMkLst>
          <pc:docMk/>
          <pc:sldMk cId="0" sldId="292"/>
        </pc:sldMkLst>
        <pc:spChg chg="mod">
          <ac:chgData name="Richard Peng" userId="9a3a89ac-6dd8-4a6b-97d3-85a7a6a6f053" providerId="ADAL" clId="{34352188-09F5-47E7-92B3-01A4C0ADE8A0}" dt="2026-10-23T02:27:28.692" v="11" actId="27636"/>
          <ac:spMkLst>
            <pc:docMk/>
            <pc:sldMk cId="0" sldId="292"/>
            <ac:spMk id="414" creationId="{00000000-0000-0000-0000-000000000000}"/>
          </ac:spMkLst>
        </pc:spChg>
      </pc:sldChg>
      <pc:sldChg chg="del">
        <pc:chgData name="Richard Peng" userId="9a3a89ac-6dd8-4a6b-97d3-85a7a6a6f053" providerId="ADAL" clId="{34352188-09F5-47E7-92B3-01A4C0ADE8A0}" dt="2026-10-23T03:34:27.846" v="78" actId="47"/>
        <pc:sldMkLst>
          <pc:docMk/>
          <pc:sldMk cId="0" sldId="293"/>
        </pc:sldMkLst>
      </pc:sldChg>
      <pc:sldChg chg="del">
        <pc:chgData name="Richard Peng" userId="9a3a89ac-6dd8-4a6b-97d3-85a7a6a6f053" providerId="ADAL" clId="{34352188-09F5-47E7-92B3-01A4C0ADE8A0}" dt="2026-10-23T03:37:02.327" v="82" actId="47"/>
        <pc:sldMkLst>
          <pc:docMk/>
          <pc:sldMk cId="0" sldId="294"/>
        </pc:sldMkLst>
      </pc:sldChg>
      <pc:sldChg chg="del">
        <pc:chgData name="Richard Peng" userId="9a3a89ac-6dd8-4a6b-97d3-85a7a6a6f053" providerId="ADAL" clId="{34352188-09F5-47E7-92B3-01A4C0ADE8A0}" dt="2026-10-23T03:37:03.416" v="83" actId="47"/>
        <pc:sldMkLst>
          <pc:docMk/>
          <pc:sldMk cId="0" sldId="295"/>
        </pc:sldMkLst>
      </pc:sldChg>
      <pc:sldChg chg="del">
        <pc:chgData name="Richard Peng" userId="9a3a89ac-6dd8-4a6b-97d3-85a7a6a6f053" providerId="ADAL" clId="{34352188-09F5-47E7-92B3-01A4C0ADE8A0}" dt="2026-10-23T03:36:13.867" v="80" actId="47"/>
        <pc:sldMkLst>
          <pc:docMk/>
          <pc:sldMk cId="0" sldId="296"/>
        </pc:sldMkLst>
      </pc:sldChg>
      <pc:sldChg chg="del">
        <pc:chgData name="Richard Peng" userId="9a3a89ac-6dd8-4a6b-97d3-85a7a6a6f053" providerId="ADAL" clId="{34352188-09F5-47E7-92B3-01A4C0ADE8A0}" dt="2026-10-23T03:40:51.466" v="89" actId="2696"/>
        <pc:sldMkLst>
          <pc:docMk/>
          <pc:sldMk cId="0" sldId="297"/>
        </pc:sldMkLst>
      </pc:sldChg>
      <pc:sldChg chg="modSp del mod modNotes">
        <pc:chgData name="Richard Peng" userId="9a3a89ac-6dd8-4a6b-97d3-85a7a6a6f053" providerId="ADAL" clId="{34352188-09F5-47E7-92B3-01A4C0ADE8A0}" dt="2026-10-23T03:40:51.466" v="89" actId="2696"/>
        <pc:sldMkLst>
          <pc:docMk/>
          <pc:sldMk cId="0" sldId="298"/>
        </pc:sldMkLst>
        <pc:spChg chg="mod">
          <ac:chgData name="Richard Peng" userId="9a3a89ac-6dd8-4a6b-97d3-85a7a6a6f053" providerId="ADAL" clId="{34352188-09F5-47E7-92B3-01A4C0ADE8A0}" dt="2026-10-23T03:37:45.143" v="84" actId="1076"/>
          <ac:spMkLst>
            <pc:docMk/>
            <pc:sldMk cId="0" sldId="298"/>
            <ac:spMk id="451" creationId="{00000000-0000-0000-0000-000000000000}"/>
          </ac:spMkLst>
        </pc:spChg>
      </pc:sldChg>
      <pc:sldChg chg="del">
        <pc:chgData name="Richard Peng" userId="9a3a89ac-6dd8-4a6b-97d3-85a7a6a6f053" providerId="ADAL" clId="{34352188-09F5-47E7-92B3-01A4C0ADE8A0}" dt="2026-10-23T03:40:51.466" v="89" actId="2696"/>
        <pc:sldMkLst>
          <pc:docMk/>
          <pc:sldMk cId="0" sldId="299"/>
        </pc:sldMkLst>
      </pc:sldChg>
      <pc:sldChg chg="modSp del mod modNotes">
        <pc:chgData name="Richard Peng" userId="9a3a89ac-6dd8-4a6b-97d3-85a7a6a6f053" providerId="ADAL" clId="{34352188-09F5-47E7-92B3-01A4C0ADE8A0}" dt="2026-10-23T03:40:51.466" v="89" actId="2696"/>
        <pc:sldMkLst>
          <pc:docMk/>
          <pc:sldMk cId="0" sldId="300"/>
        </pc:sldMkLst>
        <pc:picChg chg="mod">
          <ac:chgData name="Richard Peng" userId="9a3a89ac-6dd8-4a6b-97d3-85a7a6a6f053" providerId="ADAL" clId="{34352188-09F5-47E7-92B3-01A4C0ADE8A0}" dt="2026-10-23T03:38:24.736" v="86" actId="1076"/>
          <ac:picMkLst>
            <pc:docMk/>
            <pc:sldMk cId="0" sldId="300"/>
            <ac:picMk id="472" creationId="{00000000-0000-0000-0000-000000000000}"/>
          </ac:picMkLst>
        </pc:picChg>
        <pc:picChg chg="mod">
          <ac:chgData name="Richard Peng" userId="9a3a89ac-6dd8-4a6b-97d3-85a7a6a6f053" providerId="ADAL" clId="{34352188-09F5-47E7-92B3-01A4C0ADE8A0}" dt="2026-10-23T03:38:22.799" v="85" actId="1076"/>
          <ac:picMkLst>
            <pc:docMk/>
            <pc:sldMk cId="0" sldId="300"/>
            <ac:picMk id="474" creationId="{00000000-0000-0000-0000-000000000000}"/>
          </ac:picMkLst>
        </pc:picChg>
      </pc:sldChg>
      <pc:sldChg chg="del modNotes">
        <pc:chgData name="Richard Peng" userId="9a3a89ac-6dd8-4a6b-97d3-85a7a6a6f053" providerId="ADAL" clId="{34352188-09F5-47E7-92B3-01A4C0ADE8A0}" dt="2026-10-23T03:40:51.466" v="89" actId="2696"/>
        <pc:sldMkLst>
          <pc:docMk/>
          <pc:sldMk cId="0" sldId="301"/>
        </pc:sldMkLst>
      </pc:sldChg>
      <pc:sldChg chg="del modNotes">
        <pc:chgData name="Richard Peng" userId="9a3a89ac-6dd8-4a6b-97d3-85a7a6a6f053" providerId="ADAL" clId="{34352188-09F5-47E7-92B3-01A4C0ADE8A0}" dt="2026-10-23T03:40:51.466" v="89" actId="2696"/>
        <pc:sldMkLst>
          <pc:docMk/>
          <pc:sldMk cId="0" sldId="302"/>
        </pc:sldMkLst>
      </pc:sldChg>
      <pc:sldChg chg="del">
        <pc:chgData name="Richard Peng" userId="9a3a89ac-6dd8-4a6b-97d3-85a7a6a6f053" providerId="ADAL" clId="{34352188-09F5-47E7-92B3-01A4C0ADE8A0}" dt="2026-10-23T03:40:51.466" v="89" actId="2696"/>
        <pc:sldMkLst>
          <pc:docMk/>
          <pc:sldMk cId="0" sldId="303"/>
        </pc:sldMkLst>
      </pc:sldChg>
      <pc:sldChg chg="modSp del mod modNotes">
        <pc:chgData name="Richard Peng" userId="9a3a89ac-6dd8-4a6b-97d3-85a7a6a6f053" providerId="ADAL" clId="{34352188-09F5-47E7-92B3-01A4C0ADE8A0}" dt="2026-10-23T03:40:51.466" v="89" actId="2696"/>
        <pc:sldMkLst>
          <pc:docMk/>
          <pc:sldMk cId="0" sldId="304"/>
        </pc:sldMkLst>
        <pc:spChg chg="mod">
          <ac:chgData name="Richard Peng" userId="9a3a89ac-6dd8-4a6b-97d3-85a7a6a6f053" providerId="ADAL" clId="{34352188-09F5-47E7-92B3-01A4C0ADE8A0}" dt="2026-10-23T03:39:15.249" v="87" actId="1076"/>
          <ac:spMkLst>
            <pc:docMk/>
            <pc:sldMk cId="0" sldId="304"/>
            <ac:spMk id="513" creationId="{00000000-0000-0000-0000-000000000000}"/>
          </ac:spMkLst>
        </pc:spChg>
      </pc:sldChg>
      <pc:sldChg chg="del mod modShow">
        <pc:chgData name="Richard Peng" userId="9a3a89ac-6dd8-4a6b-97d3-85a7a6a6f053" providerId="ADAL" clId="{34352188-09F5-47E7-92B3-01A4C0ADE8A0}" dt="2026-10-23T03:40:51.466" v="89" actId="2696"/>
        <pc:sldMkLst>
          <pc:docMk/>
          <pc:sldMk cId="0" sldId="305"/>
        </pc:sldMkLst>
      </pc:sldChg>
      <pc:sldChg chg="modSp mod">
        <pc:chgData name="Richard Peng" userId="9a3a89ac-6dd8-4a6b-97d3-85a7a6a6f053" providerId="ADAL" clId="{34352188-09F5-47E7-92B3-01A4C0ADE8A0}" dt="2026-10-23T07:12:13.193" v="90" actId="14100"/>
        <pc:sldMkLst>
          <pc:docMk/>
          <pc:sldMk cId="0" sldId="307"/>
        </pc:sldMkLst>
        <pc:spChg chg="mod">
          <ac:chgData name="Richard Peng" userId="9a3a89ac-6dd8-4a6b-97d3-85a7a6a6f053" providerId="ADAL" clId="{34352188-09F5-47E7-92B3-01A4C0ADE8A0}" dt="2026-10-23T02:27:28.782" v="12" actId="27636"/>
          <ac:spMkLst>
            <pc:docMk/>
            <pc:sldMk cId="0" sldId="307"/>
            <ac:spMk id="539" creationId="{00000000-0000-0000-0000-000000000000}"/>
          </ac:spMkLst>
        </pc:spChg>
        <pc:grpChg chg="mod">
          <ac:chgData name="Richard Peng" userId="9a3a89ac-6dd8-4a6b-97d3-85a7a6a6f053" providerId="ADAL" clId="{34352188-09F5-47E7-92B3-01A4C0ADE8A0}" dt="2026-10-23T07:12:13.193" v="90" actId="14100"/>
          <ac:grpSpMkLst>
            <pc:docMk/>
            <pc:sldMk cId="0" sldId="307"/>
            <ac:grpSpMk id="542" creationId="{00000000-0000-0000-0000-000000000000}"/>
          </ac:grpSpMkLst>
        </pc:grpChg>
      </pc:sldChg>
      <pc:sldChg chg="addSp modSp mod">
        <pc:chgData name="Richard Peng" userId="9a3a89ac-6dd8-4a6b-97d3-85a7a6a6f053" providerId="ADAL" clId="{34352188-09F5-47E7-92B3-01A4C0ADE8A0}" dt="2026-10-23T07:21:37.460" v="139"/>
        <pc:sldMkLst>
          <pc:docMk/>
          <pc:sldMk cId="0" sldId="308"/>
        </pc:sldMkLst>
        <pc:spChg chg="mod">
          <ac:chgData name="Richard Peng" userId="9a3a89ac-6dd8-4a6b-97d3-85a7a6a6f053" providerId="ADAL" clId="{34352188-09F5-47E7-92B3-01A4C0ADE8A0}" dt="2026-10-23T07:17:05.830" v="103" actId="1076"/>
          <ac:spMkLst>
            <pc:docMk/>
            <pc:sldMk cId="0" sldId="308"/>
            <ac:spMk id="560" creationId="{00000000-0000-0000-0000-000000000000}"/>
          </ac:spMkLst>
        </pc:spChg>
        <pc:spChg chg="mod">
          <ac:chgData name="Richard Peng" userId="9a3a89ac-6dd8-4a6b-97d3-85a7a6a6f053" providerId="ADAL" clId="{34352188-09F5-47E7-92B3-01A4C0ADE8A0}" dt="2026-10-23T07:17:27.817" v="104" actId="14100"/>
          <ac:spMkLst>
            <pc:docMk/>
            <pc:sldMk cId="0" sldId="308"/>
            <ac:spMk id="561" creationId="{00000000-0000-0000-0000-000000000000}"/>
          </ac:spMkLst>
        </pc:spChg>
        <pc:spChg chg="mod">
          <ac:chgData name="Richard Peng" userId="9a3a89ac-6dd8-4a6b-97d3-85a7a6a6f053" providerId="ADAL" clId="{34352188-09F5-47E7-92B3-01A4C0ADE8A0}" dt="2026-10-23T07:16:34.423" v="96" actId="1076"/>
          <ac:spMkLst>
            <pc:docMk/>
            <pc:sldMk cId="0" sldId="308"/>
            <ac:spMk id="562" creationId="{00000000-0000-0000-0000-000000000000}"/>
          </ac:spMkLst>
        </pc:spChg>
        <pc:spChg chg="mod">
          <ac:chgData name="Richard Peng" userId="9a3a89ac-6dd8-4a6b-97d3-85a7a6a6f053" providerId="ADAL" clId="{34352188-09F5-47E7-92B3-01A4C0ADE8A0}" dt="2026-10-23T07:16:40.078" v="97" actId="1076"/>
          <ac:spMkLst>
            <pc:docMk/>
            <pc:sldMk cId="0" sldId="308"/>
            <ac:spMk id="563" creationId="{00000000-0000-0000-0000-000000000000}"/>
          </ac:spMkLst>
        </pc:spChg>
        <pc:grpChg chg="mod">
          <ac:chgData name="Richard Peng" userId="9a3a89ac-6dd8-4a6b-97d3-85a7a6a6f053" providerId="ADAL" clId="{34352188-09F5-47E7-92B3-01A4C0ADE8A0}" dt="2026-10-23T07:20:00.143" v="113"/>
          <ac:grpSpMkLst>
            <pc:docMk/>
            <pc:sldMk cId="0" sldId="308"/>
            <ac:grpSpMk id="10" creationId="{C02B9D11-E89F-661A-BCCF-2DBB8DAFCF6A}"/>
          </ac:grpSpMkLst>
        </pc:grpChg>
        <pc:grpChg chg="mod">
          <ac:chgData name="Richard Peng" userId="9a3a89ac-6dd8-4a6b-97d3-85a7a6a6f053" providerId="ADAL" clId="{34352188-09F5-47E7-92B3-01A4C0ADE8A0}" dt="2026-10-23T07:20:06.033" v="119"/>
          <ac:grpSpMkLst>
            <pc:docMk/>
            <pc:sldMk cId="0" sldId="308"/>
            <ac:grpSpMk id="16" creationId="{35CAADAF-1D74-02F5-A9F4-CAC81E109294}"/>
          </ac:grpSpMkLst>
        </pc:grpChg>
        <pc:grpChg chg="mod">
          <ac:chgData name="Richard Peng" userId="9a3a89ac-6dd8-4a6b-97d3-85a7a6a6f053" providerId="ADAL" clId="{34352188-09F5-47E7-92B3-01A4C0ADE8A0}" dt="2026-10-23T07:20:29.098" v="125"/>
          <ac:grpSpMkLst>
            <pc:docMk/>
            <pc:sldMk cId="0" sldId="308"/>
            <ac:grpSpMk id="22" creationId="{74FA330D-4EA3-1948-B56A-7A65C2AA617A}"/>
          </ac:grpSpMkLst>
        </pc:grpChg>
        <pc:grpChg chg="mod">
          <ac:chgData name="Richard Peng" userId="9a3a89ac-6dd8-4a6b-97d3-85a7a6a6f053" providerId="ADAL" clId="{34352188-09F5-47E7-92B3-01A4C0ADE8A0}" dt="2026-10-23T07:20:32.425" v="130"/>
          <ac:grpSpMkLst>
            <pc:docMk/>
            <pc:sldMk cId="0" sldId="308"/>
            <ac:grpSpMk id="27" creationId="{7148C8D2-2743-E230-EB15-62D1953627C5}"/>
          </ac:grpSpMkLst>
        </pc:grpChg>
        <pc:grpChg chg="mod">
          <ac:chgData name="Richard Peng" userId="9a3a89ac-6dd8-4a6b-97d3-85a7a6a6f053" providerId="ADAL" clId="{34352188-09F5-47E7-92B3-01A4C0ADE8A0}" dt="2026-10-23T07:20:36.297" v="136"/>
          <ac:grpSpMkLst>
            <pc:docMk/>
            <pc:sldMk cId="0" sldId="308"/>
            <ac:grpSpMk id="33" creationId="{4EECC84E-0DB7-DC27-ED84-1DD5B309FFBA}"/>
          </ac:grpSpMkLst>
        </pc:grpChg>
        <pc:grpChg chg="mod">
          <ac:chgData name="Richard Peng" userId="9a3a89ac-6dd8-4a6b-97d3-85a7a6a6f053" providerId="ADAL" clId="{34352188-09F5-47E7-92B3-01A4C0ADE8A0}" dt="2026-10-23T07:21:37.460" v="139"/>
          <ac:grpSpMkLst>
            <pc:docMk/>
            <pc:sldMk cId="0" sldId="308"/>
            <ac:grpSpMk id="36" creationId="{B378AFB5-5970-DA0A-1B0E-B7578FFA571C}"/>
          </ac:grpSpMkLst>
        </pc:grpChg>
        <pc:inkChg chg="add">
          <ac:chgData name="Richard Peng" userId="9a3a89ac-6dd8-4a6b-97d3-85a7a6a6f053" providerId="ADAL" clId="{34352188-09F5-47E7-92B3-01A4C0ADE8A0}" dt="2026-10-23T07:19:42.785" v="105" actId="9405"/>
          <ac:inkMkLst>
            <pc:docMk/>
            <pc:sldMk cId="0" sldId="308"/>
            <ac:inkMk id="2" creationId="{B7097FA2-49CB-CA10-C918-F854C2D19211}"/>
          </ac:inkMkLst>
        </pc:inkChg>
        <pc:inkChg chg="add mod">
          <ac:chgData name="Richard Peng" userId="9a3a89ac-6dd8-4a6b-97d3-85a7a6a6f053" providerId="ADAL" clId="{34352188-09F5-47E7-92B3-01A4C0ADE8A0}" dt="2026-10-23T07:20:00.143" v="113"/>
          <ac:inkMkLst>
            <pc:docMk/>
            <pc:sldMk cId="0" sldId="308"/>
            <ac:inkMk id="3" creationId="{FAA831FA-C9C3-B61B-9106-9DB3AF15995B}"/>
          </ac:inkMkLst>
        </pc:inkChg>
        <pc:inkChg chg="add mod">
          <ac:chgData name="Richard Peng" userId="9a3a89ac-6dd8-4a6b-97d3-85a7a6a6f053" providerId="ADAL" clId="{34352188-09F5-47E7-92B3-01A4C0ADE8A0}" dt="2026-10-23T07:20:00.143" v="113"/>
          <ac:inkMkLst>
            <pc:docMk/>
            <pc:sldMk cId="0" sldId="308"/>
            <ac:inkMk id="4" creationId="{94AFF251-3ACB-69A8-BE25-F26E5B89FC93}"/>
          </ac:inkMkLst>
        </pc:inkChg>
        <pc:inkChg chg="add mod">
          <ac:chgData name="Richard Peng" userId="9a3a89ac-6dd8-4a6b-97d3-85a7a6a6f053" providerId="ADAL" clId="{34352188-09F5-47E7-92B3-01A4C0ADE8A0}" dt="2026-10-23T07:20:00.143" v="113"/>
          <ac:inkMkLst>
            <pc:docMk/>
            <pc:sldMk cId="0" sldId="308"/>
            <ac:inkMk id="5" creationId="{08322C86-8723-4314-DAB0-8645400D639B}"/>
          </ac:inkMkLst>
        </pc:inkChg>
        <pc:inkChg chg="add mod">
          <ac:chgData name="Richard Peng" userId="9a3a89ac-6dd8-4a6b-97d3-85a7a6a6f053" providerId="ADAL" clId="{34352188-09F5-47E7-92B3-01A4C0ADE8A0}" dt="2026-10-23T07:20:00.143" v="113"/>
          <ac:inkMkLst>
            <pc:docMk/>
            <pc:sldMk cId="0" sldId="308"/>
            <ac:inkMk id="6" creationId="{516F68EE-D6B1-FF20-9817-A21770D25495}"/>
          </ac:inkMkLst>
        </pc:inkChg>
        <pc:inkChg chg="add mod">
          <ac:chgData name="Richard Peng" userId="9a3a89ac-6dd8-4a6b-97d3-85a7a6a6f053" providerId="ADAL" clId="{34352188-09F5-47E7-92B3-01A4C0ADE8A0}" dt="2026-10-23T07:20:00.143" v="113"/>
          <ac:inkMkLst>
            <pc:docMk/>
            <pc:sldMk cId="0" sldId="308"/>
            <ac:inkMk id="7" creationId="{BE4C9C34-B63C-B51F-DFED-748FCBFFDFC4}"/>
          </ac:inkMkLst>
        </pc:inkChg>
        <pc:inkChg chg="add mod">
          <ac:chgData name="Richard Peng" userId="9a3a89ac-6dd8-4a6b-97d3-85a7a6a6f053" providerId="ADAL" clId="{34352188-09F5-47E7-92B3-01A4C0ADE8A0}" dt="2026-10-23T07:20:00.143" v="113"/>
          <ac:inkMkLst>
            <pc:docMk/>
            <pc:sldMk cId="0" sldId="308"/>
            <ac:inkMk id="8" creationId="{84902D54-1D37-9109-4526-694A81DFACDA}"/>
          </ac:inkMkLst>
        </pc:inkChg>
        <pc:inkChg chg="add mod">
          <ac:chgData name="Richard Peng" userId="9a3a89ac-6dd8-4a6b-97d3-85a7a6a6f053" providerId="ADAL" clId="{34352188-09F5-47E7-92B3-01A4C0ADE8A0}" dt="2026-10-23T07:20:00.143" v="113"/>
          <ac:inkMkLst>
            <pc:docMk/>
            <pc:sldMk cId="0" sldId="308"/>
            <ac:inkMk id="9" creationId="{387E4E17-E45B-E0B6-E482-FE11DDBDD925}"/>
          </ac:inkMkLst>
        </pc:inkChg>
        <pc:inkChg chg="add mod">
          <ac:chgData name="Richard Peng" userId="9a3a89ac-6dd8-4a6b-97d3-85a7a6a6f053" providerId="ADAL" clId="{34352188-09F5-47E7-92B3-01A4C0ADE8A0}" dt="2026-10-23T07:20:06.033" v="119"/>
          <ac:inkMkLst>
            <pc:docMk/>
            <pc:sldMk cId="0" sldId="308"/>
            <ac:inkMk id="11" creationId="{4ADD2E17-12A2-E1BD-9305-4AEF217DEB2A}"/>
          </ac:inkMkLst>
        </pc:inkChg>
        <pc:inkChg chg="add mod">
          <ac:chgData name="Richard Peng" userId="9a3a89ac-6dd8-4a6b-97d3-85a7a6a6f053" providerId="ADAL" clId="{34352188-09F5-47E7-92B3-01A4C0ADE8A0}" dt="2026-10-23T07:20:06.033" v="119"/>
          <ac:inkMkLst>
            <pc:docMk/>
            <pc:sldMk cId="0" sldId="308"/>
            <ac:inkMk id="12" creationId="{8EB59F7B-804D-062F-0797-0705D077D954}"/>
          </ac:inkMkLst>
        </pc:inkChg>
        <pc:inkChg chg="add mod">
          <ac:chgData name="Richard Peng" userId="9a3a89ac-6dd8-4a6b-97d3-85a7a6a6f053" providerId="ADAL" clId="{34352188-09F5-47E7-92B3-01A4C0ADE8A0}" dt="2026-10-23T07:20:06.033" v="119"/>
          <ac:inkMkLst>
            <pc:docMk/>
            <pc:sldMk cId="0" sldId="308"/>
            <ac:inkMk id="13" creationId="{9FAADD84-ED41-B39E-49A7-0C0C198B5E9D}"/>
          </ac:inkMkLst>
        </pc:inkChg>
        <pc:inkChg chg="add mod">
          <ac:chgData name="Richard Peng" userId="9a3a89ac-6dd8-4a6b-97d3-85a7a6a6f053" providerId="ADAL" clId="{34352188-09F5-47E7-92B3-01A4C0ADE8A0}" dt="2026-10-23T07:20:06.033" v="119"/>
          <ac:inkMkLst>
            <pc:docMk/>
            <pc:sldMk cId="0" sldId="308"/>
            <ac:inkMk id="14" creationId="{13467F13-13F5-E91C-DC16-8EF77E0C0808}"/>
          </ac:inkMkLst>
        </pc:inkChg>
        <pc:inkChg chg="add mod">
          <ac:chgData name="Richard Peng" userId="9a3a89ac-6dd8-4a6b-97d3-85a7a6a6f053" providerId="ADAL" clId="{34352188-09F5-47E7-92B3-01A4C0ADE8A0}" dt="2026-10-23T07:20:06.033" v="119"/>
          <ac:inkMkLst>
            <pc:docMk/>
            <pc:sldMk cId="0" sldId="308"/>
            <ac:inkMk id="15" creationId="{E3A061A7-3A45-E48E-F6EC-EE9FA93D6027}"/>
          </ac:inkMkLst>
        </pc:inkChg>
        <pc:inkChg chg="add mod">
          <ac:chgData name="Richard Peng" userId="9a3a89ac-6dd8-4a6b-97d3-85a7a6a6f053" providerId="ADAL" clId="{34352188-09F5-47E7-92B3-01A4C0ADE8A0}" dt="2026-10-23T07:20:29.098" v="125"/>
          <ac:inkMkLst>
            <pc:docMk/>
            <pc:sldMk cId="0" sldId="308"/>
            <ac:inkMk id="17" creationId="{C59C55F2-1288-9B3B-7600-EF3902C6BB34}"/>
          </ac:inkMkLst>
        </pc:inkChg>
        <pc:inkChg chg="add mod">
          <ac:chgData name="Richard Peng" userId="9a3a89ac-6dd8-4a6b-97d3-85a7a6a6f053" providerId="ADAL" clId="{34352188-09F5-47E7-92B3-01A4C0ADE8A0}" dt="2026-10-23T07:20:29.098" v="125"/>
          <ac:inkMkLst>
            <pc:docMk/>
            <pc:sldMk cId="0" sldId="308"/>
            <ac:inkMk id="18" creationId="{46F0BEFE-6E3B-AA13-7E7B-388E1F32E308}"/>
          </ac:inkMkLst>
        </pc:inkChg>
        <pc:inkChg chg="add mod">
          <ac:chgData name="Richard Peng" userId="9a3a89ac-6dd8-4a6b-97d3-85a7a6a6f053" providerId="ADAL" clId="{34352188-09F5-47E7-92B3-01A4C0ADE8A0}" dt="2026-10-23T07:20:29.098" v="125"/>
          <ac:inkMkLst>
            <pc:docMk/>
            <pc:sldMk cId="0" sldId="308"/>
            <ac:inkMk id="19" creationId="{A2F144A4-B86C-CF43-BF2F-50B5AECB3F70}"/>
          </ac:inkMkLst>
        </pc:inkChg>
        <pc:inkChg chg="add mod">
          <ac:chgData name="Richard Peng" userId="9a3a89ac-6dd8-4a6b-97d3-85a7a6a6f053" providerId="ADAL" clId="{34352188-09F5-47E7-92B3-01A4C0ADE8A0}" dt="2026-10-23T07:20:29.098" v="125"/>
          <ac:inkMkLst>
            <pc:docMk/>
            <pc:sldMk cId="0" sldId="308"/>
            <ac:inkMk id="20" creationId="{0721293D-ADA0-9523-BFCB-663FD5D34C2E}"/>
          </ac:inkMkLst>
        </pc:inkChg>
        <pc:inkChg chg="add mod">
          <ac:chgData name="Richard Peng" userId="9a3a89ac-6dd8-4a6b-97d3-85a7a6a6f053" providerId="ADAL" clId="{34352188-09F5-47E7-92B3-01A4C0ADE8A0}" dt="2026-10-23T07:20:29.098" v="125"/>
          <ac:inkMkLst>
            <pc:docMk/>
            <pc:sldMk cId="0" sldId="308"/>
            <ac:inkMk id="21" creationId="{2BCF0B9A-0956-7D6B-C067-41BB54106C82}"/>
          </ac:inkMkLst>
        </pc:inkChg>
        <pc:inkChg chg="add mod">
          <ac:chgData name="Richard Peng" userId="9a3a89ac-6dd8-4a6b-97d3-85a7a6a6f053" providerId="ADAL" clId="{34352188-09F5-47E7-92B3-01A4C0ADE8A0}" dt="2026-10-23T07:20:32.425" v="130"/>
          <ac:inkMkLst>
            <pc:docMk/>
            <pc:sldMk cId="0" sldId="308"/>
            <ac:inkMk id="23" creationId="{C3243547-C984-4CB4-4200-40693FD77C1A}"/>
          </ac:inkMkLst>
        </pc:inkChg>
        <pc:inkChg chg="add mod">
          <ac:chgData name="Richard Peng" userId="9a3a89ac-6dd8-4a6b-97d3-85a7a6a6f053" providerId="ADAL" clId="{34352188-09F5-47E7-92B3-01A4C0ADE8A0}" dt="2026-10-23T07:20:32.425" v="130"/>
          <ac:inkMkLst>
            <pc:docMk/>
            <pc:sldMk cId="0" sldId="308"/>
            <ac:inkMk id="24" creationId="{07BB79B1-D722-091D-20A0-537E19913033}"/>
          </ac:inkMkLst>
        </pc:inkChg>
        <pc:inkChg chg="add mod">
          <ac:chgData name="Richard Peng" userId="9a3a89ac-6dd8-4a6b-97d3-85a7a6a6f053" providerId="ADAL" clId="{34352188-09F5-47E7-92B3-01A4C0ADE8A0}" dt="2026-10-23T07:20:32.425" v="130"/>
          <ac:inkMkLst>
            <pc:docMk/>
            <pc:sldMk cId="0" sldId="308"/>
            <ac:inkMk id="25" creationId="{DF935642-F902-4FEB-3618-208A44C5EBBA}"/>
          </ac:inkMkLst>
        </pc:inkChg>
        <pc:inkChg chg="add mod">
          <ac:chgData name="Richard Peng" userId="9a3a89ac-6dd8-4a6b-97d3-85a7a6a6f053" providerId="ADAL" clId="{34352188-09F5-47E7-92B3-01A4C0ADE8A0}" dt="2026-10-23T07:20:32.425" v="130"/>
          <ac:inkMkLst>
            <pc:docMk/>
            <pc:sldMk cId="0" sldId="308"/>
            <ac:inkMk id="26" creationId="{36230692-FF8D-4A88-6801-C09DC05E3FD3}"/>
          </ac:inkMkLst>
        </pc:inkChg>
        <pc:inkChg chg="add mod">
          <ac:chgData name="Richard Peng" userId="9a3a89ac-6dd8-4a6b-97d3-85a7a6a6f053" providerId="ADAL" clId="{34352188-09F5-47E7-92B3-01A4C0ADE8A0}" dt="2026-10-23T07:20:36.297" v="136"/>
          <ac:inkMkLst>
            <pc:docMk/>
            <pc:sldMk cId="0" sldId="308"/>
            <ac:inkMk id="28" creationId="{14334BAB-5CC6-1D11-76AF-1C03AA44C7D4}"/>
          </ac:inkMkLst>
        </pc:inkChg>
        <pc:inkChg chg="add mod">
          <ac:chgData name="Richard Peng" userId="9a3a89ac-6dd8-4a6b-97d3-85a7a6a6f053" providerId="ADAL" clId="{34352188-09F5-47E7-92B3-01A4C0ADE8A0}" dt="2026-10-23T07:20:36.297" v="136"/>
          <ac:inkMkLst>
            <pc:docMk/>
            <pc:sldMk cId="0" sldId="308"/>
            <ac:inkMk id="29" creationId="{758C6AFA-E2E3-FA11-2F33-7FA63AC3D622}"/>
          </ac:inkMkLst>
        </pc:inkChg>
        <pc:inkChg chg="add mod">
          <ac:chgData name="Richard Peng" userId="9a3a89ac-6dd8-4a6b-97d3-85a7a6a6f053" providerId="ADAL" clId="{34352188-09F5-47E7-92B3-01A4C0ADE8A0}" dt="2026-10-23T07:20:36.297" v="136"/>
          <ac:inkMkLst>
            <pc:docMk/>
            <pc:sldMk cId="0" sldId="308"/>
            <ac:inkMk id="30" creationId="{0AAB1AA6-2814-35D3-3C37-CDB8BBB4D96B}"/>
          </ac:inkMkLst>
        </pc:inkChg>
        <pc:inkChg chg="add mod">
          <ac:chgData name="Richard Peng" userId="9a3a89ac-6dd8-4a6b-97d3-85a7a6a6f053" providerId="ADAL" clId="{34352188-09F5-47E7-92B3-01A4C0ADE8A0}" dt="2026-10-23T07:20:36.297" v="136"/>
          <ac:inkMkLst>
            <pc:docMk/>
            <pc:sldMk cId="0" sldId="308"/>
            <ac:inkMk id="31" creationId="{C47E7BEA-CEB8-9A58-4DED-FB1927B684C4}"/>
          </ac:inkMkLst>
        </pc:inkChg>
        <pc:inkChg chg="add mod">
          <ac:chgData name="Richard Peng" userId="9a3a89ac-6dd8-4a6b-97d3-85a7a6a6f053" providerId="ADAL" clId="{34352188-09F5-47E7-92B3-01A4C0ADE8A0}" dt="2026-10-23T07:20:36.297" v="136"/>
          <ac:inkMkLst>
            <pc:docMk/>
            <pc:sldMk cId="0" sldId="308"/>
            <ac:inkMk id="32" creationId="{66EA7F0B-4E6E-6689-25F9-CD3FD2A4C875}"/>
          </ac:inkMkLst>
        </pc:inkChg>
        <pc:inkChg chg="add mod">
          <ac:chgData name="Richard Peng" userId="9a3a89ac-6dd8-4a6b-97d3-85a7a6a6f053" providerId="ADAL" clId="{34352188-09F5-47E7-92B3-01A4C0ADE8A0}" dt="2026-10-23T07:21:37.460" v="139"/>
          <ac:inkMkLst>
            <pc:docMk/>
            <pc:sldMk cId="0" sldId="308"/>
            <ac:inkMk id="34" creationId="{090C1296-561E-293E-A773-A7E7E9EC2748}"/>
          </ac:inkMkLst>
        </pc:inkChg>
        <pc:inkChg chg="add mod">
          <ac:chgData name="Richard Peng" userId="9a3a89ac-6dd8-4a6b-97d3-85a7a6a6f053" providerId="ADAL" clId="{34352188-09F5-47E7-92B3-01A4C0ADE8A0}" dt="2026-10-23T07:21:37.460" v="139"/>
          <ac:inkMkLst>
            <pc:docMk/>
            <pc:sldMk cId="0" sldId="308"/>
            <ac:inkMk id="35" creationId="{4EF7C2A9-2F4B-DB0B-28AB-A639B9AF7664}"/>
          </ac:inkMkLst>
        </pc:inkChg>
      </pc:sldChg>
      <pc:sldChg chg="addSp delSp modSp mod modNotes">
        <pc:chgData name="Richard Peng" userId="9a3a89ac-6dd8-4a6b-97d3-85a7a6a6f053" providerId="ADAL" clId="{34352188-09F5-47E7-92B3-01A4C0ADE8A0}" dt="2026-10-23T07:26:40.538" v="158" actId="9405"/>
        <pc:sldMkLst>
          <pc:docMk/>
          <pc:sldMk cId="0" sldId="309"/>
        </pc:sldMkLst>
        <pc:grpChg chg="mod">
          <ac:chgData name="Richard Peng" userId="9a3a89ac-6dd8-4a6b-97d3-85a7a6a6f053" providerId="ADAL" clId="{34352188-09F5-47E7-92B3-01A4C0ADE8A0}" dt="2026-10-23T07:25:27.648" v="152"/>
          <ac:grpSpMkLst>
            <pc:docMk/>
            <pc:sldMk cId="0" sldId="309"/>
            <ac:grpSpMk id="9" creationId="{7DAD521C-3EAD-07B8-5E19-4AD592B98CD9}"/>
          </ac:grpSpMkLst>
        </pc:grpChg>
        <pc:grpChg chg="mod">
          <ac:chgData name="Richard Peng" userId="9a3a89ac-6dd8-4a6b-97d3-85a7a6a6f053" providerId="ADAL" clId="{34352188-09F5-47E7-92B3-01A4C0ADE8A0}" dt="2026-10-23T07:25:31.305" v="155"/>
          <ac:grpSpMkLst>
            <pc:docMk/>
            <pc:sldMk cId="0" sldId="309"/>
            <ac:grpSpMk id="12" creationId="{718DF768-D7AB-68FA-0E97-2B71B68A5B52}"/>
          </ac:grpSpMkLst>
        </pc:grpChg>
        <pc:picChg chg="add mod">
          <ac:chgData name="Richard Peng" userId="9a3a89ac-6dd8-4a6b-97d3-85a7a6a6f053" providerId="ADAL" clId="{34352188-09F5-47E7-92B3-01A4C0ADE8A0}" dt="2026-10-23T07:23:40.069" v="143" actId="1076"/>
          <ac:picMkLst>
            <pc:docMk/>
            <pc:sldMk cId="0" sldId="309"/>
            <ac:picMk id="3" creationId="{12E81613-0BD1-F897-1F9F-9C184CC5C06B}"/>
          </ac:picMkLst>
        </pc:picChg>
        <pc:inkChg chg="add del">
          <ac:chgData name="Richard Peng" userId="9a3a89ac-6dd8-4a6b-97d3-85a7a6a6f053" providerId="ADAL" clId="{34352188-09F5-47E7-92B3-01A4C0ADE8A0}" dt="2026-10-23T07:25:13.854" v="145" actId="9405"/>
          <ac:inkMkLst>
            <pc:docMk/>
            <pc:sldMk cId="0" sldId="309"/>
            <ac:inkMk id="4" creationId="{736FFDF2-806E-3EF8-D0FB-8A054F3DAB92}"/>
          </ac:inkMkLst>
        </pc:inkChg>
        <pc:inkChg chg="add">
          <ac:chgData name="Richard Peng" userId="9a3a89ac-6dd8-4a6b-97d3-85a7a6a6f053" providerId="ADAL" clId="{34352188-09F5-47E7-92B3-01A4C0ADE8A0}" dt="2026-10-23T07:25:21.099" v="146" actId="9405"/>
          <ac:inkMkLst>
            <pc:docMk/>
            <pc:sldMk cId="0" sldId="309"/>
            <ac:inkMk id="5" creationId="{4357674B-FAFE-7739-1970-53D6DF5BD3B5}"/>
          </ac:inkMkLst>
        </pc:inkChg>
        <pc:inkChg chg="add mod">
          <ac:chgData name="Richard Peng" userId="9a3a89ac-6dd8-4a6b-97d3-85a7a6a6f053" providerId="ADAL" clId="{34352188-09F5-47E7-92B3-01A4C0ADE8A0}" dt="2026-10-23T07:25:27.648" v="152"/>
          <ac:inkMkLst>
            <pc:docMk/>
            <pc:sldMk cId="0" sldId="309"/>
            <ac:inkMk id="6" creationId="{DE556FA9-F483-1A4C-ABD7-F7E0B9163BAE}"/>
          </ac:inkMkLst>
        </pc:inkChg>
        <pc:inkChg chg="add mod">
          <ac:chgData name="Richard Peng" userId="9a3a89ac-6dd8-4a6b-97d3-85a7a6a6f053" providerId="ADAL" clId="{34352188-09F5-47E7-92B3-01A4C0ADE8A0}" dt="2026-10-23T07:25:27.648" v="152"/>
          <ac:inkMkLst>
            <pc:docMk/>
            <pc:sldMk cId="0" sldId="309"/>
            <ac:inkMk id="7" creationId="{502E7BE3-8C52-93D3-CFB8-EF8AE4E532C7}"/>
          </ac:inkMkLst>
        </pc:inkChg>
        <pc:inkChg chg="add del">
          <ac:chgData name="Richard Peng" userId="9a3a89ac-6dd8-4a6b-97d3-85a7a6a6f053" providerId="ADAL" clId="{34352188-09F5-47E7-92B3-01A4C0ADE8A0}" dt="2026-10-23T07:25:27.648" v="152"/>
          <ac:inkMkLst>
            <pc:docMk/>
            <pc:sldMk cId="0" sldId="309"/>
            <ac:inkMk id="8" creationId="{FADD9D7A-86B7-E4DB-E648-41ED036C4ECC}"/>
          </ac:inkMkLst>
        </pc:inkChg>
        <pc:inkChg chg="add mod">
          <ac:chgData name="Richard Peng" userId="9a3a89ac-6dd8-4a6b-97d3-85a7a6a6f053" providerId="ADAL" clId="{34352188-09F5-47E7-92B3-01A4C0ADE8A0}" dt="2026-10-23T07:25:31.305" v="155"/>
          <ac:inkMkLst>
            <pc:docMk/>
            <pc:sldMk cId="0" sldId="309"/>
            <ac:inkMk id="10" creationId="{FA9C94C6-A60E-3FB1-8011-157132E538D9}"/>
          </ac:inkMkLst>
        </pc:inkChg>
        <pc:inkChg chg="add mod">
          <ac:chgData name="Richard Peng" userId="9a3a89ac-6dd8-4a6b-97d3-85a7a6a6f053" providerId="ADAL" clId="{34352188-09F5-47E7-92B3-01A4C0ADE8A0}" dt="2026-10-23T07:25:31.305" v="155"/>
          <ac:inkMkLst>
            <pc:docMk/>
            <pc:sldMk cId="0" sldId="309"/>
            <ac:inkMk id="11" creationId="{745603BA-9EF8-DCE2-BA86-C76C223943ED}"/>
          </ac:inkMkLst>
        </pc:inkChg>
        <pc:inkChg chg="add del">
          <ac:chgData name="Richard Peng" userId="9a3a89ac-6dd8-4a6b-97d3-85a7a6a6f053" providerId="ADAL" clId="{34352188-09F5-47E7-92B3-01A4C0ADE8A0}" dt="2026-10-23T07:26:38.509" v="157" actId="9405"/>
          <ac:inkMkLst>
            <pc:docMk/>
            <pc:sldMk cId="0" sldId="309"/>
            <ac:inkMk id="13" creationId="{CB0C8B36-539A-A376-3547-811CD60A3600}"/>
          </ac:inkMkLst>
        </pc:inkChg>
        <pc:inkChg chg="add">
          <ac:chgData name="Richard Peng" userId="9a3a89ac-6dd8-4a6b-97d3-85a7a6a6f053" providerId="ADAL" clId="{34352188-09F5-47E7-92B3-01A4C0ADE8A0}" dt="2026-10-23T07:26:40.538" v="158" actId="9405"/>
          <ac:inkMkLst>
            <pc:docMk/>
            <pc:sldMk cId="0" sldId="309"/>
            <ac:inkMk id="14" creationId="{7122D2BB-3FE4-2BEF-358B-A32D5457BA08}"/>
          </ac:inkMkLst>
        </pc:inkChg>
      </pc:sldChg>
      <pc:sldChg chg="addSp modSp mod">
        <pc:chgData name="Richard Peng" userId="9a3a89ac-6dd8-4a6b-97d3-85a7a6a6f053" providerId="ADAL" clId="{34352188-09F5-47E7-92B3-01A4C0ADE8A0}" dt="2026-10-23T07:30:53.788" v="160" actId="1076"/>
        <pc:sldMkLst>
          <pc:docMk/>
          <pc:sldMk cId="0" sldId="311"/>
        </pc:sldMkLst>
        <pc:spChg chg="add mod">
          <ac:chgData name="Richard Peng" userId="9a3a89ac-6dd8-4a6b-97d3-85a7a6a6f053" providerId="ADAL" clId="{34352188-09F5-47E7-92B3-01A4C0ADE8A0}" dt="2026-10-23T07:30:53.788" v="160" actId="1076"/>
          <ac:spMkLst>
            <pc:docMk/>
            <pc:sldMk cId="0" sldId="311"/>
            <ac:spMk id="3" creationId="{650402FF-D9FD-822F-2445-1D296DA75558}"/>
          </ac:spMkLst>
        </pc:spChg>
      </pc:sldChg>
      <pc:sldChg chg="del modNotes">
        <pc:chgData name="Richard Peng" userId="9a3a89ac-6dd8-4a6b-97d3-85a7a6a6f053" providerId="ADAL" clId="{34352188-09F5-47E7-92B3-01A4C0ADE8A0}" dt="2026-10-23T07:44:05.270" v="163" actId="2696"/>
        <pc:sldMkLst>
          <pc:docMk/>
          <pc:sldMk cId="0" sldId="312"/>
        </pc:sldMkLst>
      </pc:sldChg>
      <pc:sldChg chg="add">
        <pc:chgData name="Richard Peng" userId="9a3a89ac-6dd8-4a6b-97d3-85a7a6a6f053" providerId="ADAL" clId="{34352188-09F5-47E7-92B3-01A4C0ADE8A0}" dt="2026-10-23T07:44:19.636" v="164"/>
        <pc:sldMkLst>
          <pc:docMk/>
          <pc:sldMk cId="2536028396" sldId="312"/>
        </pc:sldMkLst>
      </pc:sldChg>
      <pc:sldChg chg="del modNotes">
        <pc:chgData name="Richard Peng" userId="9a3a89ac-6dd8-4a6b-97d3-85a7a6a6f053" providerId="ADAL" clId="{34352188-09F5-47E7-92B3-01A4C0ADE8A0}" dt="2026-10-23T07:44:05.270" v="163" actId="2696"/>
        <pc:sldMkLst>
          <pc:docMk/>
          <pc:sldMk cId="0" sldId="313"/>
        </pc:sldMkLst>
      </pc:sldChg>
      <pc:sldChg chg="add">
        <pc:chgData name="Richard Peng" userId="9a3a89ac-6dd8-4a6b-97d3-85a7a6a6f053" providerId="ADAL" clId="{34352188-09F5-47E7-92B3-01A4C0ADE8A0}" dt="2026-10-23T07:44:19.636" v="164"/>
        <pc:sldMkLst>
          <pc:docMk/>
          <pc:sldMk cId="2846156365" sldId="313"/>
        </pc:sldMkLst>
      </pc:sldChg>
      <pc:sldChg chg="addSp delSp modSp mod modAnim">
        <pc:chgData name="Richard Peng" userId="9a3a89ac-6dd8-4a6b-97d3-85a7a6a6f053" providerId="ADAL" clId="{34352188-09F5-47E7-92B3-01A4C0ADE8A0}" dt="2026-10-23T07:54:00.093" v="295"/>
        <pc:sldMkLst>
          <pc:docMk/>
          <pc:sldMk cId="0" sldId="314"/>
        </pc:sldMkLst>
        <pc:spChg chg="mod">
          <ac:chgData name="Richard Peng" userId="9a3a89ac-6dd8-4a6b-97d3-85a7a6a6f053" providerId="ADAL" clId="{34352188-09F5-47E7-92B3-01A4C0ADE8A0}" dt="2026-10-23T07:36:57.721" v="161" actId="20578"/>
          <ac:spMkLst>
            <pc:docMk/>
            <pc:sldMk cId="0" sldId="314"/>
            <ac:spMk id="643" creationId="{00000000-0000-0000-0000-000000000000}"/>
          </ac:spMkLst>
        </pc:spChg>
        <pc:grpChg chg="mod">
          <ac:chgData name="Richard Peng" userId="9a3a89ac-6dd8-4a6b-97d3-85a7a6a6f053" providerId="ADAL" clId="{34352188-09F5-47E7-92B3-01A4C0ADE8A0}" dt="2026-10-23T07:50:51.319" v="193"/>
          <ac:grpSpMkLst>
            <pc:docMk/>
            <pc:sldMk cId="0" sldId="314"/>
            <ac:grpSpMk id="8" creationId="{37463050-C45B-0C00-B541-5930D3F955C7}"/>
          </ac:grpSpMkLst>
        </pc:grpChg>
        <pc:grpChg chg="mod">
          <ac:chgData name="Richard Peng" userId="9a3a89ac-6dd8-4a6b-97d3-85a7a6a6f053" providerId="ADAL" clId="{34352188-09F5-47E7-92B3-01A4C0ADE8A0}" dt="2026-10-23T07:51:06.481" v="208"/>
          <ac:grpSpMkLst>
            <pc:docMk/>
            <pc:sldMk cId="0" sldId="314"/>
            <ac:grpSpMk id="18" creationId="{20BE3C72-1FA5-276F-0F3D-9D32623117F1}"/>
          </ac:grpSpMkLst>
        </pc:grpChg>
        <pc:grpChg chg="del mod">
          <ac:chgData name="Richard Peng" userId="9a3a89ac-6dd8-4a6b-97d3-85a7a6a6f053" providerId="ADAL" clId="{34352188-09F5-47E7-92B3-01A4C0ADE8A0}" dt="2026-10-23T07:51:56.825" v="236"/>
          <ac:grpSpMkLst>
            <pc:docMk/>
            <pc:sldMk cId="0" sldId="314"/>
            <ac:grpSpMk id="19" creationId="{F61F8304-3CC7-5AFB-8F61-9961C1956516}"/>
          </ac:grpSpMkLst>
        </pc:grpChg>
        <pc:grpChg chg="mod">
          <ac:chgData name="Richard Peng" userId="9a3a89ac-6dd8-4a6b-97d3-85a7a6a6f053" providerId="ADAL" clId="{34352188-09F5-47E7-92B3-01A4C0ADE8A0}" dt="2026-10-23T07:51:34.094" v="217"/>
          <ac:grpSpMkLst>
            <pc:docMk/>
            <pc:sldMk cId="0" sldId="314"/>
            <ac:grpSpMk id="26" creationId="{A0C25663-FA22-F12B-FCFC-EE841135FB74}"/>
          </ac:grpSpMkLst>
        </pc:grpChg>
        <pc:grpChg chg="mod">
          <ac:chgData name="Richard Peng" userId="9a3a89ac-6dd8-4a6b-97d3-85a7a6a6f053" providerId="ADAL" clId="{34352188-09F5-47E7-92B3-01A4C0ADE8A0}" dt="2026-10-23T07:51:54.982" v="234"/>
          <ac:grpSpMkLst>
            <pc:docMk/>
            <pc:sldMk cId="0" sldId="314"/>
            <ac:grpSpMk id="38" creationId="{CB3382C5-18CF-733B-6C0E-86141AF4F699}"/>
          </ac:grpSpMkLst>
        </pc:grpChg>
        <pc:grpChg chg="mod">
          <ac:chgData name="Richard Peng" userId="9a3a89ac-6dd8-4a6b-97d3-85a7a6a6f053" providerId="ADAL" clId="{34352188-09F5-47E7-92B3-01A4C0ADE8A0}" dt="2026-10-23T07:51:56.825" v="236"/>
          <ac:grpSpMkLst>
            <pc:docMk/>
            <pc:sldMk cId="0" sldId="314"/>
            <ac:grpSpMk id="40" creationId="{2ECFBBB0-260E-EBD7-10A3-4FD08373B2DD}"/>
          </ac:grpSpMkLst>
        </pc:grpChg>
        <pc:grpChg chg="mod">
          <ac:chgData name="Richard Peng" userId="9a3a89ac-6dd8-4a6b-97d3-85a7a6a6f053" providerId="ADAL" clId="{34352188-09F5-47E7-92B3-01A4C0ADE8A0}" dt="2026-10-23T07:52:03.200" v="239"/>
          <ac:grpSpMkLst>
            <pc:docMk/>
            <pc:sldMk cId="0" sldId="314"/>
            <ac:grpSpMk id="43" creationId="{B1D2F5B9-FB5E-F02F-E376-A339A2985DE2}"/>
          </ac:grpSpMkLst>
        </pc:grpChg>
        <pc:grpChg chg="mod">
          <ac:chgData name="Richard Peng" userId="9a3a89ac-6dd8-4a6b-97d3-85a7a6a6f053" providerId="ADAL" clId="{34352188-09F5-47E7-92B3-01A4C0ADE8A0}" dt="2026-10-23T07:52:11.466" v="247"/>
          <ac:grpSpMkLst>
            <pc:docMk/>
            <pc:sldMk cId="0" sldId="314"/>
            <ac:grpSpMk id="51" creationId="{B95B6EE4-BC64-C49D-CE16-FC40DDE3BB8F}"/>
          </ac:grpSpMkLst>
        </pc:grpChg>
        <pc:grpChg chg="del mod">
          <ac:chgData name="Richard Peng" userId="9a3a89ac-6dd8-4a6b-97d3-85a7a6a6f053" providerId="ADAL" clId="{34352188-09F5-47E7-92B3-01A4C0ADE8A0}" dt="2026-10-23T07:53:01.877" v="268"/>
          <ac:grpSpMkLst>
            <pc:docMk/>
            <pc:sldMk cId="0" sldId="314"/>
            <ac:grpSpMk id="63" creationId="{778B9CF5-5299-7B7F-E38E-F4688A72E5FE}"/>
          </ac:grpSpMkLst>
        </pc:grpChg>
        <pc:grpChg chg="mod">
          <ac:chgData name="Richard Peng" userId="9a3a89ac-6dd8-4a6b-97d3-85a7a6a6f053" providerId="ADAL" clId="{34352188-09F5-47E7-92B3-01A4C0ADE8A0}" dt="2026-10-23T07:52:57.437" v="260"/>
          <ac:grpSpMkLst>
            <pc:docMk/>
            <pc:sldMk cId="0" sldId="314"/>
            <ac:grpSpMk id="640" creationId="{F30B153C-F5A0-EFEB-F17D-4E7FA531BC3E}"/>
          </ac:grpSpMkLst>
        </pc:grpChg>
        <pc:grpChg chg="mod">
          <ac:chgData name="Richard Peng" userId="9a3a89ac-6dd8-4a6b-97d3-85a7a6a6f053" providerId="ADAL" clId="{34352188-09F5-47E7-92B3-01A4C0ADE8A0}" dt="2026-10-23T07:53:01.877" v="268"/>
          <ac:grpSpMkLst>
            <pc:docMk/>
            <pc:sldMk cId="0" sldId="314"/>
            <ac:grpSpMk id="654" creationId="{D64FB17A-7ED7-4214-796B-9767651915E2}"/>
          </ac:grpSpMkLst>
        </pc:grpChg>
        <pc:grpChg chg="mod">
          <ac:chgData name="Richard Peng" userId="9a3a89ac-6dd8-4a6b-97d3-85a7a6a6f053" providerId="ADAL" clId="{34352188-09F5-47E7-92B3-01A4C0ADE8A0}" dt="2026-10-23T07:53:16.154" v="275"/>
          <ac:grpSpMkLst>
            <pc:docMk/>
            <pc:sldMk cId="0" sldId="314"/>
            <ac:grpSpMk id="661" creationId="{62EBE838-6A91-AC01-403F-9160BF5EC590}"/>
          </ac:grpSpMkLst>
        </pc:grpChg>
        <pc:grpChg chg="del mod">
          <ac:chgData name="Richard Peng" userId="9a3a89ac-6dd8-4a6b-97d3-85a7a6a6f053" providerId="ADAL" clId="{34352188-09F5-47E7-92B3-01A4C0ADE8A0}" dt="2026-10-23T07:53:27.750" v="283"/>
          <ac:grpSpMkLst>
            <pc:docMk/>
            <pc:sldMk cId="0" sldId="314"/>
            <ac:grpSpMk id="666" creationId="{9868055D-4F8F-8814-6E1E-B1F7FE8A4DF6}"/>
          </ac:grpSpMkLst>
        </pc:grpChg>
        <pc:grpChg chg="del mod">
          <ac:chgData name="Richard Peng" userId="9a3a89ac-6dd8-4a6b-97d3-85a7a6a6f053" providerId="ADAL" clId="{34352188-09F5-47E7-92B3-01A4C0ADE8A0}" dt="2026-10-23T07:53:28.718" v="285"/>
          <ac:grpSpMkLst>
            <pc:docMk/>
            <pc:sldMk cId="0" sldId="314"/>
            <ac:grpSpMk id="669" creationId="{221BF53F-4BAF-C6DF-C7E0-F17F303413FE}"/>
          </ac:grpSpMkLst>
        </pc:grpChg>
        <pc:grpChg chg="mod">
          <ac:chgData name="Richard Peng" userId="9a3a89ac-6dd8-4a6b-97d3-85a7a6a6f053" providerId="ADAL" clId="{34352188-09F5-47E7-92B3-01A4C0ADE8A0}" dt="2026-10-23T07:53:28.718" v="285"/>
          <ac:grpSpMkLst>
            <pc:docMk/>
            <pc:sldMk cId="0" sldId="314"/>
            <ac:grpSpMk id="671" creationId="{CBBA31EE-5822-90DC-41E8-58F94A4E63BA}"/>
          </ac:grpSpMkLst>
        </pc:grpChg>
        <pc:grpChg chg="del mod">
          <ac:chgData name="Richard Peng" userId="9a3a89ac-6dd8-4a6b-97d3-85a7a6a6f053" providerId="ADAL" clId="{34352188-09F5-47E7-92B3-01A4C0ADE8A0}" dt="2026-10-23T07:53:53.455" v="290"/>
          <ac:grpSpMkLst>
            <pc:docMk/>
            <pc:sldMk cId="0" sldId="314"/>
            <ac:grpSpMk id="674" creationId="{D54FF5B4-BB50-A53E-5AFE-B5CE82468516}"/>
          </ac:grpSpMkLst>
        </pc:grpChg>
        <pc:grpChg chg="mod">
          <ac:chgData name="Richard Peng" userId="9a3a89ac-6dd8-4a6b-97d3-85a7a6a6f053" providerId="ADAL" clId="{34352188-09F5-47E7-92B3-01A4C0ADE8A0}" dt="2026-10-23T07:53:53.455" v="290"/>
          <ac:grpSpMkLst>
            <pc:docMk/>
            <pc:sldMk cId="0" sldId="314"/>
            <ac:grpSpMk id="676" creationId="{017F7B5E-4FF7-A6E0-7E85-E59E97E65C87}"/>
          </ac:grpSpMkLst>
        </pc:grpChg>
        <pc:grpChg chg="mod">
          <ac:chgData name="Richard Peng" userId="9a3a89ac-6dd8-4a6b-97d3-85a7a6a6f053" providerId="ADAL" clId="{34352188-09F5-47E7-92B3-01A4C0ADE8A0}" dt="2026-10-23T07:54:00.093" v="295"/>
          <ac:grpSpMkLst>
            <pc:docMk/>
            <pc:sldMk cId="0" sldId="314"/>
            <ac:grpSpMk id="681" creationId="{816D334A-A98D-F7A6-E67B-4CAC2F2690D0}"/>
          </ac:grpSpMkLst>
        </pc:grpChg>
        <pc:inkChg chg="add del mod">
          <ac:chgData name="Richard Peng" userId="9a3a89ac-6dd8-4a6b-97d3-85a7a6a6f053" providerId="ADAL" clId="{34352188-09F5-47E7-92B3-01A4C0ADE8A0}" dt="2026-10-23T07:50:53.382" v="198" actId="9405"/>
          <ac:inkMkLst>
            <pc:docMk/>
            <pc:sldMk cId="0" sldId="314"/>
            <ac:inkMk id="2" creationId="{279A032F-9669-FA3B-2589-988EE32C1D2E}"/>
          </ac:inkMkLst>
        </pc:inkChg>
        <pc:inkChg chg="add del mod">
          <ac:chgData name="Richard Peng" userId="9a3a89ac-6dd8-4a6b-97d3-85a7a6a6f053" providerId="ADAL" clId="{34352188-09F5-47E7-92B3-01A4C0ADE8A0}" dt="2026-10-23T07:50:52.998" v="197" actId="9405"/>
          <ac:inkMkLst>
            <pc:docMk/>
            <pc:sldMk cId="0" sldId="314"/>
            <ac:inkMk id="3" creationId="{1B843446-6273-6EFC-D29C-39B30FDEF135}"/>
          </ac:inkMkLst>
        </pc:inkChg>
        <pc:inkChg chg="add del mod">
          <ac:chgData name="Richard Peng" userId="9a3a89ac-6dd8-4a6b-97d3-85a7a6a6f053" providerId="ADAL" clId="{34352188-09F5-47E7-92B3-01A4C0ADE8A0}" dt="2026-10-23T07:50:52.454" v="196" actId="9405"/>
          <ac:inkMkLst>
            <pc:docMk/>
            <pc:sldMk cId="0" sldId="314"/>
            <ac:inkMk id="4" creationId="{31C358A4-EE69-FC29-B2E6-651D364085CE}"/>
          </ac:inkMkLst>
        </pc:inkChg>
        <pc:inkChg chg="add del mod">
          <ac:chgData name="Richard Peng" userId="9a3a89ac-6dd8-4a6b-97d3-85a7a6a6f053" providerId="ADAL" clId="{34352188-09F5-47E7-92B3-01A4C0ADE8A0}" dt="2026-10-23T07:50:52.095" v="195" actId="9405"/>
          <ac:inkMkLst>
            <pc:docMk/>
            <pc:sldMk cId="0" sldId="314"/>
            <ac:inkMk id="5" creationId="{6671CE72-C334-E73D-AAF6-526324E2D718}"/>
          </ac:inkMkLst>
        </pc:inkChg>
        <pc:inkChg chg="add del mod">
          <ac:chgData name="Richard Peng" userId="9a3a89ac-6dd8-4a6b-97d3-85a7a6a6f053" providerId="ADAL" clId="{34352188-09F5-47E7-92B3-01A4C0ADE8A0}" dt="2026-10-23T07:50:51.718" v="194" actId="9405"/>
          <ac:inkMkLst>
            <pc:docMk/>
            <pc:sldMk cId="0" sldId="314"/>
            <ac:inkMk id="6" creationId="{742B76D1-EF46-84F7-60A9-FBDFF86A0F45}"/>
          </ac:inkMkLst>
        </pc:inkChg>
        <pc:inkChg chg="add del mod">
          <ac:chgData name="Richard Peng" userId="9a3a89ac-6dd8-4a6b-97d3-85a7a6a6f053" providerId="ADAL" clId="{34352188-09F5-47E7-92B3-01A4C0ADE8A0}" dt="2026-10-23T07:50:51.319" v="193"/>
          <ac:inkMkLst>
            <pc:docMk/>
            <pc:sldMk cId="0" sldId="314"/>
            <ac:inkMk id="7" creationId="{0F8107A7-56F8-E48D-F954-1B1B4AD23678}"/>
          </ac:inkMkLst>
        </pc:inkChg>
        <pc:inkChg chg="add mod">
          <ac:chgData name="Richard Peng" userId="9a3a89ac-6dd8-4a6b-97d3-85a7a6a6f053" providerId="ADAL" clId="{34352188-09F5-47E7-92B3-01A4C0ADE8A0}" dt="2026-10-23T07:51:56.825" v="236"/>
          <ac:inkMkLst>
            <pc:docMk/>
            <pc:sldMk cId="0" sldId="314"/>
            <ac:inkMk id="9" creationId="{B96D841D-88C2-92A3-8999-AED28ADE9540}"/>
          </ac:inkMkLst>
        </pc:inkChg>
        <pc:inkChg chg="add mod">
          <ac:chgData name="Richard Peng" userId="9a3a89ac-6dd8-4a6b-97d3-85a7a6a6f053" providerId="ADAL" clId="{34352188-09F5-47E7-92B3-01A4C0ADE8A0}" dt="2026-10-23T07:51:56.825" v="236"/>
          <ac:inkMkLst>
            <pc:docMk/>
            <pc:sldMk cId="0" sldId="314"/>
            <ac:inkMk id="10" creationId="{30FAABF3-8949-6485-03BB-7BB30375C28A}"/>
          </ac:inkMkLst>
        </pc:inkChg>
        <pc:inkChg chg="add mod">
          <ac:chgData name="Richard Peng" userId="9a3a89ac-6dd8-4a6b-97d3-85a7a6a6f053" providerId="ADAL" clId="{34352188-09F5-47E7-92B3-01A4C0ADE8A0}" dt="2026-10-23T07:51:56.825" v="236"/>
          <ac:inkMkLst>
            <pc:docMk/>
            <pc:sldMk cId="0" sldId="314"/>
            <ac:inkMk id="11" creationId="{8B8C0414-004E-9779-76AD-B50A7844B3F8}"/>
          </ac:inkMkLst>
        </pc:inkChg>
        <pc:inkChg chg="add mod">
          <ac:chgData name="Richard Peng" userId="9a3a89ac-6dd8-4a6b-97d3-85a7a6a6f053" providerId="ADAL" clId="{34352188-09F5-47E7-92B3-01A4C0ADE8A0}" dt="2026-10-23T07:51:56.825" v="236"/>
          <ac:inkMkLst>
            <pc:docMk/>
            <pc:sldMk cId="0" sldId="314"/>
            <ac:inkMk id="12" creationId="{15CF55AF-A51E-AA16-EB2C-4D3235B10ED2}"/>
          </ac:inkMkLst>
        </pc:inkChg>
        <pc:inkChg chg="add">
          <ac:chgData name="Richard Peng" userId="9a3a89ac-6dd8-4a6b-97d3-85a7a6a6f053" providerId="ADAL" clId="{34352188-09F5-47E7-92B3-01A4C0ADE8A0}" dt="2026-10-23T07:51:03.463" v="203" actId="9405"/>
          <ac:inkMkLst>
            <pc:docMk/>
            <pc:sldMk cId="0" sldId="314"/>
            <ac:inkMk id="13" creationId="{B03E4C8D-EC07-04A4-F10E-966BDAECDA55}"/>
          </ac:inkMkLst>
        </pc:inkChg>
        <pc:inkChg chg="add mod">
          <ac:chgData name="Richard Peng" userId="9a3a89ac-6dd8-4a6b-97d3-85a7a6a6f053" providerId="ADAL" clId="{34352188-09F5-47E7-92B3-01A4C0ADE8A0}" dt="2026-10-23T07:51:06.481" v="208"/>
          <ac:inkMkLst>
            <pc:docMk/>
            <pc:sldMk cId="0" sldId="314"/>
            <ac:inkMk id="14" creationId="{33C26943-B321-EF8F-9C4E-557ED4CD5D6C}"/>
          </ac:inkMkLst>
        </pc:inkChg>
        <pc:inkChg chg="add mod">
          <ac:chgData name="Richard Peng" userId="9a3a89ac-6dd8-4a6b-97d3-85a7a6a6f053" providerId="ADAL" clId="{34352188-09F5-47E7-92B3-01A4C0ADE8A0}" dt="2026-10-23T07:51:06.481" v="208"/>
          <ac:inkMkLst>
            <pc:docMk/>
            <pc:sldMk cId="0" sldId="314"/>
            <ac:inkMk id="15" creationId="{567812FF-C2A6-BD66-017D-6114D09673E2}"/>
          </ac:inkMkLst>
        </pc:inkChg>
        <pc:inkChg chg="add mod">
          <ac:chgData name="Richard Peng" userId="9a3a89ac-6dd8-4a6b-97d3-85a7a6a6f053" providerId="ADAL" clId="{34352188-09F5-47E7-92B3-01A4C0ADE8A0}" dt="2026-10-23T07:51:06.481" v="208"/>
          <ac:inkMkLst>
            <pc:docMk/>
            <pc:sldMk cId="0" sldId="314"/>
            <ac:inkMk id="16" creationId="{6E9523CE-EC15-0AD6-5B2C-06E7ECDC6B50}"/>
          </ac:inkMkLst>
        </pc:inkChg>
        <pc:inkChg chg="add mod">
          <ac:chgData name="Richard Peng" userId="9a3a89ac-6dd8-4a6b-97d3-85a7a6a6f053" providerId="ADAL" clId="{34352188-09F5-47E7-92B3-01A4C0ADE8A0}" dt="2026-10-23T07:51:06.481" v="208"/>
          <ac:inkMkLst>
            <pc:docMk/>
            <pc:sldMk cId="0" sldId="314"/>
            <ac:inkMk id="17" creationId="{6DE5AEB9-1E47-0B66-3CA6-9C75398D50C7}"/>
          </ac:inkMkLst>
        </pc:inkChg>
        <pc:inkChg chg="add del mod">
          <ac:chgData name="Richard Peng" userId="9a3a89ac-6dd8-4a6b-97d3-85a7a6a6f053" providerId="ADAL" clId="{34352188-09F5-47E7-92B3-01A4C0ADE8A0}" dt="2026-10-23T07:51:35.858" v="222" actId="9405"/>
          <ac:inkMkLst>
            <pc:docMk/>
            <pc:sldMk cId="0" sldId="314"/>
            <ac:inkMk id="20" creationId="{1B7A2031-4855-8B9F-2F48-20FBD95C3321}"/>
          </ac:inkMkLst>
        </pc:inkChg>
        <pc:inkChg chg="add del mod">
          <ac:chgData name="Richard Peng" userId="9a3a89ac-6dd8-4a6b-97d3-85a7a6a6f053" providerId="ADAL" clId="{34352188-09F5-47E7-92B3-01A4C0ADE8A0}" dt="2026-10-23T07:51:35.445" v="221" actId="9405"/>
          <ac:inkMkLst>
            <pc:docMk/>
            <pc:sldMk cId="0" sldId="314"/>
            <ac:inkMk id="21" creationId="{4396B93B-D16A-582F-12F2-EFD18CA403C1}"/>
          </ac:inkMkLst>
        </pc:inkChg>
        <pc:inkChg chg="add del mod">
          <ac:chgData name="Richard Peng" userId="9a3a89ac-6dd8-4a6b-97d3-85a7a6a6f053" providerId="ADAL" clId="{34352188-09F5-47E7-92B3-01A4C0ADE8A0}" dt="2026-10-23T07:51:35.079" v="220" actId="9405"/>
          <ac:inkMkLst>
            <pc:docMk/>
            <pc:sldMk cId="0" sldId="314"/>
            <ac:inkMk id="22" creationId="{CEC6A9CB-7445-9F26-4D04-72A081539B8D}"/>
          </ac:inkMkLst>
        </pc:inkChg>
        <pc:inkChg chg="add del mod">
          <ac:chgData name="Richard Peng" userId="9a3a89ac-6dd8-4a6b-97d3-85a7a6a6f053" providerId="ADAL" clId="{34352188-09F5-47E7-92B3-01A4C0ADE8A0}" dt="2026-10-23T07:51:34.851" v="219" actId="9405"/>
          <ac:inkMkLst>
            <pc:docMk/>
            <pc:sldMk cId="0" sldId="314"/>
            <ac:inkMk id="23" creationId="{A4ABD70D-9947-A960-C6AE-8A91AA6A55C9}"/>
          </ac:inkMkLst>
        </pc:inkChg>
        <pc:inkChg chg="add del mod">
          <ac:chgData name="Richard Peng" userId="9a3a89ac-6dd8-4a6b-97d3-85a7a6a6f053" providerId="ADAL" clId="{34352188-09F5-47E7-92B3-01A4C0ADE8A0}" dt="2026-10-23T07:51:34.358" v="218" actId="9405"/>
          <ac:inkMkLst>
            <pc:docMk/>
            <pc:sldMk cId="0" sldId="314"/>
            <ac:inkMk id="24" creationId="{A8E7A139-1D2C-8C59-88E7-6E0DE096D91B}"/>
          </ac:inkMkLst>
        </pc:inkChg>
        <pc:inkChg chg="add del mod">
          <ac:chgData name="Richard Peng" userId="9a3a89ac-6dd8-4a6b-97d3-85a7a6a6f053" providerId="ADAL" clId="{34352188-09F5-47E7-92B3-01A4C0ADE8A0}" dt="2026-10-23T07:51:34.094" v="217"/>
          <ac:inkMkLst>
            <pc:docMk/>
            <pc:sldMk cId="0" sldId="314"/>
            <ac:inkMk id="25" creationId="{36A6CC0D-D520-47E3-E844-DAA38D11A97B}"/>
          </ac:inkMkLst>
        </pc:inkChg>
        <pc:inkChg chg="add mod">
          <ac:chgData name="Richard Peng" userId="9a3a89ac-6dd8-4a6b-97d3-85a7a6a6f053" providerId="ADAL" clId="{34352188-09F5-47E7-92B3-01A4C0ADE8A0}" dt="2026-10-23T07:51:54.982" v="234"/>
          <ac:inkMkLst>
            <pc:docMk/>
            <pc:sldMk cId="0" sldId="314"/>
            <ac:inkMk id="27" creationId="{8128184B-AF28-BE37-E8AA-2DCCBE7F273D}"/>
          </ac:inkMkLst>
        </pc:inkChg>
        <pc:inkChg chg="add mod">
          <ac:chgData name="Richard Peng" userId="9a3a89ac-6dd8-4a6b-97d3-85a7a6a6f053" providerId="ADAL" clId="{34352188-09F5-47E7-92B3-01A4C0ADE8A0}" dt="2026-10-23T07:51:54.982" v="234"/>
          <ac:inkMkLst>
            <pc:docMk/>
            <pc:sldMk cId="0" sldId="314"/>
            <ac:inkMk id="28" creationId="{40149636-CE3C-1036-C18B-8FEB5AA9BEBB}"/>
          </ac:inkMkLst>
        </pc:inkChg>
        <pc:inkChg chg="add mod">
          <ac:chgData name="Richard Peng" userId="9a3a89ac-6dd8-4a6b-97d3-85a7a6a6f053" providerId="ADAL" clId="{34352188-09F5-47E7-92B3-01A4C0ADE8A0}" dt="2026-10-23T07:51:54.982" v="234"/>
          <ac:inkMkLst>
            <pc:docMk/>
            <pc:sldMk cId="0" sldId="314"/>
            <ac:inkMk id="29" creationId="{5ADE04DC-436E-7AE4-7167-5B27FDCD77AE}"/>
          </ac:inkMkLst>
        </pc:inkChg>
        <pc:inkChg chg="add mod">
          <ac:chgData name="Richard Peng" userId="9a3a89ac-6dd8-4a6b-97d3-85a7a6a6f053" providerId="ADAL" clId="{34352188-09F5-47E7-92B3-01A4C0ADE8A0}" dt="2026-10-23T07:51:54.982" v="234"/>
          <ac:inkMkLst>
            <pc:docMk/>
            <pc:sldMk cId="0" sldId="314"/>
            <ac:inkMk id="30" creationId="{CA93220C-3F87-27B2-0591-632829EBC027}"/>
          </ac:inkMkLst>
        </pc:inkChg>
        <pc:inkChg chg="add mod">
          <ac:chgData name="Richard Peng" userId="9a3a89ac-6dd8-4a6b-97d3-85a7a6a6f053" providerId="ADAL" clId="{34352188-09F5-47E7-92B3-01A4C0ADE8A0}" dt="2026-10-23T07:51:54.982" v="234"/>
          <ac:inkMkLst>
            <pc:docMk/>
            <pc:sldMk cId="0" sldId="314"/>
            <ac:inkMk id="31" creationId="{2103FFDE-7106-813B-1B7C-A532552006A7}"/>
          </ac:inkMkLst>
        </pc:inkChg>
        <pc:inkChg chg="add mod">
          <ac:chgData name="Richard Peng" userId="9a3a89ac-6dd8-4a6b-97d3-85a7a6a6f053" providerId="ADAL" clId="{34352188-09F5-47E7-92B3-01A4C0ADE8A0}" dt="2026-10-23T07:51:54.982" v="234"/>
          <ac:inkMkLst>
            <pc:docMk/>
            <pc:sldMk cId="0" sldId="314"/>
            <ac:inkMk id="32" creationId="{EE612C79-1645-D6E8-B9AF-CBDBE6D5A9AB}"/>
          </ac:inkMkLst>
        </pc:inkChg>
        <pc:inkChg chg="add mod">
          <ac:chgData name="Richard Peng" userId="9a3a89ac-6dd8-4a6b-97d3-85a7a6a6f053" providerId="ADAL" clId="{34352188-09F5-47E7-92B3-01A4C0ADE8A0}" dt="2026-10-23T07:51:54.982" v="234"/>
          <ac:inkMkLst>
            <pc:docMk/>
            <pc:sldMk cId="0" sldId="314"/>
            <ac:inkMk id="33" creationId="{5FAE4B3B-8CA7-2AE1-BCB9-9B9185170CE8}"/>
          </ac:inkMkLst>
        </pc:inkChg>
        <pc:inkChg chg="add mod">
          <ac:chgData name="Richard Peng" userId="9a3a89ac-6dd8-4a6b-97d3-85a7a6a6f053" providerId="ADAL" clId="{34352188-09F5-47E7-92B3-01A4C0ADE8A0}" dt="2026-10-23T07:51:54.982" v="234"/>
          <ac:inkMkLst>
            <pc:docMk/>
            <pc:sldMk cId="0" sldId="314"/>
            <ac:inkMk id="34" creationId="{616AB6FC-8C64-2300-0AFE-62F926409771}"/>
          </ac:inkMkLst>
        </pc:inkChg>
        <pc:inkChg chg="add mod">
          <ac:chgData name="Richard Peng" userId="9a3a89ac-6dd8-4a6b-97d3-85a7a6a6f053" providerId="ADAL" clId="{34352188-09F5-47E7-92B3-01A4C0ADE8A0}" dt="2026-10-23T07:51:54.982" v="234"/>
          <ac:inkMkLst>
            <pc:docMk/>
            <pc:sldMk cId="0" sldId="314"/>
            <ac:inkMk id="35" creationId="{94FE43CC-672F-8986-95B0-EF165CAEC4D9}"/>
          </ac:inkMkLst>
        </pc:inkChg>
        <pc:inkChg chg="add mod">
          <ac:chgData name="Richard Peng" userId="9a3a89ac-6dd8-4a6b-97d3-85a7a6a6f053" providerId="ADAL" clId="{34352188-09F5-47E7-92B3-01A4C0ADE8A0}" dt="2026-10-23T07:51:54.982" v="234"/>
          <ac:inkMkLst>
            <pc:docMk/>
            <pc:sldMk cId="0" sldId="314"/>
            <ac:inkMk id="36" creationId="{7290B5A8-CC61-FACB-EAD8-FD0B318FD465}"/>
          </ac:inkMkLst>
        </pc:inkChg>
        <pc:inkChg chg="add mod">
          <ac:chgData name="Richard Peng" userId="9a3a89ac-6dd8-4a6b-97d3-85a7a6a6f053" providerId="ADAL" clId="{34352188-09F5-47E7-92B3-01A4C0ADE8A0}" dt="2026-10-23T07:51:54.982" v="234"/>
          <ac:inkMkLst>
            <pc:docMk/>
            <pc:sldMk cId="0" sldId="314"/>
            <ac:inkMk id="37" creationId="{EC120D6A-2995-CA22-394C-3F3E86D07ECE}"/>
          </ac:inkMkLst>
        </pc:inkChg>
        <pc:inkChg chg="add mod">
          <ac:chgData name="Richard Peng" userId="9a3a89ac-6dd8-4a6b-97d3-85a7a6a6f053" providerId="ADAL" clId="{34352188-09F5-47E7-92B3-01A4C0ADE8A0}" dt="2026-10-23T07:51:56.825" v="236"/>
          <ac:inkMkLst>
            <pc:docMk/>
            <pc:sldMk cId="0" sldId="314"/>
            <ac:inkMk id="39" creationId="{D7A4A9D4-D1C1-6846-C3FB-6DFEC236E724}"/>
          </ac:inkMkLst>
        </pc:inkChg>
        <pc:inkChg chg="add mod">
          <ac:chgData name="Richard Peng" userId="9a3a89ac-6dd8-4a6b-97d3-85a7a6a6f053" providerId="ADAL" clId="{34352188-09F5-47E7-92B3-01A4C0ADE8A0}" dt="2026-10-23T07:52:03.200" v="239"/>
          <ac:inkMkLst>
            <pc:docMk/>
            <pc:sldMk cId="0" sldId="314"/>
            <ac:inkMk id="41" creationId="{4C52B922-C9E8-06E9-CEA6-4CBFB5202DE9}"/>
          </ac:inkMkLst>
        </pc:inkChg>
        <pc:inkChg chg="add mod">
          <ac:chgData name="Richard Peng" userId="9a3a89ac-6dd8-4a6b-97d3-85a7a6a6f053" providerId="ADAL" clId="{34352188-09F5-47E7-92B3-01A4C0ADE8A0}" dt="2026-10-23T07:52:03.200" v="239"/>
          <ac:inkMkLst>
            <pc:docMk/>
            <pc:sldMk cId="0" sldId="314"/>
            <ac:inkMk id="42" creationId="{78F89BDC-C2CB-2B40-F570-E8615D7A5089}"/>
          </ac:inkMkLst>
        </pc:inkChg>
        <pc:inkChg chg="add">
          <ac:chgData name="Richard Peng" userId="9a3a89ac-6dd8-4a6b-97d3-85a7a6a6f053" providerId="ADAL" clId="{34352188-09F5-47E7-92B3-01A4C0ADE8A0}" dt="2026-10-23T07:52:04.464" v="240" actId="9405"/>
          <ac:inkMkLst>
            <pc:docMk/>
            <pc:sldMk cId="0" sldId="314"/>
            <ac:inkMk id="44" creationId="{C616652F-4E63-5DE8-8E8A-0CCC4E6B5A61}"/>
          </ac:inkMkLst>
        </pc:inkChg>
        <pc:inkChg chg="add mod">
          <ac:chgData name="Richard Peng" userId="9a3a89ac-6dd8-4a6b-97d3-85a7a6a6f053" providerId="ADAL" clId="{34352188-09F5-47E7-92B3-01A4C0ADE8A0}" dt="2026-10-23T07:52:11.466" v="247"/>
          <ac:inkMkLst>
            <pc:docMk/>
            <pc:sldMk cId="0" sldId="314"/>
            <ac:inkMk id="45" creationId="{2621BE98-7DD2-37D2-4887-893449B2748C}"/>
          </ac:inkMkLst>
        </pc:inkChg>
        <pc:inkChg chg="add mod">
          <ac:chgData name="Richard Peng" userId="9a3a89ac-6dd8-4a6b-97d3-85a7a6a6f053" providerId="ADAL" clId="{34352188-09F5-47E7-92B3-01A4C0ADE8A0}" dt="2026-10-23T07:52:11.466" v="247"/>
          <ac:inkMkLst>
            <pc:docMk/>
            <pc:sldMk cId="0" sldId="314"/>
            <ac:inkMk id="46" creationId="{B73B1C3E-44A8-0D99-BB99-B0556A8B38BB}"/>
          </ac:inkMkLst>
        </pc:inkChg>
        <pc:inkChg chg="add mod">
          <ac:chgData name="Richard Peng" userId="9a3a89ac-6dd8-4a6b-97d3-85a7a6a6f053" providerId="ADAL" clId="{34352188-09F5-47E7-92B3-01A4C0ADE8A0}" dt="2026-10-23T07:52:11.466" v="247"/>
          <ac:inkMkLst>
            <pc:docMk/>
            <pc:sldMk cId="0" sldId="314"/>
            <ac:inkMk id="47" creationId="{BF9A7949-2BFC-A09B-87A6-11F5D42324F8}"/>
          </ac:inkMkLst>
        </pc:inkChg>
        <pc:inkChg chg="add mod">
          <ac:chgData name="Richard Peng" userId="9a3a89ac-6dd8-4a6b-97d3-85a7a6a6f053" providerId="ADAL" clId="{34352188-09F5-47E7-92B3-01A4C0ADE8A0}" dt="2026-10-23T07:52:11.466" v="247"/>
          <ac:inkMkLst>
            <pc:docMk/>
            <pc:sldMk cId="0" sldId="314"/>
            <ac:inkMk id="48" creationId="{46807330-27FF-67F2-69EC-8C4A56306A70}"/>
          </ac:inkMkLst>
        </pc:inkChg>
        <pc:inkChg chg="add mod">
          <ac:chgData name="Richard Peng" userId="9a3a89ac-6dd8-4a6b-97d3-85a7a6a6f053" providerId="ADAL" clId="{34352188-09F5-47E7-92B3-01A4C0ADE8A0}" dt="2026-10-23T07:52:11.466" v="247"/>
          <ac:inkMkLst>
            <pc:docMk/>
            <pc:sldMk cId="0" sldId="314"/>
            <ac:inkMk id="49" creationId="{F845F505-EF38-938C-8798-CBECD7E97C9F}"/>
          </ac:inkMkLst>
        </pc:inkChg>
        <pc:inkChg chg="add mod">
          <ac:chgData name="Richard Peng" userId="9a3a89ac-6dd8-4a6b-97d3-85a7a6a6f053" providerId="ADAL" clId="{34352188-09F5-47E7-92B3-01A4C0ADE8A0}" dt="2026-10-23T07:52:11.466" v="247"/>
          <ac:inkMkLst>
            <pc:docMk/>
            <pc:sldMk cId="0" sldId="314"/>
            <ac:inkMk id="50" creationId="{DF7F7177-4CBB-69DD-23AF-B0EF1F7840B9}"/>
          </ac:inkMkLst>
        </pc:inkChg>
        <pc:inkChg chg="add del">
          <ac:chgData name="Richard Peng" userId="9a3a89ac-6dd8-4a6b-97d3-85a7a6a6f053" providerId="ADAL" clId="{34352188-09F5-47E7-92B3-01A4C0ADE8A0}" dt="2026-10-23T07:52:23.332" v="249" actId="9405"/>
          <ac:inkMkLst>
            <pc:docMk/>
            <pc:sldMk cId="0" sldId="314"/>
            <ac:inkMk id="52" creationId="{CF27D68C-E653-B969-DCFF-621D56EC93FD}"/>
          </ac:inkMkLst>
        </pc:inkChg>
        <pc:inkChg chg="add">
          <ac:chgData name="Richard Peng" userId="9a3a89ac-6dd8-4a6b-97d3-85a7a6a6f053" providerId="ADAL" clId="{34352188-09F5-47E7-92B3-01A4C0ADE8A0}" dt="2026-10-23T07:52:26.531" v="250" actId="9405"/>
          <ac:inkMkLst>
            <pc:docMk/>
            <pc:sldMk cId="0" sldId="314"/>
            <ac:inkMk id="53" creationId="{55E8A4AA-75BD-EB15-6D02-D27496DED7A7}"/>
          </ac:inkMkLst>
        </pc:inkChg>
        <pc:inkChg chg="add">
          <ac:chgData name="Richard Peng" userId="9a3a89ac-6dd8-4a6b-97d3-85a7a6a6f053" providerId="ADAL" clId="{34352188-09F5-47E7-92B3-01A4C0ADE8A0}" dt="2026-10-23T07:52:27.555" v="251" actId="9405"/>
          <ac:inkMkLst>
            <pc:docMk/>
            <pc:sldMk cId="0" sldId="314"/>
            <ac:inkMk id="54" creationId="{829B689C-A639-AB26-9398-77963760A3B4}"/>
          </ac:inkMkLst>
        </pc:inkChg>
        <pc:inkChg chg="add mod">
          <ac:chgData name="Richard Peng" userId="9a3a89ac-6dd8-4a6b-97d3-85a7a6a6f053" providerId="ADAL" clId="{34352188-09F5-47E7-92B3-01A4C0ADE8A0}" dt="2026-10-23T07:52:57.437" v="260"/>
          <ac:inkMkLst>
            <pc:docMk/>
            <pc:sldMk cId="0" sldId="314"/>
            <ac:inkMk id="55" creationId="{0DFC3575-B8D4-A591-7A2F-FF4F3D3A7D11}"/>
          </ac:inkMkLst>
        </pc:inkChg>
        <pc:inkChg chg="add mod">
          <ac:chgData name="Richard Peng" userId="9a3a89ac-6dd8-4a6b-97d3-85a7a6a6f053" providerId="ADAL" clId="{34352188-09F5-47E7-92B3-01A4C0ADE8A0}" dt="2026-10-23T07:52:57.437" v="260"/>
          <ac:inkMkLst>
            <pc:docMk/>
            <pc:sldMk cId="0" sldId="314"/>
            <ac:inkMk id="56" creationId="{47406358-7BC5-8655-608C-81B1284D3ECA}"/>
          </ac:inkMkLst>
        </pc:inkChg>
        <pc:inkChg chg="add">
          <ac:chgData name="Richard Peng" userId="9a3a89ac-6dd8-4a6b-97d3-85a7a6a6f053" providerId="ADAL" clId="{34352188-09F5-47E7-92B3-01A4C0ADE8A0}" dt="2026-10-23T07:52:53.798" v="254" actId="9405"/>
          <ac:inkMkLst>
            <pc:docMk/>
            <pc:sldMk cId="0" sldId="314"/>
            <ac:inkMk id="57" creationId="{DC09F9D7-AA8F-16F4-7DB3-A308AEB19EF0}"/>
          </ac:inkMkLst>
        </pc:inkChg>
        <pc:inkChg chg="add mod">
          <ac:chgData name="Richard Peng" userId="9a3a89ac-6dd8-4a6b-97d3-85a7a6a6f053" providerId="ADAL" clId="{34352188-09F5-47E7-92B3-01A4C0ADE8A0}" dt="2026-10-23T07:53:01.877" v="268"/>
          <ac:inkMkLst>
            <pc:docMk/>
            <pc:sldMk cId="0" sldId="314"/>
            <ac:inkMk id="58" creationId="{592CA07E-13AE-B1D5-99EF-F0E0F7EC1AD7}"/>
          </ac:inkMkLst>
        </pc:inkChg>
        <pc:inkChg chg="add mod">
          <ac:chgData name="Richard Peng" userId="9a3a89ac-6dd8-4a6b-97d3-85a7a6a6f053" providerId="ADAL" clId="{34352188-09F5-47E7-92B3-01A4C0ADE8A0}" dt="2026-10-23T07:53:01.877" v="268"/>
          <ac:inkMkLst>
            <pc:docMk/>
            <pc:sldMk cId="0" sldId="314"/>
            <ac:inkMk id="59" creationId="{1B67CB32-DDC1-30B9-4072-D4AFD07EA6F8}"/>
          </ac:inkMkLst>
        </pc:inkChg>
        <pc:inkChg chg="add mod">
          <ac:chgData name="Richard Peng" userId="9a3a89ac-6dd8-4a6b-97d3-85a7a6a6f053" providerId="ADAL" clId="{34352188-09F5-47E7-92B3-01A4C0ADE8A0}" dt="2026-10-23T07:53:01.877" v="268"/>
          <ac:inkMkLst>
            <pc:docMk/>
            <pc:sldMk cId="0" sldId="314"/>
            <ac:inkMk id="60" creationId="{5E50E72F-7DF5-F363-3DF5-CF820751098F}"/>
          </ac:inkMkLst>
        </pc:inkChg>
        <pc:inkChg chg="add mod">
          <ac:chgData name="Richard Peng" userId="9a3a89ac-6dd8-4a6b-97d3-85a7a6a6f053" providerId="ADAL" clId="{34352188-09F5-47E7-92B3-01A4C0ADE8A0}" dt="2026-10-23T07:53:01.877" v="268"/>
          <ac:inkMkLst>
            <pc:docMk/>
            <pc:sldMk cId="0" sldId="314"/>
            <ac:inkMk id="61" creationId="{4B4AA6D3-5E73-3D9C-AE4D-D6FA36C98377}"/>
          </ac:inkMkLst>
        </pc:inkChg>
        <pc:inkChg chg="add mod">
          <ac:chgData name="Richard Peng" userId="9a3a89ac-6dd8-4a6b-97d3-85a7a6a6f053" providerId="ADAL" clId="{34352188-09F5-47E7-92B3-01A4C0ADE8A0}" dt="2026-10-23T07:53:01.877" v="268"/>
          <ac:inkMkLst>
            <pc:docMk/>
            <pc:sldMk cId="0" sldId="314"/>
            <ac:inkMk id="62" creationId="{D8E91389-DED6-5B05-1F9D-8ADB92DB5CAE}"/>
          </ac:inkMkLst>
        </pc:inkChg>
        <pc:inkChg chg="add mod">
          <ac:chgData name="Richard Peng" userId="9a3a89ac-6dd8-4a6b-97d3-85a7a6a6f053" providerId="ADAL" clId="{34352188-09F5-47E7-92B3-01A4C0ADE8A0}" dt="2026-10-23T07:53:01.877" v="268"/>
          <ac:inkMkLst>
            <pc:docMk/>
            <pc:sldMk cId="0" sldId="314"/>
            <ac:inkMk id="641" creationId="{638FA513-A5A1-254E-5C59-D6FF745FFB79}"/>
          </ac:inkMkLst>
        </pc:inkChg>
        <pc:inkChg chg="add mod">
          <ac:chgData name="Richard Peng" userId="9a3a89ac-6dd8-4a6b-97d3-85a7a6a6f053" providerId="ADAL" clId="{34352188-09F5-47E7-92B3-01A4C0ADE8A0}" dt="2026-10-23T07:53:01.877" v="268"/>
          <ac:inkMkLst>
            <pc:docMk/>
            <pc:sldMk cId="0" sldId="314"/>
            <ac:inkMk id="648" creationId="{2A9DE9BF-D0F4-60C7-5A7B-A8F9A366C665}"/>
          </ac:inkMkLst>
        </pc:inkChg>
        <pc:inkChg chg="add mod">
          <ac:chgData name="Richard Peng" userId="9a3a89ac-6dd8-4a6b-97d3-85a7a6a6f053" providerId="ADAL" clId="{34352188-09F5-47E7-92B3-01A4C0ADE8A0}" dt="2026-10-23T07:53:01.877" v="268"/>
          <ac:inkMkLst>
            <pc:docMk/>
            <pc:sldMk cId="0" sldId="314"/>
            <ac:inkMk id="649" creationId="{BCA14719-73B8-0174-6D6A-16FDB1372BC9}"/>
          </ac:inkMkLst>
        </pc:inkChg>
        <pc:inkChg chg="add mod">
          <ac:chgData name="Richard Peng" userId="9a3a89ac-6dd8-4a6b-97d3-85a7a6a6f053" providerId="ADAL" clId="{34352188-09F5-47E7-92B3-01A4C0ADE8A0}" dt="2026-10-23T07:53:01.877" v="268"/>
          <ac:inkMkLst>
            <pc:docMk/>
            <pc:sldMk cId="0" sldId="314"/>
            <ac:inkMk id="650" creationId="{577F447F-C2AC-174D-A09D-542D708EA896}"/>
          </ac:inkMkLst>
        </pc:inkChg>
        <pc:inkChg chg="add mod">
          <ac:chgData name="Richard Peng" userId="9a3a89ac-6dd8-4a6b-97d3-85a7a6a6f053" providerId="ADAL" clId="{34352188-09F5-47E7-92B3-01A4C0ADE8A0}" dt="2026-10-23T07:53:01.877" v="268"/>
          <ac:inkMkLst>
            <pc:docMk/>
            <pc:sldMk cId="0" sldId="314"/>
            <ac:inkMk id="651" creationId="{1F8079F4-541A-908B-446D-22F82CBBC395}"/>
          </ac:inkMkLst>
        </pc:inkChg>
        <pc:inkChg chg="add mod">
          <ac:chgData name="Richard Peng" userId="9a3a89ac-6dd8-4a6b-97d3-85a7a6a6f053" providerId="ADAL" clId="{34352188-09F5-47E7-92B3-01A4C0ADE8A0}" dt="2026-10-23T07:53:01.877" v="268"/>
          <ac:inkMkLst>
            <pc:docMk/>
            <pc:sldMk cId="0" sldId="314"/>
            <ac:inkMk id="652" creationId="{6B7507F0-E953-FB40-C9D2-F541E298352C}"/>
          </ac:inkMkLst>
        </pc:inkChg>
        <pc:inkChg chg="add mod">
          <ac:chgData name="Richard Peng" userId="9a3a89ac-6dd8-4a6b-97d3-85a7a6a6f053" providerId="ADAL" clId="{34352188-09F5-47E7-92B3-01A4C0ADE8A0}" dt="2026-10-23T07:53:01.877" v="268"/>
          <ac:inkMkLst>
            <pc:docMk/>
            <pc:sldMk cId="0" sldId="314"/>
            <ac:inkMk id="653" creationId="{0CF768FC-2FE3-2E8E-3548-0238CB0D4301}"/>
          </ac:inkMkLst>
        </pc:inkChg>
        <pc:inkChg chg="add mod">
          <ac:chgData name="Richard Peng" userId="9a3a89ac-6dd8-4a6b-97d3-85a7a6a6f053" providerId="ADAL" clId="{34352188-09F5-47E7-92B3-01A4C0ADE8A0}" dt="2026-10-23T07:53:16.154" v="275"/>
          <ac:inkMkLst>
            <pc:docMk/>
            <pc:sldMk cId="0" sldId="314"/>
            <ac:inkMk id="655" creationId="{862D21C6-135E-F92D-9A97-79245694B3C5}"/>
          </ac:inkMkLst>
        </pc:inkChg>
        <pc:inkChg chg="add mod">
          <ac:chgData name="Richard Peng" userId="9a3a89ac-6dd8-4a6b-97d3-85a7a6a6f053" providerId="ADAL" clId="{34352188-09F5-47E7-92B3-01A4C0ADE8A0}" dt="2026-10-23T07:53:16.154" v="275"/>
          <ac:inkMkLst>
            <pc:docMk/>
            <pc:sldMk cId="0" sldId="314"/>
            <ac:inkMk id="656" creationId="{61D468D9-C832-B2EE-4A51-E82159F1BFBB}"/>
          </ac:inkMkLst>
        </pc:inkChg>
        <pc:inkChg chg="add mod">
          <ac:chgData name="Richard Peng" userId="9a3a89ac-6dd8-4a6b-97d3-85a7a6a6f053" providerId="ADAL" clId="{34352188-09F5-47E7-92B3-01A4C0ADE8A0}" dt="2026-10-23T07:53:16.154" v="275"/>
          <ac:inkMkLst>
            <pc:docMk/>
            <pc:sldMk cId="0" sldId="314"/>
            <ac:inkMk id="657" creationId="{D3D7432D-5FF7-2794-676B-D6360432ABD0}"/>
          </ac:inkMkLst>
        </pc:inkChg>
        <pc:inkChg chg="add mod">
          <ac:chgData name="Richard Peng" userId="9a3a89ac-6dd8-4a6b-97d3-85a7a6a6f053" providerId="ADAL" clId="{34352188-09F5-47E7-92B3-01A4C0ADE8A0}" dt="2026-10-23T07:53:16.154" v="275"/>
          <ac:inkMkLst>
            <pc:docMk/>
            <pc:sldMk cId="0" sldId="314"/>
            <ac:inkMk id="658" creationId="{90255A72-8C77-1741-6734-592C1ED4D8E2}"/>
          </ac:inkMkLst>
        </pc:inkChg>
        <pc:inkChg chg="add mod">
          <ac:chgData name="Richard Peng" userId="9a3a89ac-6dd8-4a6b-97d3-85a7a6a6f053" providerId="ADAL" clId="{34352188-09F5-47E7-92B3-01A4C0ADE8A0}" dt="2026-10-23T07:53:16.154" v="275"/>
          <ac:inkMkLst>
            <pc:docMk/>
            <pc:sldMk cId="0" sldId="314"/>
            <ac:inkMk id="659" creationId="{A349CA27-6F11-40C8-3AF9-C6DF64C9BC3D}"/>
          </ac:inkMkLst>
        </pc:inkChg>
        <pc:inkChg chg="add">
          <ac:chgData name="Richard Peng" userId="9a3a89ac-6dd8-4a6b-97d3-85a7a6a6f053" providerId="ADAL" clId="{34352188-09F5-47E7-92B3-01A4C0ADE8A0}" dt="2026-10-23T07:53:15.500" v="274" actId="9405"/>
          <ac:inkMkLst>
            <pc:docMk/>
            <pc:sldMk cId="0" sldId="314"/>
            <ac:inkMk id="660" creationId="{89D170F0-7F7B-B177-B3DF-7F310694240D}"/>
          </ac:inkMkLst>
        </pc:inkChg>
        <pc:inkChg chg="add mod">
          <ac:chgData name="Richard Peng" userId="9a3a89ac-6dd8-4a6b-97d3-85a7a6a6f053" providerId="ADAL" clId="{34352188-09F5-47E7-92B3-01A4C0ADE8A0}" dt="2026-10-23T07:53:28.718" v="285"/>
          <ac:inkMkLst>
            <pc:docMk/>
            <pc:sldMk cId="0" sldId="314"/>
            <ac:inkMk id="662" creationId="{39E32232-E9EF-A67D-FB00-EAE309F23230}"/>
          </ac:inkMkLst>
        </pc:inkChg>
        <pc:inkChg chg="add mod">
          <ac:chgData name="Richard Peng" userId="9a3a89ac-6dd8-4a6b-97d3-85a7a6a6f053" providerId="ADAL" clId="{34352188-09F5-47E7-92B3-01A4C0ADE8A0}" dt="2026-10-23T07:53:28.718" v="285"/>
          <ac:inkMkLst>
            <pc:docMk/>
            <pc:sldMk cId="0" sldId="314"/>
            <ac:inkMk id="663" creationId="{F1FB91CF-06A2-C595-E892-287FF3FDB455}"/>
          </ac:inkMkLst>
        </pc:inkChg>
        <pc:inkChg chg="add mod">
          <ac:chgData name="Richard Peng" userId="9a3a89ac-6dd8-4a6b-97d3-85a7a6a6f053" providerId="ADAL" clId="{34352188-09F5-47E7-92B3-01A4C0ADE8A0}" dt="2026-10-23T07:53:28.718" v="285"/>
          <ac:inkMkLst>
            <pc:docMk/>
            <pc:sldMk cId="0" sldId="314"/>
            <ac:inkMk id="664" creationId="{F5CAABA2-4584-967D-DC0C-C90EE03418CF}"/>
          </ac:inkMkLst>
        </pc:inkChg>
        <pc:inkChg chg="add mod">
          <ac:chgData name="Richard Peng" userId="9a3a89ac-6dd8-4a6b-97d3-85a7a6a6f053" providerId="ADAL" clId="{34352188-09F5-47E7-92B3-01A4C0ADE8A0}" dt="2026-10-23T07:53:28.718" v="285"/>
          <ac:inkMkLst>
            <pc:docMk/>
            <pc:sldMk cId="0" sldId="314"/>
            <ac:inkMk id="665" creationId="{7E2C5AAC-C0C8-B539-5032-7DBD20E6A7D9}"/>
          </ac:inkMkLst>
        </pc:inkChg>
        <pc:inkChg chg="add mod">
          <ac:chgData name="Richard Peng" userId="9a3a89ac-6dd8-4a6b-97d3-85a7a6a6f053" providerId="ADAL" clId="{34352188-09F5-47E7-92B3-01A4C0ADE8A0}" dt="2026-10-23T07:53:28.718" v="285"/>
          <ac:inkMkLst>
            <pc:docMk/>
            <pc:sldMk cId="0" sldId="314"/>
            <ac:inkMk id="667" creationId="{9295B1FD-E771-439B-05CF-587676A07B82}"/>
          </ac:inkMkLst>
        </pc:inkChg>
        <pc:inkChg chg="add mod">
          <ac:chgData name="Richard Peng" userId="9a3a89ac-6dd8-4a6b-97d3-85a7a6a6f053" providerId="ADAL" clId="{34352188-09F5-47E7-92B3-01A4C0ADE8A0}" dt="2026-10-23T07:53:28.718" v="285"/>
          <ac:inkMkLst>
            <pc:docMk/>
            <pc:sldMk cId="0" sldId="314"/>
            <ac:inkMk id="668" creationId="{E9AFAFB1-B7F3-71A2-DAF3-0DD95DDC74C7}"/>
          </ac:inkMkLst>
        </pc:inkChg>
        <pc:inkChg chg="add mod">
          <ac:chgData name="Richard Peng" userId="9a3a89ac-6dd8-4a6b-97d3-85a7a6a6f053" providerId="ADAL" clId="{34352188-09F5-47E7-92B3-01A4C0ADE8A0}" dt="2026-10-23T07:53:28.718" v="285"/>
          <ac:inkMkLst>
            <pc:docMk/>
            <pc:sldMk cId="0" sldId="314"/>
            <ac:inkMk id="670" creationId="{481E8D39-3BE5-0F32-B4E0-4744D73F3B27}"/>
          </ac:inkMkLst>
        </pc:inkChg>
        <pc:inkChg chg="add mod">
          <ac:chgData name="Richard Peng" userId="9a3a89ac-6dd8-4a6b-97d3-85a7a6a6f053" providerId="ADAL" clId="{34352188-09F5-47E7-92B3-01A4C0ADE8A0}" dt="2026-10-23T07:53:53.455" v="290"/>
          <ac:inkMkLst>
            <pc:docMk/>
            <pc:sldMk cId="0" sldId="314"/>
            <ac:inkMk id="672" creationId="{6C28F880-9C42-EC5D-2DA2-F05DEB0535F1}"/>
          </ac:inkMkLst>
        </pc:inkChg>
        <pc:inkChg chg="add mod">
          <ac:chgData name="Richard Peng" userId="9a3a89ac-6dd8-4a6b-97d3-85a7a6a6f053" providerId="ADAL" clId="{34352188-09F5-47E7-92B3-01A4C0ADE8A0}" dt="2026-10-23T07:53:53.455" v="290"/>
          <ac:inkMkLst>
            <pc:docMk/>
            <pc:sldMk cId="0" sldId="314"/>
            <ac:inkMk id="673" creationId="{41D01306-08AE-0A1F-1753-8917AC4B984E}"/>
          </ac:inkMkLst>
        </pc:inkChg>
        <pc:inkChg chg="add mod">
          <ac:chgData name="Richard Peng" userId="9a3a89ac-6dd8-4a6b-97d3-85a7a6a6f053" providerId="ADAL" clId="{34352188-09F5-47E7-92B3-01A4C0ADE8A0}" dt="2026-10-23T07:53:53.455" v="290"/>
          <ac:inkMkLst>
            <pc:docMk/>
            <pc:sldMk cId="0" sldId="314"/>
            <ac:inkMk id="675" creationId="{4FD9B2E8-D0D0-4DD4-02F9-D1CFBC399CFE}"/>
          </ac:inkMkLst>
        </pc:inkChg>
        <pc:inkChg chg="add mod">
          <ac:chgData name="Richard Peng" userId="9a3a89ac-6dd8-4a6b-97d3-85a7a6a6f053" providerId="ADAL" clId="{34352188-09F5-47E7-92B3-01A4C0ADE8A0}" dt="2026-10-23T07:54:00.093" v="295"/>
          <ac:inkMkLst>
            <pc:docMk/>
            <pc:sldMk cId="0" sldId="314"/>
            <ac:inkMk id="677" creationId="{7BAE76D0-2DF9-3FBA-837F-975D449F5B18}"/>
          </ac:inkMkLst>
        </pc:inkChg>
        <pc:inkChg chg="add mod">
          <ac:chgData name="Richard Peng" userId="9a3a89ac-6dd8-4a6b-97d3-85a7a6a6f053" providerId="ADAL" clId="{34352188-09F5-47E7-92B3-01A4C0ADE8A0}" dt="2026-10-23T07:54:00.093" v="295"/>
          <ac:inkMkLst>
            <pc:docMk/>
            <pc:sldMk cId="0" sldId="314"/>
            <ac:inkMk id="678" creationId="{BD4EC6CE-FA06-32BC-3B44-DC7EA7547DCA}"/>
          </ac:inkMkLst>
        </pc:inkChg>
        <pc:inkChg chg="add mod">
          <ac:chgData name="Richard Peng" userId="9a3a89ac-6dd8-4a6b-97d3-85a7a6a6f053" providerId="ADAL" clId="{34352188-09F5-47E7-92B3-01A4C0ADE8A0}" dt="2026-10-23T07:54:00.093" v="295"/>
          <ac:inkMkLst>
            <pc:docMk/>
            <pc:sldMk cId="0" sldId="314"/>
            <ac:inkMk id="679" creationId="{E17554A4-F7AA-305E-3C36-6419AFE50EE9}"/>
          </ac:inkMkLst>
        </pc:inkChg>
        <pc:inkChg chg="add mod">
          <ac:chgData name="Richard Peng" userId="9a3a89ac-6dd8-4a6b-97d3-85a7a6a6f053" providerId="ADAL" clId="{34352188-09F5-47E7-92B3-01A4C0ADE8A0}" dt="2026-10-23T07:54:00.093" v="295"/>
          <ac:inkMkLst>
            <pc:docMk/>
            <pc:sldMk cId="0" sldId="314"/>
            <ac:inkMk id="680" creationId="{F55B475F-C48F-6F3F-24E1-20365A43895D}"/>
          </ac:inkMkLst>
        </pc:inkChg>
      </pc:sldChg>
      <pc:sldChg chg="del">
        <pc:chgData name="Richard Peng" userId="9a3a89ac-6dd8-4a6b-97d3-85a7a6a6f053" providerId="ADAL" clId="{34352188-09F5-47E7-92B3-01A4C0ADE8A0}" dt="2026-10-23T07:54:21.389" v="296" actId="2696"/>
        <pc:sldMkLst>
          <pc:docMk/>
          <pc:sldMk cId="0" sldId="315"/>
        </pc:sldMkLst>
      </pc:sldChg>
      <pc:sldChg chg="add">
        <pc:chgData name="Richard Peng" userId="9a3a89ac-6dd8-4a6b-97d3-85a7a6a6f053" providerId="ADAL" clId="{34352188-09F5-47E7-92B3-01A4C0ADE8A0}" dt="2026-10-23T07:54:27.773" v="297"/>
        <pc:sldMkLst>
          <pc:docMk/>
          <pc:sldMk cId="1185467177" sldId="315"/>
        </pc:sldMkLst>
      </pc:sldChg>
      <pc:sldChg chg="addSp modSp mod">
        <pc:chgData name="Richard Peng" userId="9a3a89ac-6dd8-4a6b-97d3-85a7a6a6f053" providerId="ADAL" clId="{34352188-09F5-47E7-92B3-01A4C0ADE8A0}" dt="2026-10-23T07:56:55.280" v="308" actId="9405"/>
        <pc:sldMkLst>
          <pc:docMk/>
          <pc:sldMk cId="0" sldId="316"/>
        </pc:sldMkLst>
        <pc:spChg chg="add mod">
          <ac:chgData name="Richard Peng" userId="9a3a89ac-6dd8-4a6b-97d3-85a7a6a6f053" providerId="ADAL" clId="{34352188-09F5-47E7-92B3-01A4C0ADE8A0}" dt="2026-10-23T07:56:23.549" v="302" actId="1076"/>
          <ac:spMkLst>
            <pc:docMk/>
            <pc:sldMk cId="0" sldId="316"/>
            <ac:spMk id="3" creationId="{B0BEBE81-ADAA-ABCC-C018-6677399D0D73}"/>
          </ac:spMkLst>
        </pc:spChg>
        <pc:spChg chg="add mod">
          <ac:chgData name="Richard Peng" userId="9a3a89ac-6dd8-4a6b-97d3-85a7a6a6f053" providerId="ADAL" clId="{34352188-09F5-47E7-92B3-01A4C0ADE8A0}" dt="2026-10-23T07:56:46.804" v="307" actId="1076"/>
          <ac:spMkLst>
            <pc:docMk/>
            <pc:sldMk cId="0" sldId="316"/>
            <ac:spMk id="5" creationId="{E7F4A35A-DF8A-CAEB-DF9B-88A7539254EA}"/>
          </ac:spMkLst>
        </pc:spChg>
        <pc:spChg chg="mod">
          <ac:chgData name="Richard Peng" userId="9a3a89ac-6dd8-4a6b-97d3-85a7a6a6f053" providerId="ADAL" clId="{34352188-09F5-47E7-92B3-01A4C0ADE8A0}" dt="2026-10-23T02:27:28.948" v="14" actId="27636"/>
          <ac:spMkLst>
            <pc:docMk/>
            <pc:sldMk cId="0" sldId="316"/>
            <ac:spMk id="657" creationId="{00000000-0000-0000-0000-000000000000}"/>
          </ac:spMkLst>
        </pc:spChg>
        <pc:spChg chg="mod">
          <ac:chgData name="Richard Peng" userId="9a3a89ac-6dd8-4a6b-97d3-85a7a6a6f053" providerId="ADAL" clId="{34352188-09F5-47E7-92B3-01A4C0ADE8A0}" dt="2026-10-23T02:27:28.948" v="13" actId="27636"/>
          <ac:spMkLst>
            <pc:docMk/>
            <pc:sldMk cId="0" sldId="316"/>
            <ac:spMk id="658" creationId="{00000000-0000-0000-0000-000000000000}"/>
          </ac:spMkLst>
        </pc:spChg>
        <pc:inkChg chg="add">
          <ac:chgData name="Richard Peng" userId="9a3a89ac-6dd8-4a6b-97d3-85a7a6a6f053" providerId="ADAL" clId="{34352188-09F5-47E7-92B3-01A4C0ADE8A0}" dt="2026-10-23T07:56:55.280" v="308" actId="9405"/>
          <ac:inkMkLst>
            <pc:docMk/>
            <pc:sldMk cId="0" sldId="316"/>
            <ac:inkMk id="6" creationId="{964DB4E1-89A1-C957-BCD4-4C0277BC461E}"/>
          </ac:inkMkLst>
        </pc:inkChg>
      </pc:sldChg>
      <pc:sldChg chg="modSp mod">
        <pc:chgData name="Richard Peng" userId="9a3a89ac-6dd8-4a6b-97d3-85a7a6a6f053" providerId="ADAL" clId="{34352188-09F5-47E7-92B3-01A4C0ADE8A0}" dt="2026-10-23T02:27:28.951" v="16" actId="27636"/>
        <pc:sldMkLst>
          <pc:docMk/>
          <pc:sldMk cId="0" sldId="317"/>
        </pc:sldMkLst>
        <pc:spChg chg="mod">
          <ac:chgData name="Richard Peng" userId="9a3a89ac-6dd8-4a6b-97d3-85a7a6a6f053" providerId="ADAL" clId="{34352188-09F5-47E7-92B3-01A4C0ADE8A0}" dt="2026-10-23T02:27:28.951" v="16" actId="27636"/>
          <ac:spMkLst>
            <pc:docMk/>
            <pc:sldMk cId="0" sldId="317"/>
            <ac:spMk id="669" creationId="{00000000-0000-0000-0000-000000000000}"/>
          </ac:spMkLst>
        </pc:spChg>
        <pc:spChg chg="mod">
          <ac:chgData name="Richard Peng" userId="9a3a89ac-6dd8-4a6b-97d3-85a7a6a6f053" providerId="ADAL" clId="{34352188-09F5-47E7-92B3-01A4C0ADE8A0}" dt="2026-10-23T02:27:28.950" v="15" actId="27636"/>
          <ac:spMkLst>
            <pc:docMk/>
            <pc:sldMk cId="0" sldId="317"/>
            <ac:spMk id="670" creationId="{00000000-0000-0000-0000-000000000000}"/>
          </ac:spMkLst>
        </pc:spChg>
      </pc:sldChg>
      <pc:sldChg chg="modSp mod">
        <pc:chgData name="Richard Peng" userId="9a3a89ac-6dd8-4a6b-97d3-85a7a6a6f053" providerId="ADAL" clId="{34352188-09F5-47E7-92B3-01A4C0ADE8A0}" dt="2026-10-23T02:27:29.063" v="19" actId="27636"/>
        <pc:sldMkLst>
          <pc:docMk/>
          <pc:sldMk cId="0" sldId="321"/>
        </pc:sldMkLst>
        <pc:spChg chg="mod">
          <ac:chgData name="Richard Peng" userId="9a3a89ac-6dd8-4a6b-97d3-85a7a6a6f053" providerId="ADAL" clId="{34352188-09F5-47E7-92B3-01A4C0ADE8A0}" dt="2026-10-23T02:27:29.063" v="19" actId="27636"/>
          <ac:spMkLst>
            <pc:docMk/>
            <pc:sldMk cId="0" sldId="321"/>
            <ac:spMk id="694" creationId="{00000000-0000-0000-0000-000000000000}"/>
          </ac:spMkLst>
        </pc:spChg>
        <pc:spChg chg="mod">
          <ac:chgData name="Richard Peng" userId="9a3a89ac-6dd8-4a6b-97d3-85a7a6a6f053" providerId="ADAL" clId="{34352188-09F5-47E7-92B3-01A4C0ADE8A0}" dt="2026-10-23T02:27:28.966" v="17" actId="27636"/>
          <ac:spMkLst>
            <pc:docMk/>
            <pc:sldMk cId="0" sldId="321"/>
            <ac:spMk id="695" creationId="{00000000-0000-0000-0000-000000000000}"/>
          </ac:spMkLst>
        </pc:spChg>
        <pc:spChg chg="mod">
          <ac:chgData name="Richard Peng" userId="9a3a89ac-6dd8-4a6b-97d3-85a7a6a6f053" providerId="ADAL" clId="{34352188-09F5-47E7-92B3-01A4C0ADE8A0}" dt="2026-10-23T02:27:28.991" v="18" actId="27636"/>
          <ac:spMkLst>
            <pc:docMk/>
            <pc:sldMk cId="0" sldId="321"/>
            <ac:spMk id="696" creationId="{00000000-0000-0000-0000-000000000000}"/>
          </ac:spMkLst>
        </pc:spChg>
      </pc:sldChg>
      <pc:sldChg chg="modSp mod">
        <pc:chgData name="Richard Peng" userId="9a3a89ac-6dd8-4a6b-97d3-85a7a6a6f053" providerId="ADAL" clId="{34352188-09F5-47E7-92B3-01A4C0ADE8A0}" dt="2026-10-23T02:27:29.135" v="25" actId="27636"/>
        <pc:sldMkLst>
          <pc:docMk/>
          <pc:sldMk cId="0" sldId="322"/>
        </pc:sldMkLst>
        <pc:spChg chg="mod">
          <ac:chgData name="Richard Peng" userId="9a3a89ac-6dd8-4a6b-97d3-85a7a6a6f053" providerId="ADAL" clId="{34352188-09F5-47E7-92B3-01A4C0ADE8A0}" dt="2026-10-23T02:27:29.122" v="22" actId="27636"/>
          <ac:spMkLst>
            <pc:docMk/>
            <pc:sldMk cId="0" sldId="322"/>
            <ac:spMk id="701" creationId="{00000000-0000-0000-0000-000000000000}"/>
          </ac:spMkLst>
        </pc:spChg>
        <pc:spChg chg="mod">
          <ac:chgData name="Richard Peng" userId="9a3a89ac-6dd8-4a6b-97d3-85a7a6a6f053" providerId="ADAL" clId="{34352188-09F5-47E7-92B3-01A4C0ADE8A0}" dt="2026-10-23T02:27:29.135" v="25" actId="27636"/>
          <ac:spMkLst>
            <pc:docMk/>
            <pc:sldMk cId="0" sldId="322"/>
            <ac:spMk id="713" creationId="{00000000-0000-0000-0000-000000000000}"/>
          </ac:spMkLst>
        </pc:spChg>
        <pc:spChg chg="mod">
          <ac:chgData name="Richard Peng" userId="9a3a89ac-6dd8-4a6b-97d3-85a7a6a6f053" providerId="ADAL" clId="{34352188-09F5-47E7-92B3-01A4C0ADE8A0}" dt="2026-10-23T02:27:29.124" v="23" actId="27636"/>
          <ac:spMkLst>
            <pc:docMk/>
            <pc:sldMk cId="0" sldId="322"/>
            <ac:spMk id="716" creationId="{00000000-0000-0000-0000-000000000000}"/>
          </ac:spMkLst>
        </pc:spChg>
        <pc:spChg chg="mod">
          <ac:chgData name="Richard Peng" userId="9a3a89ac-6dd8-4a6b-97d3-85a7a6a6f053" providerId="ADAL" clId="{34352188-09F5-47E7-92B3-01A4C0ADE8A0}" dt="2026-10-23T02:27:29.121" v="21" actId="27636"/>
          <ac:spMkLst>
            <pc:docMk/>
            <pc:sldMk cId="0" sldId="322"/>
            <ac:spMk id="719" creationId="{00000000-0000-0000-0000-000000000000}"/>
          </ac:spMkLst>
        </pc:spChg>
        <pc:spChg chg="mod">
          <ac:chgData name="Richard Peng" userId="9a3a89ac-6dd8-4a6b-97d3-85a7a6a6f053" providerId="ADAL" clId="{34352188-09F5-47E7-92B3-01A4C0ADE8A0}" dt="2026-10-23T02:27:29.115" v="20" actId="27636"/>
          <ac:spMkLst>
            <pc:docMk/>
            <pc:sldMk cId="0" sldId="322"/>
            <ac:spMk id="721" creationId="{00000000-0000-0000-0000-000000000000}"/>
          </ac:spMkLst>
        </pc:spChg>
        <pc:spChg chg="mod">
          <ac:chgData name="Richard Peng" userId="9a3a89ac-6dd8-4a6b-97d3-85a7a6a6f053" providerId="ADAL" clId="{34352188-09F5-47E7-92B3-01A4C0ADE8A0}" dt="2026-10-23T02:27:29.134" v="24" actId="27636"/>
          <ac:spMkLst>
            <pc:docMk/>
            <pc:sldMk cId="0" sldId="322"/>
            <ac:spMk id="722" creationId="{00000000-0000-0000-0000-000000000000}"/>
          </ac:spMkLst>
        </pc:spChg>
      </pc:sldChg>
      <pc:sldChg chg="del">
        <pc:chgData name="Richard Peng" userId="9a3a89ac-6dd8-4a6b-97d3-85a7a6a6f053" providerId="ADAL" clId="{34352188-09F5-47E7-92B3-01A4C0ADE8A0}" dt="2026-10-23T07:59:46.044" v="309" actId="47"/>
        <pc:sldMkLst>
          <pc:docMk/>
          <pc:sldMk cId="0" sldId="324"/>
        </pc:sldMkLst>
      </pc:sldChg>
      <pc:sldChg chg="modSp mod">
        <pc:chgData name="Richard Peng" userId="9a3a89ac-6dd8-4a6b-97d3-85a7a6a6f053" providerId="ADAL" clId="{34352188-09F5-47E7-92B3-01A4C0ADE8A0}" dt="2026-10-23T02:27:29.145" v="26" actId="27636"/>
        <pc:sldMkLst>
          <pc:docMk/>
          <pc:sldMk cId="0" sldId="328"/>
        </pc:sldMkLst>
        <pc:spChg chg="mod">
          <ac:chgData name="Richard Peng" userId="9a3a89ac-6dd8-4a6b-97d3-85a7a6a6f053" providerId="ADAL" clId="{34352188-09F5-47E7-92B3-01A4C0ADE8A0}" dt="2026-10-23T02:27:29.145" v="26" actId="27636"/>
          <ac:spMkLst>
            <pc:docMk/>
            <pc:sldMk cId="0" sldId="328"/>
            <ac:spMk id="751" creationId="{00000000-0000-0000-0000-000000000000}"/>
          </ac:spMkLst>
        </pc:spChg>
      </pc:sldChg>
      <pc:sldChg chg="modSp mod">
        <pc:chgData name="Richard Peng" userId="9a3a89ac-6dd8-4a6b-97d3-85a7a6a6f053" providerId="ADAL" clId="{34352188-09F5-47E7-92B3-01A4C0ADE8A0}" dt="2026-10-23T08:02:01.083" v="310" actId="14100"/>
        <pc:sldMkLst>
          <pc:docMk/>
          <pc:sldMk cId="0" sldId="329"/>
        </pc:sldMkLst>
        <pc:spChg chg="mod">
          <ac:chgData name="Richard Peng" userId="9a3a89ac-6dd8-4a6b-97d3-85a7a6a6f053" providerId="ADAL" clId="{34352188-09F5-47E7-92B3-01A4C0ADE8A0}" dt="2026-10-23T08:02:01.083" v="310" actId="14100"/>
          <ac:spMkLst>
            <pc:docMk/>
            <pc:sldMk cId="0" sldId="329"/>
            <ac:spMk id="759" creationId="{00000000-0000-0000-0000-000000000000}"/>
          </ac:spMkLst>
        </pc:spChg>
      </pc:sldChg>
      <pc:sldChg chg="del">
        <pc:chgData name="Richard Peng" userId="9a3a89ac-6dd8-4a6b-97d3-85a7a6a6f053" providerId="ADAL" clId="{34352188-09F5-47E7-92B3-01A4C0ADE8A0}" dt="2026-10-23T08:05:58.697" v="311" actId="47"/>
        <pc:sldMkLst>
          <pc:docMk/>
          <pc:sldMk cId="0" sldId="331"/>
        </pc:sldMkLst>
      </pc:sldChg>
      <pc:sldChg chg="del">
        <pc:chgData name="Richard Peng" userId="9a3a89ac-6dd8-4a6b-97d3-85a7a6a6f053" providerId="ADAL" clId="{34352188-09F5-47E7-92B3-01A4C0ADE8A0}" dt="2026-10-23T08:05:58.697" v="311" actId="47"/>
        <pc:sldMkLst>
          <pc:docMk/>
          <pc:sldMk cId="0" sldId="332"/>
        </pc:sldMkLst>
      </pc:sldChg>
      <pc:sldChg chg="del">
        <pc:chgData name="Richard Peng" userId="9a3a89ac-6dd8-4a6b-97d3-85a7a6a6f053" providerId="ADAL" clId="{34352188-09F5-47E7-92B3-01A4C0ADE8A0}" dt="2026-10-23T08:05:58.697" v="311" actId="47"/>
        <pc:sldMkLst>
          <pc:docMk/>
          <pc:sldMk cId="0" sldId="333"/>
        </pc:sldMkLst>
      </pc:sldChg>
      <pc:sldChg chg="del">
        <pc:chgData name="Richard Peng" userId="9a3a89ac-6dd8-4a6b-97d3-85a7a6a6f053" providerId="ADAL" clId="{34352188-09F5-47E7-92B3-01A4C0ADE8A0}" dt="2026-10-23T08:05:58.697" v="311" actId="47"/>
        <pc:sldMkLst>
          <pc:docMk/>
          <pc:sldMk cId="0" sldId="334"/>
        </pc:sldMkLst>
      </pc:sldChg>
      <pc:sldChg chg="del">
        <pc:chgData name="Richard Peng" userId="9a3a89ac-6dd8-4a6b-97d3-85a7a6a6f053" providerId="ADAL" clId="{34352188-09F5-47E7-92B3-01A4C0ADE8A0}" dt="2026-10-23T08:05:58.697" v="311" actId="47"/>
        <pc:sldMkLst>
          <pc:docMk/>
          <pc:sldMk cId="0" sldId="335"/>
        </pc:sldMkLst>
      </pc:sldChg>
      <pc:sldChg chg="modSp add mod">
        <pc:chgData name="Richard Peng" userId="9a3a89ac-6dd8-4a6b-97d3-85a7a6a6f053" providerId="ADAL" clId="{34352188-09F5-47E7-92B3-01A4C0ADE8A0}" dt="2026-10-23T02:52:57.807" v="36" actId="1076"/>
        <pc:sldMkLst>
          <pc:docMk/>
          <pc:sldMk cId="2502978326" sldId="352"/>
        </pc:sldMkLst>
        <pc:spChg chg="mod">
          <ac:chgData name="Richard Peng" userId="9a3a89ac-6dd8-4a6b-97d3-85a7a6a6f053" providerId="ADAL" clId="{34352188-09F5-47E7-92B3-01A4C0ADE8A0}" dt="2026-10-23T02:52:57.807" v="36" actId="1076"/>
          <ac:spMkLst>
            <pc:docMk/>
            <pc:sldMk cId="2502978326" sldId="352"/>
            <ac:spMk id="2" creationId="{00000000-0000-0000-0000-000000000000}"/>
          </ac:spMkLst>
        </pc:spChg>
        <pc:spChg chg="mod">
          <ac:chgData name="Richard Peng" userId="9a3a89ac-6dd8-4a6b-97d3-85a7a6a6f053" providerId="ADAL" clId="{34352188-09F5-47E7-92B3-01A4C0ADE8A0}" dt="2026-10-23T02:28:03.416" v="35" actId="20577"/>
          <ac:spMkLst>
            <pc:docMk/>
            <pc:sldMk cId="2502978326" sldId="352"/>
            <ac:spMk id="7" creationId="{00000000-0000-0000-0000-000000000000}"/>
          </ac:spMkLst>
        </pc:spChg>
        <pc:spChg chg="mod">
          <ac:chgData name="Richard Peng" userId="9a3a89ac-6dd8-4a6b-97d3-85a7a6a6f053" providerId="ADAL" clId="{34352188-09F5-47E7-92B3-01A4C0ADE8A0}" dt="2026-10-23T02:27:51.904" v="33" actId="20577"/>
          <ac:spMkLst>
            <pc:docMk/>
            <pc:sldMk cId="2502978326" sldId="352"/>
            <ac:spMk id="10" creationId="{D18C8FF1-5D26-36AE-F553-D9BF713DA40C}"/>
          </ac:spMkLst>
        </pc:spChg>
      </pc:sldChg>
      <pc:sldChg chg="addSp delSp modSp new mod">
        <pc:chgData name="Richard Peng" userId="9a3a89ac-6dd8-4a6b-97d3-85a7a6a6f053" providerId="ADAL" clId="{34352188-09F5-47E7-92B3-01A4C0ADE8A0}" dt="2026-10-23T07:47:40.400" v="184"/>
        <pc:sldMkLst>
          <pc:docMk/>
          <pc:sldMk cId="3747766872" sldId="353"/>
        </pc:sldMkLst>
        <pc:spChg chg="add mod">
          <ac:chgData name="Richard Peng" userId="9a3a89ac-6dd8-4a6b-97d3-85a7a6a6f053" providerId="ADAL" clId="{34352188-09F5-47E7-92B3-01A4C0ADE8A0}" dt="2026-10-23T07:46:42.447" v="174" actId="1076"/>
          <ac:spMkLst>
            <pc:docMk/>
            <pc:sldMk cId="3747766872" sldId="353"/>
            <ac:spMk id="7" creationId="{F71F1F90-A60F-D9E4-DF74-58311AE10CE1}"/>
          </ac:spMkLst>
        </pc:spChg>
        <pc:spChg chg="add mod">
          <ac:chgData name="Richard Peng" userId="9a3a89ac-6dd8-4a6b-97d3-85a7a6a6f053" providerId="ADAL" clId="{34352188-09F5-47E7-92B3-01A4C0ADE8A0}" dt="2026-10-23T07:46:53.279" v="177" actId="1076"/>
          <ac:spMkLst>
            <pc:docMk/>
            <pc:sldMk cId="3747766872" sldId="353"/>
            <ac:spMk id="9" creationId="{80481205-E10E-5424-DC88-D5F0D71AC771}"/>
          </ac:spMkLst>
        </pc:spChg>
        <pc:grpChg chg="mod">
          <ac:chgData name="Richard Peng" userId="9a3a89ac-6dd8-4a6b-97d3-85a7a6a6f053" providerId="ADAL" clId="{34352188-09F5-47E7-92B3-01A4C0ADE8A0}" dt="2026-10-23T07:47:40.400" v="184"/>
          <ac:grpSpMkLst>
            <pc:docMk/>
            <pc:sldMk cId="3747766872" sldId="353"/>
            <ac:grpSpMk id="14" creationId="{7C16468C-D951-7DA7-EBBD-BD797E99FCF7}"/>
          </ac:grpSpMkLst>
        </pc:grpChg>
        <pc:picChg chg="add mod">
          <ac:chgData name="Richard Peng" userId="9a3a89ac-6dd8-4a6b-97d3-85a7a6a6f053" providerId="ADAL" clId="{34352188-09F5-47E7-92B3-01A4C0ADE8A0}" dt="2026-10-23T07:46:00.310" v="169" actId="1076"/>
          <ac:picMkLst>
            <pc:docMk/>
            <pc:sldMk cId="3747766872" sldId="353"/>
            <ac:picMk id="5" creationId="{4C80574A-556A-77A8-D94A-BF8998F332E4}"/>
          </ac:picMkLst>
        </pc:picChg>
        <pc:inkChg chg="add del">
          <ac:chgData name="Richard Peng" userId="9a3a89ac-6dd8-4a6b-97d3-85a7a6a6f053" providerId="ADAL" clId="{34352188-09F5-47E7-92B3-01A4C0ADE8A0}" dt="2026-10-23T07:47:35.513" v="179" actId="9405"/>
          <ac:inkMkLst>
            <pc:docMk/>
            <pc:sldMk cId="3747766872" sldId="353"/>
            <ac:inkMk id="10" creationId="{7448D96B-F1B9-EFDC-BB0A-860F5C302E78}"/>
          </ac:inkMkLst>
        </pc:inkChg>
        <pc:inkChg chg="add del">
          <ac:chgData name="Richard Peng" userId="9a3a89ac-6dd8-4a6b-97d3-85a7a6a6f053" providerId="ADAL" clId="{34352188-09F5-47E7-92B3-01A4C0ADE8A0}" dt="2026-10-23T07:47:37.962" v="181" actId="9405"/>
          <ac:inkMkLst>
            <pc:docMk/>
            <pc:sldMk cId="3747766872" sldId="353"/>
            <ac:inkMk id="11" creationId="{E1794067-6A46-F68C-CD37-26F50C55A230}"/>
          </ac:inkMkLst>
        </pc:inkChg>
        <pc:inkChg chg="add mod">
          <ac:chgData name="Richard Peng" userId="9a3a89ac-6dd8-4a6b-97d3-85a7a6a6f053" providerId="ADAL" clId="{34352188-09F5-47E7-92B3-01A4C0ADE8A0}" dt="2026-10-23T07:47:40.400" v="184"/>
          <ac:inkMkLst>
            <pc:docMk/>
            <pc:sldMk cId="3747766872" sldId="353"/>
            <ac:inkMk id="12" creationId="{9E1875FF-7814-1549-739A-E8BE43C36699}"/>
          </ac:inkMkLst>
        </pc:inkChg>
        <pc:inkChg chg="add mod">
          <ac:chgData name="Richard Peng" userId="9a3a89ac-6dd8-4a6b-97d3-85a7a6a6f053" providerId="ADAL" clId="{34352188-09F5-47E7-92B3-01A4C0ADE8A0}" dt="2026-10-23T07:47:40.400" v="184"/>
          <ac:inkMkLst>
            <pc:docMk/>
            <pc:sldMk cId="3747766872" sldId="353"/>
            <ac:inkMk id="13" creationId="{50D00ED7-CAEA-A16D-6E3A-8A3D56BDEA69}"/>
          </ac:inkMkLst>
        </pc:inkChg>
      </pc:sldChg>
      <pc:sldMasterChg chg="delSldLayout">
        <pc:chgData name="Richard Peng" userId="9a3a89ac-6dd8-4a6b-97d3-85a7a6a6f053" providerId="ADAL" clId="{34352188-09F5-47E7-92B3-01A4C0ADE8A0}" dt="2026-10-23T03:36:45.515" v="81" actId="47"/>
        <pc:sldMasterMkLst>
          <pc:docMk/>
          <pc:sldMasterMk cId="0" sldId="2147483648"/>
        </pc:sldMasterMkLst>
        <pc:sldLayoutChg chg="del">
          <pc:chgData name="Richard Peng" userId="9a3a89ac-6dd8-4a6b-97d3-85a7a6a6f053" providerId="ADAL" clId="{34352188-09F5-47E7-92B3-01A4C0ADE8A0}" dt="2026-10-23T03:36:45.515" v="81" actId="47"/>
          <pc:sldLayoutMkLst>
            <pc:docMk/>
            <pc:sldMasterMk cId="0" sldId="2147483648"/>
            <pc:sldLayoutMk cId="0" sldId="2147483661"/>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19:42.783"/>
    </inkml:context>
    <inkml:brush xml:id="br0">
      <inkml:brushProperty name="width" value="0.035" units="cm"/>
      <inkml:brushProperty name="height" value="0.035" units="cm"/>
      <inkml:brushProperty name="color" value="#E71224"/>
    </inkml:brush>
  </inkml:definitions>
  <inkml:trace contextRef="#ctx0" brushRef="#br0">16586 1 24575,'-7'9'0,"1"0"0,0 0 0,0 1 0,0 0 0,1 0 0,1 0 0,0 1 0,-5 20 0,-2 3 0,-11 36 0,-18 104 0,29-112 0,-3-1 0,-42 115 0,50-165 0,0 1 0,0-1 0,-1-1 0,-1 1 0,0-1 0,0 0 0,-1-1 0,0 0 0,0 0 0,-1-1 0,0-1 0,-1 1 0,0-2 0,0 1 0,0-1 0,-1-1 0,0 0 0,-17 4 0,-20 3 0,-1-2 0,0-2 0,-75 2 0,83-8 0,-294 14 0,-1821-5 0,1567-15 0,-3644 0 0,2654 4 0,825 29 0,-960 35 0,-7-59 0,965-7 0,-484-89 0,1091 71 0,-240-15 0,221 35-1365,96 1-5461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19:55.705"/>
    </inkml:context>
    <inkml:brush xml:id="br0">
      <inkml:brushProperty name="width" value="0.035" units="cm"/>
      <inkml:brushProperty name="height" value="0.035" units="cm"/>
      <inkml:brushProperty name="color" value="#E71224"/>
    </inkml:brush>
  </inkml:definitions>
  <inkml:trace contextRef="#ctx0" brushRef="#br0">413 126 24575,'-4'-2'0,"0"1"0,0-1 0,0 1 0,0-1 0,0 0 0,0-1 0,1 1 0,-1-1 0,1 0 0,0 1 0,-1-1 0,1-1 0,0 1 0,1 0 0,-1-1 0,1 1 0,-3-6 0,-14-14 0,13 17 0,0 1 0,-1 0 0,0 1 0,0-1 0,0 1 0,0 1 0,0-1 0,-1 1 0,0 1 0,0 0 0,1 0 0,-1 0 0,0 1 0,-1 0 0,1 0 0,0 1 0,0 0 0,0 1 0,0-1 0,0 2 0,0-1 0,0 1 0,0 0 0,-11 5 0,11-4 0,1 0 0,-1 0 0,1 1 0,0 0 0,0 0 0,0 1 0,0 0 0,1 0 0,0 0 0,0 1 0,0 0 0,1 0 0,-1 1 0,2-1 0,-1 1 0,1 0 0,0 0 0,0 1 0,1-1 0,0 1 0,0 0 0,1 0 0,-3 16 0,5-19 0,0 0 0,1 0 0,-1 1 0,1-1 0,0 0 0,0 0 0,1 0 0,0 0 0,0 0 0,0 0 0,0-1 0,1 1 0,-1-1 0,1 1 0,1-1 0,-1 0 0,0 0 0,1 0 0,0-1 0,0 1 0,0-1 0,0 0 0,0 0 0,1 0 0,0-1 0,-1 0 0,11 4 0,1 0 0,1 0 0,1-1 0,-1-1 0,0-1 0,1 0 0,34 0 0,-40-2-105,-1-2 0,1 1 0,0-1 0,-1-1 0,1 0 0,-1-1 0,0 0 0,0 0 0,0-1 0,0-1 0,-1 0 0,17-11 0,8-15-6721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19:56.188"/>
    </inkml:context>
    <inkml:brush xml:id="br0">
      <inkml:brushProperty name="width" value="0.035" units="cm"/>
      <inkml:brushProperty name="height" value="0.035" units="cm"/>
      <inkml:brushProperty name="color" value="#E71224"/>
    </inkml:brush>
  </inkml:definitions>
  <inkml:trace contextRef="#ctx0" brushRef="#br0">30 0 24575,'0'17'0,"0"12"0,0 35 0,0 23 0,-8 21 0,-3 0 0,1-2 0,10-19 0,5-24-8191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19:56.845"/>
    </inkml:context>
    <inkml:brush xml:id="br0">
      <inkml:brushProperty name="width" value="0.035" units="cm"/>
      <inkml:brushProperty name="height" value="0.035" units="cm"/>
      <inkml:brushProperty name="color" value="#E71224"/>
    </inkml:brush>
  </inkml:definitions>
  <inkml:trace contextRef="#ctx0" brushRef="#br0">1 1 24575,'8'0'0,"11"16"0,18 14 0,12 18 0,13 8 0,4-4 0,-8-3 0,-15-11-8191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19:57.275"/>
    </inkml:context>
    <inkml:brush xml:id="br0">
      <inkml:brushProperty name="width" value="0.035" units="cm"/>
      <inkml:brushProperty name="height" value="0.035" units="cm"/>
      <inkml:brushProperty name="color" value="#E71224"/>
    </inkml:brush>
  </inkml:definitions>
  <inkml:trace contextRef="#ctx0" brushRef="#br0">211 1 24575,'-8'0'0,"-19"8"0,-5 11 0,-5 18 0,-5 20 0,5 8 0,9-7-8191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19:58.095"/>
    </inkml:context>
    <inkml:brush xml:id="br0">
      <inkml:brushProperty name="width" value="0.035" units="cm"/>
      <inkml:brushProperty name="height" value="0.035" units="cm"/>
      <inkml:brushProperty name="color" value="#E71224"/>
    </inkml:brush>
  </inkml:definitions>
  <inkml:trace contextRef="#ctx0" brushRef="#br0">338 122 24575,'-70'-46'0,"54"35"0,0 0 0,-33-17 0,39 24 0,0 0 0,-1 0 0,1 1 0,-1 0 0,1 0 0,-1 2 0,0-1 0,-17 1 0,24 1 0,1 0 0,0 1 0,0-1 0,-1 1 0,1 0 0,0 0 0,0 0 0,0 0 0,0 1 0,0-1 0,0 1 0,1 0 0,-1 0 0,0 0 0,1 0 0,-1 0 0,1 0 0,0 1 0,0-1 0,0 1 0,0 0 0,0-1 0,1 1 0,-1 0 0,1 0 0,0 0 0,-1 0 0,1 1 0,1-1 0,-1 0 0,0 0 0,1 0 0,0 5 0,-1 2 0,1-1 0,0 1 0,0 0 0,2 0 0,-1 0 0,1 0 0,0-1 0,1 1 0,0-1 0,1 1 0,0-1 0,0 0 0,1 0 0,0-1 0,8 11 0,-4-8 0,0 0 0,0-1 0,1 0 0,0 0 0,1-1 0,0-1 0,0 0 0,1 0 0,0-1 0,20 8 0,-27-13 5,1 0 0,0 0 0,1-1-1,-1 0 1,0 0 0,0-1 0,0 0 0,0 0-1,1 0 1,-1 0 0,0-1 0,0 0 0,0-1-1,0 1 1,0-1 0,0 0 0,0-1-1,-1 1 1,1-1 0,-1-1 0,1 1 0,-1 0-1,0-1 1,5-5 0,4-5-217,-1 0 0,0 0 0,-1-1-1,-1-1 1,0 0 0,14-26 0,4-19-6614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19:58.550"/>
    </inkml:context>
    <inkml:brush xml:id="br0">
      <inkml:brushProperty name="width" value="0.035" units="cm"/>
      <inkml:brushProperty name="height" value="0.035" units="cm"/>
      <inkml:brushProperty name="color" value="#E71224"/>
    </inkml:brush>
  </inkml:definitions>
  <inkml:trace contextRef="#ctx0" brushRef="#br0">100 0 24575,'0'17'0,"-8"29"0,-11 23 0,-2 25 0,2 12 0,5 5 0,4 0 0,5-12 0,2-13 0,2-6 0,1-16-8191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19:59.530"/>
    </inkml:context>
    <inkml:brush xml:id="br0">
      <inkml:brushProperty name="width" value="0.035" units="cm"/>
      <inkml:brushProperty name="height" value="0.035" units="cm"/>
      <inkml:brushProperty name="color" value="#E71224"/>
    </inkml:brush>
  </inkml:definitions>
  <inkml:trace contextRef="#ctx0" brushRef="#br0">304 1 24575,'-8'0'0,"-11"0"0,-10 16 0,-1 14 0,-2 9 0,-5-1 0,4 1 0,8 2 0,0-7 0,4 0 0,-2-6 0,2-8-8191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02.094"/>
    </inkml:context>
    <inkml:brush xml:id="br0">
      <inkml:brushProperty name="width" value="0.035" units="cm"/>
      <inkml:brushProperty name="height" value="0.035" units="cm"/>
      <inkml:brushProperty name="color" value="#E71224"/>
    </inkml:brush>
  </inkml:definitions>
  <inkml:trace contextRef="#ctx0" brushRef="#br0">377 150 24575,'-8'0'0,"-19"-8"0,-13-11 0,-16-11 0,1-7 0,-6 1 0,8 16 0,12 27 0,13 21 0,20 14 0,28 7 0,18 4 0,2 2 0,12-10 0,4-28 0,1-33 0,0-23 0,-11-4-8191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02.564"/>
    </inkml:context>
    <inkml:brush xml:id="br0">
      <inkml:brushProperty name="width" value="0.035" units="cm"/>
      <inkml:brushProperty name="height" value="0.035" units="cm"/>
      <inkml:brushProperty name="color" value="#E71224"/>
    </inkml:brush>
  </inkml:definitions>
  <inkml:trace contextRef="#ctx0" brushRef="#br0">0 1 24575,'0'8'0,"0"19"0,0 29 0,0 30 0,0 33 0,0 20 0,0-5 0,0-17 0,0-28-8191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03.081"/>
    </inkml:context>
    <inkml:brush xml:id="br0">
      <inkml:brushProperty name="width" value="0.035" units="cm"/>
      <inkml:brushProperty name="height" value="0.035" units="cm"/>
      <inkml:brushProperty name="color" value="#E71224"/>
    </inkml:brush>
  </inkml:definitions>
  <inkml:trace contextRef="#ctx0" brushRef="#br0">1 1 24575,'0'16'0,"8"6"0,11 23 0,10 12 0,17 13 0,0 3 0,1-3 0,-8-6 0,-10-21 0,-11-27 0,-8-31 0,-5-14-8191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03.500"/>
    </inkml:context>
    <inkml:brush xml:id="br0">
      <inkml:brushProperty name="width" value="0.035" units="cm"/>
      <inkml:brushProperty name="height" value="0.035" units="cm"/>
      <inkml:brushProperty name="color" value="#E71224"/>
    </inkml:brush>
  </inkml:definitions>
  <inkml:trace contextRef="#ctx0" brushRef="#br0">407 1 24575,'-8'0'0,"-11"0"0,-2 8 0,-22 19 0,-4 21 0,-2 11 0,0 4 0,-1-2 0,0-10 0,9-6 0,12-11-8191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05.133"/>
    </inkml:context>
    <inkml:brush xml:id="br0">
      <inkml:brushProperty name="width" value="0.035" units="cm"/>
      <inkml:brushProperty name="height" value="0.035" units="cm"/>
      <inkml:brushProperty name="color" value="#E71224"/>
    </inkml:brush>
  </inkml:definitions>
  <inkml:trace contextRef="#ctx0" brushRef="#br0">1 37 24575,'1'0'0,"1"0"0,-1 0 0,0 1 0,1-1 0,-1 1 0,0-1 0,0 1 0,0-1 0,1 1 0,-1-1 0,0 1 0,0 0 0,0 0 0,0 0 0,0 0 0,0 0 0,0 0 0,0 0 0,-1 0 0,1 0 0,0 0 0,0 0 0,-1 0 0,1 0 0,-1 1 0,1 1 0,9 38 0,-10-37 0,6 40 0,1 82 0,-8-187 0,1-41 0,0 94 0,1 0 0,1 0 0,-1 0 0,1 1 0,0-1 0,1 0 0,0 1 0,0 0 0,8-14 0,-10 20 0,0-1 0,0 1 0,0-1 0,0 1 0,0 0 0,1-1 0,-1 1 0,0 0 0,1 0 0,-1 0 0,1 0 0,-1 0 0,1 0 0,-1 0 0,1 1 0,0-1 0,-1 0 0,1 1 0,0-1 0,-1 1 0,1 0 0,0 0 0,0 0 0,0 0 0,-1 0 0,1 0 0,0 0 0,0 0 0,-1 1 0,1-1 0,0 0 0,-1 1 0,1 0 0,0-1 0,-1 1 0,1 0 0,-1 0 0,1 0 0,-1 0 0,1 0 0,-1 0 0,0 1 0,2 1 0,5 5 0,-2-1 0,1 1 0,-1 0 0,0 1 0,-1 0 0,6 12 0,-2 0 0,-1 1 0,8 35 0,-3-12 0,29-133 0,-40 85 4,0 0 1,0 0-1,1 0 0,-1 0 0,1 1 0,0 0 0,-1-1 0,1 1 0,0 0 1,0 0-1,1 1 0,-1-1 0,0 0 0,1 1 0,-1 0 0,1 0 0,-1 0 1,1 0-1,-1 1 0,1 0 0,0-1 0,-1 1 0,1 0 0,-1 1 0,1-1 1,0 1-1,-1-1 0,4 2 0,-1 1-97,0-1 0,0 1 1,-1 0-1,1 1 0,-1-1 0,0 1 0,0 0 0,0 0 1,0 1-1,-1-1 0,0 1 0,0 0 0,0 0 1,-1 1-1,4 7 0,9 21-6733</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26.095"/>
    </inkml:context>
    <inkml:brush xml:id="br0">
      <inkml:brushProperty name="width" value="0.035" units="cm"/>
      <inkml:brushProperty name="height" value="0.035" units="cm"/>
      <inkml:brushProperty name="color" value="#E71224"/>
    </inkml:brush>
  </inkml:definitions>
  <inkml:trace contextRef="#ctx0" brushRef="#br0">415 44 24575,'-8'-9'0,"-19"-1"0,-14-1 0,-23 3 0,-9 2 0,-1 11 0,12 20 0,18 14 0,23 1 0,32-7 0,22-9 0,14-8 0,7-7 0,-6-13 0,-2-7 0,-10 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26.712"/>
    </inkml:context>
    <inkml:brush xml:id="br0">
      <inkml:brushProperty name="width" value="0.035" units="cm"/>
      <inkml:brushProperty name="height" value="0.035" units="cm"/>
      <inkml:brushProperty name="color" value="#E71224"/>
    </inkml:brush>
  </inkml:definitions>
  <inkml:trace contextRef="#ctx0" brushRef="#br0">0 0 24575,'8'0'0,"11"8"0,2 20 0,-2 20 0,-5 19 0,-12-2 0,-7 4 0,-3 7 0,0-2 0,2-5 0,2-14-8191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27.210"/>
    </inkml:context>
    <inkml:brush xml:id="br0">
      <inkml:brushProperty name="width" value="0.035" units="cm"/>
      <inkml:brushProperty name="height" value="0.035" units="cm"/>
      <inkml:brushProperty name="color" value="#E71224"/>
    </inkml:brush>
  </inkml:definitions>
  <inkml:trace contextRef="#ctx0" brushRef="#br0">1 1 24575,'8'0'0,"11"8"0,10 19 0,9 13 0,13 8 0,8 12 0,-8 4 0,-4-9 0,-9-13-8191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27.657"/>
    </inkml:context>
    <inkml:brush xml:id="br0">
      <inkml:brushProperty name="width" value="0.035" units="cm"/>
      <inkml:brushProperty name="height" value="0.035" units="cm"/>
      <inkml:brushProperty name="color" value="#E71224"/>
    </inkml:brush>
  </inkml:definitions>
  <inkml:trace contextRef="#ctx0" brushRef="#br0">285 1 24575,'-16'8'0,"-22"19"0,-13 13 0,3 8 0,1-4 0,1-10 0,7-10-8191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28.095"/>
    </inkml:context>
    <inkml:brush xml:id="br0">
      <inkml:brushProperty name="width" value="0.035" units="cm"/>
      <inkml:brushProperty name="height" value="0.035" units="cm"/>
      <inkml:brushProperty name="color" value="#E71224"/>
    </inkml:brush>
  </inkml:definitions>
  <inkml:trace contextRef="#ctx0" brushRef="#br0">1 1 24575,'0'8'0,"0"11"0,0 35 0,0 16 0,0 13 0,0 8 0,0-3 0,0-16-8191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30.473"/>
    </inkml:context>
    <inkml:brush xml:id="br0">
      <inkml:brushProperty name="width" value="0.035" units="cm"/>
      <inkml:brushProperty name="height" value="0.035" units="cm"/>
      <inkml:brushProperty name="color" value="#E71224"/>
    </inkml:brush>
  </inkml:definitions>
  <inkml:trace contextRef="#ctx0" brushRef="#br0">3 43 24575,'-1'33'0,"-1"1"0,3-32 0,3-19 0,-4 14 0,1 0 0,-1 0 0,1 0 0,0 0 0,0 0 0,0 0 0,0 1 0,1-1 0,-1 0 0,1 0 0,-1 1 0,1-1 0,0 1 0,0 0 0,1 0 0,-1-1 0,0 1 0,1 1 0,-1-1 0,1 0 0,-1 0 0,6-1 0,-5 2 0,-1 0 0,1 1 0,-1 0 0,0-1 0,1 1 0,-1 0 0,1 0 0,-1 1 0,1-1 0,-1 0 0,1 1 0,-1-1 0,1 1 0,-1 0 0,0 0 0,0 0 0,1 0 0,-1 0 0,0 1 0,0-1 0,0 1 0,0-1 0,0 1 0,-1 0 0,1-1 0,0 1 0,2 4 0,-3-4 0,1 1 0,-1-1 0,1 0 0,0 0 0,-1 1 0,1-1 0,0-1 0,1 1 0,-1 0 0,0 0 0,0-1 0,1 1 0,-1-1 0,1 0 0,-1 0 0,1 0 0,0 0 0,2 1 0,-2-3 0,0 0 0,0 0 0,0 0 0,-1 0 0,1 0 0,0 0 0,-1-1 0,1 1 0,-1-1 0,0 0 0,0 0 0,1 0 0,-1 0 0,0 0 0,-1 0 0,1-1 0,2-3 0,1-1 15,0 0 0,1 1 0,-1 0 0,1 0 0,0 1 0,1 0 0,12-8 0,-17 12-66,1 0 0,-1 0-1,0 0 1,1 1 0,0-1 0,-1 1 0,1-1-1,-1 1 1,1 0 0,-1 0 0,1 1-1,0-1 1,-1 0 0,1 1 0,-1-1 0,1 1-1,-1 0 1,1 0 0,-1 0 0,0 0 0,1 1-1,-1-1 1,0 0 0,0 1 0,0 0 0,0-1-1,0 1 1,2 3 0,23 26-6775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30.927"/>
    </inkml:context>
    <inkml:brush xml:id="br0">
      <inkml:brushProperty name="width" value="0.035" units="cm"/>
      <inkml:brushProperty name="height" value="0.035" units="cm"/>
      <inkml:brushProperty name="color" value="#E71224"/>
    </inkml:brush>
  </inkml:definitions>
  <inkml:trace contextRef="#ctx0" brushRef="#br0">0 0 24575,'9'0'0,"10"0"0,2 9 0,6 10 0,14 10 0,9 9 0,-5 5 0,-1-4 0,-9 0 0,-9-8-8191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31.344"/>
    </inkml:context>
    <inkml:brush xml:id="br0">
      <inkml:brushProperty name="width" value="0.035" units="cm"/>
      <inkml:brushProperty name="height" value="0.035" units="cm"/>
      <inkml:brushProperty name="color" value="#E71224"/>
    </inkml:brush>
  </inkml:definitions>
  <inkml:trace contextRef="#ctx0" brushRef="#br0">297 1 24575,'0'8'0,"-8"19"0,-11 13 0,-11 8 0,-7 20 0,-7 7 0,-3-1 0,6-6 0,2-5 0,7-14-8191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31.782"/>
    </inkml:context>
    <inkml:brush xml:id="br0">
      <inkml:brushProperty name="width" value="0.035" units="cm"/>
      <inkml:brushProperty name="height" value="0.035" units="cm"/>
      <inkml:brushProperty name="color" value="#E71224"/>
    </inkml:brush>
  </inkml:definitions>
  <inkml:trace contextRef="#ctx0" brushRef="#br0">1 1 24575,'0'8'0,"0"35"0,0 35 0,0 29 0,0 12 0,0 2 0,0-19-8191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33.753"/>
    </inkml:context>
    <inkml:brush xml:id="br0">
      <inkml:brushProperty name="width" value="0.035" units="cm"/>
      <inkml:brushProperty name="height" value="0.035" units="cm"/>
      <inkml:brushProperty name="color" value="#E71224"/>
    </inkml:brush>
  </inkml:definitions>
  <inkml:trace contextRef="#ctx0" brushRef="#br0">290 191 24575,'0'-8'0,"-8"-28"0,-19-23 0,-13-2 0,-8 34 0,-4 30 0,7 30 0,11 18 0,11 8 0,10 11 0,15-6 0,16-15 0,12-16 0,10-12 0,-3-11-8191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34.158"/>
    </inkml:context>
    <inkml:brush xml:id="br0">
      <inkml:brushProperty name="width" value="0.035" units="cm"/>
      <inkml:brushProperty name="height" value="0.035" units="cm"/>
      <inkml:brushProperty name="color" value="#E71224"/>
    </inkml:brush>
  </inkml:definitions>
  <inkml:trace contextRef="#ctx0" brushRef="#br0">212 1 24575,'-8'16'0,"-3"30"0,-15 32 0,-4 26 0,-5 21 0,-5 5 0,5-11 0,9-27-8191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34.564"/>
    </inkml:context>
    <inkml:brush xml:id="br0">
      <inkml:brushProperty name="width" value="0.035" units="cm"/>
      <inkml:brushProperty name="height" value="0.035" units="cm"/>
      <inkml:brushProperty name="color" value="#E71224"/>
    </inkml:brush>
  </inkml:definitions>
  <inkml:trace contextRef="#ctx0" brushRef="#br0">1 0 24575,'0'8'0,"8"19"0,11 30 0,10 21 0,9 13 0,6 16 0,3-10 0,-6-21-8191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35.002"/>
    </inkml:context>
    <inkml:brush xml:id="br0">
      <inkml:brushProperty name="width" value="0.035" units="cm"/>
      <inkml:brushProperty name="height" value="0.035" units="cm"/>
      <inkml:brushProperty name="color" value="#E71224"/>
    </inkml:brush>
  </inkml:definitions>
  <inkml:trace contextRef="#ctx0" brushRef="#br0">444 1 24575,'-8'0'0,"-11"0"0,-26 24 0,-15 25 0,-4 12 0,0-5 0,11-3 0,15-3 0,5-9 0,1-5 0,5-7-8191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0:35.409"/>
    </inkml:context>
    <inkml:brush xml:id="br0">
      <inkml:brushProperty name="width" value="0.035" units="cm"/>
      <inkml:brushProperty name="height" value="0.035" units="cm"/>
      <inkml:brushProperty name="color" value="#E71224"/>
    </inkml:brush>
  </inkml:definitions>
  <inkml:trace contextRef="#ctx0" brushRef="#br0">1 0 24575,'8'0'0,"11"8"0,2 19 0,-2 30 0,-5 29 0,-12 24 0,-8 11 0,-1-8 0,-1-23-8191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1:35.439"/>
    </inkml:context>
    <inkml:brush xml:id="br0">
      <inkml:brushProperty name="width" value="0.035" units="cm"/>
      <inkml:brushProperty name="height" value="0.035" units="cm"/>
      <inkml:brushProperty name="color" value="#E71224"/>
    </inkml:brush>
  </inkml:definitions>
  <inkml:trace contextRef="#ctx0" brushRef="#br0">0 1 24575,'92'118'0,"-71"-100"0,0-1 0,1 0 0,0-2 0,1-1 0,1 0 0,1-2 0,-1-1 0,2-1 0,0-1 0,27 6 0,-7-5 0,1-3 0,69 3 0,-64-7 0,1087 53 0,-920-47 0,924 13 0,59 4 0,-913-13 0,1206 44 0,-368 5 0,-412-17 0,1024-8 0,932-41 0,-2011 4 0,131 55 0,-19 64 0,-475-69 0,-246-42 0,390 77 0,-376-69 0,-2 4 0,0 3 0,-1 2 0,90 51 0,-110-52 0,-1 3 0,-1 1 0,-2 2 0,0 1 0,-2 2 0,-2 2 0,-1 1 0,55 79 0,95 193 0,-177-298 0,98 182 0,14 26 0,-77-137 0,61 92 0,88 90 0,36 52 0,-63-66 0,157 325 0,-123-135 0,-20 8 0,-20 7 0,151 717 0,21 636 0,-248-823 0,-80-958 0,32 537 0,-25 1503 0,-83-965 0,-138 375 0,56-483 0,135-883 0,-63 182 0,-63 92 0,8-22 0,115-302 0,-3-1 0,-65 104 0,76-138 0,-1-1 0,-1 0 0,0-2 0,-2 0 0,-41 33 0,-130 76 0,154-107 0,-238 142 0,252-150 0,-272 173 0,240-159 0,-1-1 0,-1-3 0,-95 28 0,48-28 0,-141 16 0,-107-7 0,190-21 0,-860 16 0,844-26 0,-261 41 0,256-11 0,-27 3 0,-452 50 0,430-65 0,138-16 0,-141 28 0,-559 100 0,240-50 0,417-54 0,-265 97 0,248-68-1365,109-43-5461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1:36.594"/>
    </inkml:context>
    <inkml:brush xml:id="br0">
      <inkml:brushProperty name="width" value="0.035" units="cm"/>
      <inkml:brushProperty name="height" value="0.035" units="cm"/>
      <inkml:brushProperty name="color" value="#E71224"/>
    </inkml:brush>
  </inkml:definitions>
  <inkml:trace contextRef="#ctx0" brushRef="#br0">414 1 24575,'-5'1'0,"0"0"0,0 1 0,0 0 0,0 0 0,0 1 0,0-1 0,1 1 0,-1 0 0,1 0 0,0 1 0,0-1 0,0 1 0,0 0 0,1 0 0,0 0 0,-4 6 0,-11 10 0,-62 56 0,39-40 0,1 2 0,3 2 0,-44 59 0,75-91 0,1 1 0,0 0 0,0 0 0,1 0 0,0 0 0,-5 21 0,8-28 0,1 1 0,0-1 0,-1 1 0,1-1 0,0 1 0,0-1 0,0 1 0,1-1 0,-1 1 0,1-1 0,-1 1 0,1-1 0,0 0 0,0 1 0,0-1 0,0 0 0,0 1 0,0-1 0,1 0 0,-1 0 0,1 0 0,-1 0 0,1 0 0,0-1 0,0 1 0,0 0 0,0-1 0,0 0 0,0 1 0,0-1 0,1 0 0,-1 0 0,4 1 0,12 4 0,-1-1 0,2-1 0,-1-1 0,0 0 0,28 0 0,103-7 0,-83 1 0,46-2 0,235 4 0,-251 18-1365,-56-6-5461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5:21.099"/>
    </inkml:context>
    <inkml:brush xml:id="br0">
      <inkml:brushProperty name="width" value="0.035" units="cm"/>
      <inkml:brushProperty name="height" value="0.035" units="cm"/>
      <inkml:brushProperty name="color" value="#E71224"/>
    </inkml:brush>
  </inkml:definitions>
  <inkml:trace contextRef="#ctx0" brushRef="#br0">240 1 24575,'-9'0'0,"-5"0"0,1 0 0,-1 1 0,-18 3 0,27-3 0,0 1 0,0 0 0,1 0 0,-1 0 0,0 0 0,1 1 0,-1-1 0,1 1 0,0 0 0,0 1 0,0-1 0,-4 6 0,0-2 0,-5 7 0,0 0 0,1 1 0,1 1 0,-11 18 0,19-29 0,1 0 0,0 0 0,0 1 0,0-1 0,0 1 0,1-1 0,0 1 0,0 0 0,1-1 0,0 1 0,0 0 0,0 0 0,0-1 0,1 1 0,0 0 0,0-1 0,1 1 0,2 6 0,0-1-65,1 0 0,0-1 0,1 0 0,0 0 0,1-1 0,0 1 0,0-1 0,1-1 0,0 0 0,0 0 0,1 0 0,0-1 0,1 0 0,-1-1 0,1 0 0,0 0 0,1-1 0,-1-1 0,1 0 0,21 5 0,-1-3-6761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5:24.345"/>
    </inkml:context>
    <inkml:brush xml:id="br0">
      <inkml:brushProperty name="width" value="0.035" units="cm"/>
      <inkml:brushProperty name="height" value="0.035" units="cm"/>
      <inkml:brushProperty name="color" value="#E71224"/>
    </inkml:brush>
  </inkml:definitions>
  <inkml:trace contextRef="#ctx0" brushRef="#br0">142 0 24575,'-6'6'0,"-8"8"0,-8 8 0,1 12 0,-3 6 0,2 2 0,6 0 0,5 0 0,5-3 0,9-7 0,16-9 0,11-3 0,0-4-8191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5:24.976"/>
    </inkml:context>
    <inkml:brush xml:id="br0">
      <inkml:brushProperty name="width" value="0.035" units="cm"/>
      <inkml:brushProperty name="height" value="0.035" units="cm"/>
      <inkml:brushProperty name="color" value="#E71224"/>
    </inkml:brush>
  </inkml:definitions>
  <inkml:trace contextRef="#ctx0" brushRef="#br0">0 1 24575,'12'0'0,"10"0"0,7 0 0,5 0 0,3 0 0,0 0 0,1 0 0,-1 0 0,0 0 0,-1 0 0,0 0 0,0 0 0,-1 0 0,-6 0-8191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5:29.256"/>
    </inkml:context>
    <inkml:brush xml:id="br0">
      <inkml:brushProperty name="width" value="0.035" units="cm"/>
      <inkml:brushProperty name="height" value="0.035" units="cm"/>
      <inkml:brushProperty name="color" value="#E71224"/>
    </inkml:brush>
  </inkml:definitions>
  <inkml:trace contextRef="#ctx0" brushRef="#br0">1 96 24575,'1'-4'0,"1"0"0,0 1 0,1-1 0,-1 1 0,1-1 0,-1 1 0,1 0 0,0 0 0,0 0 0,0 0 0,1 1 0,-1-1 0,1 1 0,-1 0 0,5-2 0,6-6 0,-8 6 0,-1 0 0,1 0 0,0 1 0,0 0 0,0 0 0,0 0 0,1 1 0,-1 0 0,1 0 0,-1 0 0,1 1 0,0 0 0,-1 0 0,1 1 0,0 0 0,0 0 0,0 0 0,10 3 0,-7 0 0,1 1 0,-1 0 0,1 0 0,-1 1 0,0 0 0,-1 1 0,1 0 0,-1 1 0,-1 0 0,14 13 0,-8-6 0,-5-5 0,-1-1 0,1 0 0,0 0 0,1-1 0,11 7 0,-18-13 0,0 1 0,-1-1 0,1 0 0,0 0 0,0 0 0,0-1 0,-1 1 0,1-1 0,0 1 0,0-1 0,0 0 0,0 0 0,0 0 0,0-1 0,0 1 0,0-1 0,0 0 0,0 1 0,-1-1 0,1 0 0,0-1 0,-1 1 0,1 0 0,0-1 0,-1 0 0,3-2 0,7-6-26,-1-1 0,0-1 0,15-21 0,-8 10-1235,3-3-5565</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5:30.411"/>
    </inkml:context>
    <inkml:brush xml:id="br0">
      <inkml:brushProperty name="width" value="0.035" units="cm"/>
      <inkml:brushProperty name="height" value="0.035" units="cm"/>
      <inkml:brushProperty name="color" value="#E71224"/>
    </inkml:brush>
  </inkml:definitions>
  <inkml:trace contextRef="#ctx0" brushRef="#br0">1 1 24575,'6'0'0,"8"0"0,7 6 0,7 2 0,-2 6 0,1 0 0,2 4 0,-5 4 0,1 0 0,-5 1 0,-5-3-8191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26:40.538"/>
    </inkml:context>
    <inkml:brush xml:id="br0">
      <inkml:brushProperty name="width" value="0.035" units="cm"/>
      <inkml:brushProperty name="height" value="0.035" units="cm"/>
      <inkml:brushProperty name="color" value="#E71224"/>
    </inkml:brush>
  </inkml:definitions>
  <inkml:trace contextRef="#ctx0" brushRef="#br0">44 963 24575,'73'1'0,"-9"0"0,1-2 0,95-14 0,-142 12 0,0-1 0,0 0 0,0-2 0,-1 0 0,0-1 0,0 0 0,-1-1 0,0-1 0,-1-1 0,0 0 0,0-1 0,-1-1 0,20-21 0,-26 23 0,0-1 0,-1-1 0,-1 1 0,0-1 0,0 0 0,-1-1 0,-1 1 0,0-1 0,-1 0 0,0 0 0,1-14 0,-1-4 0,-1 1 0,-1-1 0,-6-52 0,3 70 0,-1 1 0,0 0 0,0-1 0,-1 1 0,-1 1 0,0-1 0,-1 1 0,0 0 0,-1 0 0,0 0 0,-1 1 0,0 0 0,0 1 0,-1 0 0,0 0 0,-21-15 0,-11-3 0,-1 1 0,-1 3 0,-51-21 0,1-1 0,25 6-53,51 27-111,-1 2 0,0 0 0,-1 0 0,0 2 0,0 1 0,-1 0 0,-27-5 0,10 7-6662</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03.463"/>
    </inkml:context>
    <inkml:brush xml:id="br0">
      <inkml:brushProperty name="width" value="0.035" units="cm"/>
      <inkml:brushProperty name="height" value="0.035" units="cm"/>
      <inkml:brushProperty name="color" value="#E71224"/>
    </inkml:brush>
  </inkml:definitions>
  <inkml:trace contextRef="#ctx0" brushRef="#br0">0 1 24575,'9'0'0,"10"8"0,2 35 0,-3 36 0,-3 19 0,-6 2 0,-3-8 0,-3-20-8191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04.808"/>
    </inkml:context>
    <inkml:brush xml:id="br0">
      <inkml:brushProperty name="width" value="0.035" units="cm"/>
      <inkml:brushProperty name="height" value="0.035" units="cm"/>
      <inkml:brushProperty name="color" value="#E71224"/>
    </inkml:brush>
  </inkml:definitions>
  <inkml:trace contextRef="#ctx0" brushRef="#br0">28 0 24575,'-27'535'0,"27"-509"0,10-43 0,-6 8 0,32-61 0,3 1 0,53-71 0,-87 134 0,0 0 0,0 0 0,0 1 0,1-1 0,0 1 0,0 0 0,1 1 0,10-7 0,-15 10 0,1 0 0,0 0 0,-1 0 0,1 0 0,0 1 0,0-1 0,0 1 0,-1-1 0,1 1 0,0 0 0,0 0 0,0 0 0,0 1 0,0-1 0,-1 1 0,1-1 0,0 1 0,0 0 0,-1 0 0,1 0 0,-1 1 0,1-1 0,-1 1 0,1-1 0,3 4 0,3 5 0,-1 0 0,0 0 0,-1 1 0,0 0 0,-1 0 0,0 1 0,0-1 0,-2 1 0,1 1 0,3 14 0,5 13 0,-12-38 0,-1 0 0,1 0 0,-1 0 0,1 0 0,0 0 0,0 0 0,0-1 0,0 1 0,0 0 0,0-1 0,1 1 0,-1-1 0,0 1 0,1-1 0,-1 0 0,1 1 0,-1-1 0,1 0 0,0 0 0,0 0 0,-1 0 0,1-1 0,0 1 0,0 0 0,0-1 0,0 1 0,0-1 0,0 0 0,0 1 0,0-1 0,0 0 0,0 0 0,0-1 0,0 1 0,3-1 0,6-3 0,-1 0 0,0 0 0,0-1 0,0-1 0,15-10 0,29-14 0,-51 29 0,1-1 0,-1 1 0,0 1 0,1-1 0,-1 0 0,1 1 0,-1 0 0,1 0 0,-1 0 0,1 0 0,-1 0-1,1 1 1,-1 0 0,1-1 0,-1 1 0,0 1 0,1-1 0,-1 0 0,0 1 0,0-1 0,0 1 0,0 0 0,0 0 0,0 1 0,-1-1 0,1 0-1,-1 1 1,3 2 0,4 8 8,-1 1 0,0-1 0,-1 1-1,-1 1 1,7 18 0,-9-20-243,1 0 0,0-1 0,1 0 0,1 0 0,7 11 0,11 0-6591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05.199"/>
    </inkml:context>
    <inkml:brush xml:id="br0">
      <inkml:brushProperty name="width" value="0.035" units="cm"/>
      <inkml:brushProperty name="height" value="0.035" units="cm"/>
      <inkml:brushProperty name="color" value="#E71224"/>
    </inkml:brush>
  </inkml:definitions>
  <inkml:trace contextRef="#ctx0" brushRef="#br0">1 0 24575,'8'0'0,"11"8"0,10 27 0,17 25 0,8 1 0,4-2 0,-9 7 0,-4-10 0,-9-13-8191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05.577"/>
    </inkml:context>
    <inkml:brush xml:id="br0">
      <inkml:brushProperty name="width" value="0.035" units="cm"/>
      <inkml:brushProperty name="height" value="0.035" units="cm"/>
      <inkml:brushProperty name="color" value="#E71224"/>
    </inkml:brush>
  </inkml:definitions>
  <inkml:trace contextRef="#ctx0" brushRef="#br0">258 0 24575,'-8'0'0,"-19"8"0,-22 19 0,-9 13 0,-5 17 0,10-3-8191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05.951"/>
    </inkml:context>
    <inkml:brush xml:id="br0">
      <inkml:brushProperty name="width" value="0.035" units="cm"/>
      <inkml:brushProperty name="height" value="0.035" units="cm"/>
      <inkml:brushProperty name="color" value="#E71224"/>
    </inkml:brush>
  </inkml:definitions>
  <inkml:trace contextRef="#ctx0" brushRef="#br0">0 0 24575,'0'8'0,"0"19"0,0 22 0,0 9 0,0 5 0,0 6 0,0 1 0,0 4 0,0-2 0,0-13-8191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47.371"/>
    </inkml:context>
    <inkml:brush xml:id="br0">
      <inkml:brushProperty name="width" value="0.035" units="cm"/>
      <inkml:brushProperty name="height" value="0.035" units="cm"/>
      <inkml:brushProperty name="color" value="#E71224"/>
    </inkml:brush>
  </inkml:definitions>
  <inkml:trace contextRef="#ctx0" brushRef="#br0">267 60 24575,'-7'-8'0,"0"1"0,-1 1 0,0-1 0,-1 1 0,1 1 0,-13-7 0,18 11 0,0-1 0,-1 1 0,1 0 0,0 0 0,-1 1 0,1-1 0,0 0 0,-1 1 0,1 0 0,-1 0 0,1 0 0,-1 0 0,1 1 0,0-1 0,-1 1 0,1 0 0,0 0 0,-1 0 0,1 0 0,0 1 0,0-1 0,-4 3 0,-3 4 0,0 0 0,1 1 0,0 0 0,0 0 0,1 1 0,0 0 0,1 1 0,0 0 0,1 0 0,0 0 0,0 1 0,1-1 0,1 1 0,0 1 0,1-1 0,-4 23 0,7-32 0,0 1 0,0-1 0,0 0 0,0 1 0,1-1 0,-1 0 0,1 1 0,0-1 0,0 0 0,0 0 0,0 1 0,1-1 0,-1 0 0,1-1 0,0 1 0,0 0 0,0 0 0,0-1 0,3 4 0,-1-3 0,0-1 0,0 1 0,0-1 0,0 0 0,1 0 0,-1 0 0,1 0 0,-1-1 0,1 1 0,0-1 0,-1-1 0,7 1 0,2 0 0,1-1 0,0-1 0,-1 0 0,1-1 0,-1 0 0,1-1 0,-1 0 0,19-9 0,-15 4-273,0 0 0,-1-2 0,0 0 0,27-23 0,-3-5-6553</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47.840"/>
    </inkml:context>
    <inkml:brush xml:id="br0">
      <inkml:brushProperty name="width" value="0.035" units="cm"/>
      <inkml:brushProperty name="height" value="0.035" units="cm"/>
      <inkml:brushProperty name="color" value="#E71224"/>
    </inkml:brush>
  </inkml:definitions>
  <inkml:trace contextRef="#ctx0" brushRef="#br0">313 1 24575,'-8'0'0,"-20"16"0,-12 30 0,-16 24 0,2 23 0,1 14 0,10 3 0,13-15-8191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48.309"/>
    </inkml:context>
    <inkml:brush xml:id="br0">
      <inkml:brushProperty name="width" value="0.035" units="cm"/>
      <inkml:brushProperty name="height" value="0.035" units="cm"/>
      <inkml:brushProperty name="color" value="#E71224"/>
    </inkml:brush>
  </inkml:definitions>
  <inkml:trace contextRef="#ctx0" brushRef="#br0">0 0 24575,'17'8'0,"13"27"0,1 25 0,12 25 0,-1 7 0,0-4 0,2-8 0,0-19 0,-6-27 0,-10-20-8191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48.702"/>
    </inkml:context>
    <inkml:brush xml:id="br0">
      <inkml:brushProperty name="width" value="0.035" units="cm"/>
      <inkml:brushProperty name="height" value="0.035" units="cm"/>
      <inkml:brushProperty name="color" value="#E71224"/>
    </inkml:brush>
  </inkml:definitions>
  <inkml:trace contextRef="#ctx0" brushRef="#br0">566 1 24575,'-17'0'0,"-13"0"0,-26 24 0,-19 33 0,-14 23 0,0 6 0,7-4 0,10 1 0,16-14-8191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49.590"/>
    </inkml:context>
    <inkml:brush xml:id="br0">
      <inkml:brushProperty name="width" value="0.035" units="cm"/>
      <inkml:brushProperty name="height" value="0.035" units="cm"/>
      <inkml:brushProperty name="color" value="#E71224"/>
    </inkml:brush>
  </inkml:definitions>
  <inkml:trace contextRef="#ctx0" brushRef="#br0">244 0 24575,'-8'9'0,"1"0"0,1 1 0,-1 0 0,2 0 0,-1 0 0,1 1 0,-5 17 0,-1-1 0,-126 322 0,127-321-91,2 1 0,1-1 0,1 1 0,1 0 0,2 1 0,1-1 0,1 1 0,2-1 0,0 1 0,3-1 0,0 0 0,2 0 0,1 0 0,19 51 0,-8-39-6735</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50.589"/>
    </inkml:context>
    <inkml:brush xml:id="br0">
      <inkml:brushProperty name="width" value="0.035" units="cm"/>
      <inkml:brushProperty name="height" value="0.035" units="cm"/>
      <inkml:brushProperty name="color" value="#E71224"/>
    </inkml:brush>
  </inkml:definitions>
  <inkml:trace contextRef="#ctx0" brushRef="#br0">182 51 24575,'-8'0'0,"-11"0"0,-10 9 0,-9 10 0,3 10 0,7 17 0,8 8 0,16-4 0,8-4 0,12-8 0,11-12 0,10-18 0,6-26 0,-4-43 0,-1-36 0,2-9 0,-6 13-8191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50.997"/>
    </inkml:context>
    <inkml:brush xml:id="br0">
      <inkml:brushProperty name="width" value="0.035" units="cm"/>
      <inkml:brushProperty name="height" value="0.035" units="cm"/>
      <inkml:brushProperty name="color" value="#E71224"/>
    </inkml:brush>
  </inkml:definitions>
  <inkml:trace contextRef="#ctx0" brushRef="#br0">150 0 24575,'-16'25'0,"-6"31"0,-7 32 0,2 25 0,5 18 0,6 3 0,6-6 0,5-15 0,3-44 0,2-34-8191</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51.620"/>
    </inkml:context>
    <inkml:brush xml:id="br0">
      <inkml:brushProperty name="width" value="0.035" units="cm"/>
      <inkml:brushProperty name="height" value="0.035" units="cm"/>
      <inkml:brushProperty name="color" value="#E71224"/>
    </inkml:brush>
  </inkml:definitions>
  <inkml:trace contextRef="#ctx0" brushRef="#br0">0 0 24575,'0'8'0,"8"3"0,19 0 0,22-3 0,10-2 0,3-2 0,7-2 0,-7-2-8191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52.024"/>
    </inkml:context>
    <inkml:brush xml:id="br0">
      <inkml:brushProperty name="width" value="0.035" units="cm"/>
      <inkml:brushProperty name="height" value="0.035" units="cm"/>
      <inkml:brushProperty name="color" value="#E71224"/>
    </inkml:brush>
  </inkml:definitions>
  <inkml:trace contextRef="#ctx0" brushRef="#br0">101 1 24575,'-17'8'0,"-4"11"0,0 26 0,4 31 0,5 10 0,5 7 0,3-5 0,3-8 0,1-27 0,8-46 0,4-25-8191</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53.212"/>
    </inkml:context>
    <inkml:brush xml:id="br0">
      <inkml:brushProperty name="width" value="0.035" units="cm"/>
      <inkml:brushProperty name="height" value="0.035" units="cm"/>
      <inkml:brushProperty name="color" value="#E71224"/>
    </inkml:brush>
  </inkml:definitions>
  <inkml:trace contextRef="#ctx0" brushRef="#br0">1 16 24575,'0'190'0,"0"-205"0,0-8 0,1 0 0,4-28 0,-5 45 0,1 0 0,1 1 0,-1-1 0,1 1 0,0-1 0,0 1 0,0 0 0,1 0 0,0 0 0,0 0 0,0 0 0,1 1 0,0 0 0,8-8 0,-11 11 0,0 0 0,1 0 0,-1 0 0,0 0 0,1 0 0,-1 1 0,1-1 0,0 0 0,-1 1 0,1 0 0,-1-1 0,1 1 0,0 0 0,-1 0 0,1 0 0,0 0 0,-1 0 0,1 0 0,0 0 0,-1 1 0,1-1 0,-1 1 0,1-1 0,0 1 0,-1-1 0,1 1 0,-1 0 0,0 0 0,1 0 0,-1 0 0,0 0 0,1 0 0,-1 0 0,0 0 0,0 0 0,0 1 0,0-1 0,0 1 0,0-1 0,0 0 0,-1 1 0,2 1 0,5 12 0,0-1 0,0 1 0,6 24 0,-6-18 0,20 46 0,-27-67 0,0 0 0,0 0 0,1 0 0,-1 0 0,0 0 0,0 0 0,0 0 0,0 1 0,1-1 0,-1 0 0,0 0 0,0 0 0,0 0 0,1 0 0,-1 0 0,0 0 0,0 0 0,0 0 0,1 0 0,-1 0 0,0 0 0,0 0 0,0 0 0,1 0 0,-1 0 0,0 0 0,0-1 0,0 1 0,0 0 0,1 0 0,-1 0 0,0 0 0,0 0 0,0 0 0,0-1 0,0 1 0,1 0 0,-1 0 0,0 0 0,0 0 0,0 0 0,0-1 0,0 1 0,0 0 0,0 0 0,0 0 0,1-1 0,-1 1 0,0 0 0,0-1 0,11-18 0,-9 15 0,-1 0 0,1 1 0,0-1 0,1 0 0,-1 1 0,1 0 0,0-1 0,-1 1 0,5-3 0,-4 5 2,0 1-1,0-1 1,0 1-1,0-1 1,0 1-1,1 0 1,-1 0-1,0 0 1,0 1-1,0-1 1,0 1-1,0 0 1,0-1-1,0 1 1,5 3-1,50 27-90,-26-13-1211,0-5-5526</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53.892"/>
    </inkml:context>
    <inkml:brush xml:id="br0">
      <inkml:brushProperty name="width" value="0.035" units="cm"/>
      <inkml:brushProperty name="height" value="0.035" units="cm"/>
      <inkml:brushProperty name="color" value="#E71224"/>
    </inkml:brush>
  </inkml:definitions>
  <inkml:trace contextRef="#ctx0" brushRef="#br0">1 1 24575,'2'0'0,"0"0"0,1 1 0,-1-1 0,0 1 0,0 0 0,0-1 0,1 1 0,-1 0 0,0 0 0,0 0 0,0 1 0,0-1 0,0 0 0,-1 1 0,1-1 0,0 1 0,2 3 0,24 37 0,-19-27 0,48 71 0,-20-31 0,30 61 0,-57-96 0,-1 1 0,-1-1 0,-1 1 0,0 1 0,-2 0 0,-1-1 0,2 26 0,-4-30 17,-2 1 0,0-1 1,-1 1-1,-1-1 0,-1 0 0,-8 32 0,7-37-152,-1 0 0,0-1 0,-1 0 0,0 0 0,-1 0 0,0-1 0,0 0 0,-1 0 0,-1-1 0,-10 10 0,-18 12-6691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01.452"/>
    </inkml:context>
    <inkml:brush xml:id="br0">
      <inkml:brushProperty name="width" value="0.035" units="cm"/>
      <inkml:brushProperty name="height" value="0.035" units="cm"/>
      <inkml:brushProperty name="color" value="#E71224"/>
    </inkml:brush>
  </inkml:definitions>
  <inkml:trace contextRef="#ctx0" brushRef="#br0">439 89 24575,'-10'-8'0,"-1"-1"0,0 1 0,0 0 0,-1 1 0,0 1 0,0 0 0,-1 0 0,1 2 0,-26-8 0,18 8 0,-1 0 0,1 1 0,0 1 0,-1 1 0,-37 2 0,52-1 0,0 1 0,0-1 0,0 1 0,0 1 0,1-1 0,-1 1 0,0 0 0,1 0 0,-1 0 0,1 1 0,0 0 0,0 0 0,0 0 0,0 1 0,0 0 0,1 0 0,-1 0 0,1 0 0,0 1 0,1-1 0,-1 1 0,1 0 0,0 0 0,0 1 0,0-1 0,1 0 0,0 1 0,0 0 0,0-1 0,1 1 0,0 0 0,0 0 0,0 0 0,1 0 0,0 0 0,0 6 0,0-6 0,0 1 0,0-1 0,1 0 0,-1 0 0,1 0 0,0-1 0,1 1 0,0 0 0,0 0 0,0-1 0,0 1 0,1-1 0,0 1 0,0-1 0,0 0 0,8 8 0,-8-10 0,1 0 0,0-1 0,0 1 0,1-1 0,-1 0 0,0 0 0,1 0 0,-1 0 0,1-1 0,0 1 0,-1-1 0,1-1 0,0 1 0,0-1 0,-1 1 0,1-1 0,0-1 0,0 1 0,0-1 0,-1 0 0,10-2 0,15-7-170,0-1-1,0-1 0,-1-1 1,0-2-1,-2-1 0,0-1 1,35-29-1,16-19-6655</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01.923"/>
    </inkml:context>
    <inkml:brush xml:id="br0">
      <inkml:brushProperty name="width" value="0.035" units="cm"/>
      <inkml:brushProperty name="height" value="0.035" units="cm"/>
      <inkml:brushProperty name="color" value="#E71224"/>
    </inkml:brush>
  </inkml:definitions>
  <inkml:trace contextRef="#ctx0" brushRef="#br0">529 1 24575,'-8'8'0,"-19"11"0,-13 10 0,-8 17 0,4 8 0,2 4 0,-1 8 0,-1 17 0,0 19 0,-11 24 0,6 0 0,2-22 0,9-29-8191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02.653"/>
    </inkml:context>
    <inkml:brush xml:id="br0">
      <inkml:brushProperty name="width" value="0.035" units="cm"/>
      <inkml:brushProperty name="height" value="0.035" units="cm"/>
      <inkml:brushProperty name="color" value="#E71224"/>
    </inkml:brush>
  </inkml:definitions>
  <inkml:trace contextRef="#ctx0" brushRef="#br0">1 1 24575,'8'16'0,"19"30"0,21 40 0,19 13 0,-2-18 0,-12-39 0,-7-36 0,-11-17-8191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03.043"/>
    </inkml:context>
    <inkml:brush xml:id="br0">
      <inkml:brushProperty name="width" value="0.035" units="cm"/>
      <inkml:brushProperty name="height" value="0.035" units="cm"/>
      <inkml:brushProperty name="color" value="#E71224"/>
    </inkml:brush>
  </inkml:definitions>
  <inkml:trace contextRef="#ctx0" brushRef="#br0">339 1 24575,'-16'8'0,"-30"19"0,-24 29 0,1 14 0,-5 11 0,11-9-8191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1:55.840"/>
    </inkml:context>
    <inkml:brush xml:id="br0">
      <inkml:brushProperty name="width" value="0.035" units="cm"/>
      <inkml:brushProperty name="height" value="0.035" units="cm"/>
      <inkml:brushProperty name="color" value="#E71224"/>
    </inkml:brush>
  </inkml:definitions>
  <inkml:trace contextRef="#ctx0" brushRef="#br0">1 0 24575,'0'9'0,"0"10"0,0 10 0,0 9 0,0 5 0,0 4 0,0-6-8191</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02.246"/>
    </inkml:context>
    <inkml:brush xml:id="br0">
      <inkml:brushProperty name="width" value="0.035" units="cm"/>
      <inkml:brushProperty name="height" value="0.035" units="cm"/>
      <inkml:brushProperty name="color" value="#E71224"/>
    </inkml:brush>
  </inkml:definitions>
  <inkml:trace contextRef="#ctx0" brushRef="#br0">0 0 24575,'8'0'0,"36"0"0,34 0 0,20 8 0,43 20 0,5 4 0,-14-3 0,-21-7 0,-5-6 0,-4-7 0,-12-12 0,-21-7-8191</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02.639"/>
    </inkml:context>
    <inkml:brush xml:id="br0">
      <inkml:brushProperty name="width" value="0.035" units="cm"/>
      <inkml:brushProperty name="height" value="0.035" units="cm"/>
      <inkml:brushProperty name="color" value="#E71224"/>
    </inkml:brush>
  </inkml:definitions>
  <inkml:trace contextRef="#ctx0" brushRef="#br0">324 1 24575,'-8'0'0,"-11"24"0,-19 74 0,-2 36 0,-11 69 0,-6 7 0,8-6 0,12-23 0,12-41-8191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04.464"/>
    </inkml:context>
    <inkml:brush xml:id="br0">
      <inkml:brushProperty name="width" value="0.035" units="cm"/>
      <inkml:brushProperty name="height" value="0.035" units="cm"/>
      <inkml:brushProperty name="color" value="#E71224"/>
    </inkml:brush>
  </inkml:definitions>
  <inkml:trace contextRef="#ctx0" brushRef="#br0">384 1 24575,'-1'17'0,"-1"1"0,0 0 0,-1-1 0,-8 24 0,0 2 0,-342 1120 0,400-1229 0,-3 1 0,72-80 0,-99 126 0,0 1 0,1 1 0,1 0 0,1 2 0,1 0 0,0 1 0,0 1 0,38-15 0,-52 25 0,0 0 0,1 1 0,-1-1 0,1 2 0,0-1 0,0 1 0,-1 1 0,1-1 0,0 1 0,0 1 0,0-1 0,0 2 0,-1-1 0,1 1 0,0 0 0,-1 0 0,0 1 0,1 0 0,-1 0 0,0 1 0,0 0 0,-1 0 0,1 0 0,-1 1 0,0 0 0,0 1 0,-1-1 0,0 1 0,0 0 0,7 10 0,-1 2 0,0 0 0,-1 2 0,0-1 0,-2 1 0,-1 0 0,0 1 0,-1 0 0,-2 0 0,0 0 0,1 22 0,-3-17 0,-1 0 0,-1-1 0,-4 38 0,3-57 0,0 0 0,1 0 0,-2-1 0,1 1 0,-1 0 0,0-1 0,0 1 0,-1-1 0,1 0 0,-1 1 0,0-1 0,-1-1 0,1 1 0,-1 0 0,0-1 0,0 0 0,0 0 0,-1 0 0,1 0 0,-1-1 0,-10 6 0,7-6 0,-1-1 0,0 0 0,0 0 0,0-1 0,0 0 0,0 0 0,0-1 0,0-1 0,-17-2 0,-86-23 0,110 26 0,-280-91-1365,167 50-5461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07.393"/>
    </inkml:context>
    <inkml:brush xml:id="br0">
      <inkml:brushProperty name="width" value="0.035" units="cm"/>
      <inkml:brushProperty name="height" value="0.035" units="cm"/>
      <inkml:brushProperty name="color" value="#E71224"/>
    </inkml:brush>
  </inkml:definitions>
  <inkml:trace contextRef="#ctx0" brushRef="#br0">592 216 24575,'-1'-8'0,"-1"1"0,1-1 0,-1 0 0,0 1 0,-1-1 0,0 1 0,0 0 0,-5-8 0,4 6 0,-1 0 0,0 0 0,0 0 0,-1 1 0,0-1 0,0 1 0,-1 1 0,0-1 0,0 1 0,-1 0 0,0 1 0,0 0 0,0 0 0,-1 0 0,-14-6 0,15 9 0,-1 1 0,1-1 0,-1 1 0,1 0 0,-1 1 0,0 0 0,0 1 0,1 0 0,-1 0 0,0 1 0,0 0 0,1 0 0,-1 1 0,1 0 0,-1 0 0,1 1 0,-12 6 0,-4 4 0,1 1 0,0 1 0,1 2 0,1 0 0,0 1 0,2 1 0,0 0 0,1 2 0,-28 42 0,39-54 0,1 0 0,1 1 0,0-1 0,0 1 0,1 1 0,-4 12 0,7-21 0,1 1 0,-1-1 0,1 0 0,0 0 0,0 0 0,-1 1 0,2-1 0,-1 0 0,0 0 0,0 1 0,1-1 0,-1 0 0,1 0 0,-1 0 0,1 0 0,0 0 0,0 0 0,0 0 0,0 0 0,0 0 0,1 0 0,-1 0 0,1 0 0,-1-1 0,1 1 0,-1-1 0,1 1 0,0-1 0,0 0 0,0 0 0,0 1 0,0-1 0,0 0 0,0-1 0,0 1 0,4 1 0,7 0 0,-1 1 0,1-2 0,0 0 0,0 0 0,0-1 0,0-1 0,0 0 0,0-1 0,0-1 0,-1 1 0,1-2 0,-1 0 0,0 0 0,18-10 0,8-6 0,-1-1 0,-1-1 0,40-33 0,-16 9-1365,-12 8-5461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07.796"/>
    </inkml:context>
    <inkml:brush xml:id="br0">
      <inkml:brushProperty name="width" value="0.035" units="cm"/>
      <inkml:brushProperty name="height" value="0.035" units="cm"/>
      <inkml:brushProperty name="color" value="#E71224"/>
    </inkml:brush>
  </inkml:definitions>
  <inkml:trace contextRef="#ctx0" brushRef="#br0">276 1 24575,'0'8'0,"0"11"0,-16 18 0,-14 36 0,-9 22 0,-7 18 0,4 16 0,10-7 0,2-8 0,6-14 0,8-25-8191</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08.434"/>
    </inkml:context>
    <inkml:brush xml:id="br0">
      <inkml:brushProperty name="width" value="0.035" units="cm"/>
      <inkml:brushProperty name="height" value="0.035" units="cm"/>
      <inkml:brushProperty name="color" value="#E71224"/>
    </inkml:brush>
  </inkml:definitions>
  <inkml:trace contextRef="#ctx0" brushRef="#br0">0 0 24575,'8'0'0,"11"9"0,11 18 0,15 29 0,10 30 0,2 17 0,1-10 0,-10-12 0,-14-20-8191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08.903"/>
    </inkml:context>
    <inkml:brush xml:id="br0">
      <inkml:brushProperty name="width" value="0.035" units="cm"/>
      <inkml:brushProperty name="height" value="0.035" units="cm"/>
      <inkml:brushProperty name="color" value="#E71224"/>
    </inkml:brush>
  </inkml:definitions>
  <inkml:trace contextRef="#ctx0" brushRef="#br0">842 1 24575,'-8'0'0,"-19"8"0,-38 27 0,-23 33 0,-22 28 0,-9 15 0,9-12 0,14-6 0,15-20 0,22-13 0,13-17 0,14-16-8191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09.578"/>
    </inkml:context>
    <inkml:brush xml:id="br0">
      <inkml:brushProperty name="width" value="0.035" units="cm"/>
      <inkml:brushProperty name="height" value="0.035" units="cm"/>
      <inkml:brushProperty name="color" value="#E71224"/>
    </inkml:brush>
  </inkml:definitions>
  <inkml:trace contextRef="#ctx0" brushRef="#br0">1 1 24575,'8'0'0,"3"24"0,-1 33 0,-2 31 0,-2 25 0,-2 18 0,-10 2 0,-4-4 0,-1-24-8191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10.592"/>
    </inkml:context>
    <inkml:brush xml:id="br0">
      <inkml:brushProperty name="width" value="0.035" units="cm"/>
      <inkml:brushProperty name="height" value="0.035" units="cm"/>
      <inkml:brushProperty name="color" value="#E71224"/>
    </inkml:brush>
  </inkml:definitions>
  <inkml:trace contextRef="#ctx0" brushRef="#br0">0 1 24575,'0'8'0,"0"11"0,8 27 0,11 13 0,2 13 0,-2 3 0,3-12 0,-1-8 0,-5-5 0,3-4 0,7-9 0,-2-2 0,-4-8-8191</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26.530"/>
    </inkml:context>
    <inkml:brush xml:id="br0">
      <inkml:brushProperty name="width" value="0.035" units="cm"/>
      <inkml:brushProperty name="height" value="0.035" units="cm"/>
      <inkml:brushProperty name="color" value="#E71224"/>
    </inkml:brush>
  </inkml:definitions>
  <inkml:trace contextRef="#ctx0" brushRef="#br0">391 0 24575,'-57'95'0,"3"3"0,5 1 0,-68 197 0,90-216 0,4 2 0,3 0 0,4 2 0,3 0 0,-1 85 0,21 558 0,-1-591 0,28 148 0,-23-223 0,3-1 0,3 0 0,2-1 0,50 105 0,10-15-682,126 180-1,-133-231-6143</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27.555"/>
    </inkml:context>
    <inkml:brush xml:id="br0">
      <inkml:brushProperty name="width" value="0.035" units="cm"/>
      <inkml:brushProperty name="height" value="0.035" units="cm"/>
      <inkml:brushProperty name="color" value="#E71224"/>
    </inkml:brush>
  </inkml:definitions>
  <inkml:trace contextRef="#ctx0" brushRef="#br0">200 0 24575,'0'3'0,"0"-1"0,0 1 0,1-1 0,-1 1 0,1 0 0,0-1 0,-1 0 0,1 1 0,0-1 0,1 1 0,-1-1 0,2 3 0,8 16 0,375 845 0,-279-580 0,78 337 0,-158-515 0,-6 0 0,-4 1 0,-4 1 0,-4 129 0,-10-194 0,-2 0 0,-2-1 0,-2 0 0,-2 0 0,-2 0 0,-2-1 0,-2-1 0,-1 0 0,-2-1 0,-2-1 0,-2 0 0,-53 70 0,24-51 0,-2-2 0,-118 96 0,-142 74 0,178-134-1365,86-59-5461</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52.988"/>
    </inkml:context>
    <inkml:brush xml:id="br0">
      <inkml:brushProperty name="width" value="0.035" units="cm"/>
      <inkml:brushProperty name="height" value="0.035" units="cm"/>
      <inkml:brushProperty name="color" value="#E71224"/>
    </inkml:brush>
  </inkml:definitions>
  <inkml:trace contextRef="#ctx0" brushRef="#br0">0 0 24575,'9'0'0,"9"0"0,4 0-8191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53.391"/>
    </inkml:context>
    <inkml:brush xml:id="br0">
      <inkml:brushProperty name="width" value="0.035" units="cm"/>
      <inkml:brushProperty name="height" value="0.035" units="cm"/>
      <inkml:brushProperty name="color" value="#E71224"/>
    </inkml:brush>
  </inkml:definitions>
  <inkml:trace contextRef="#ctx0" brushRef="#br0">1 167 24575,'8'0'0,"27"-8"0,65-19 0,96-13 0,49-8-8503,-19 4 8815</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53.796"/>
    </inkml:context>
    <inkml:brush xml:id="br0">
      <inkml:brushProperty name="width" value="0.035" units="cm"/>
      <inkml:brushProperty name="height" value="0.035" units="cm"/>
      <inkml:brushProperty name="color" value="#E71224"/>
    </inkml:brush>
  </inkml:definitions>
  <inkml:trace contextRef="#ctx0" brushRef="#br0">1 1 24575,'8'0'0,"27"0"0,8 0-8191</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54.173"/>
    </inkml:context>
    <inkml:brush xml:id="br0">
      <inkml:brushProperty name="width" value="0.035" units="cm"/>
      <inkml:brushProperty name="height" value="0.035" units="cm"/>
      <inkml:brushProperty name="color" value="#E71224"/>
    </inkml:brush>
  </inkml:definitions>
  <inkml:trace contextRef="#ctx0" brushRef="#br0">902 262 24575,'1'-41'0,"-3"-52"0,1 85 0,0-1 0,-1 1 0,0 0 0,0 0 0,-1 0 0,0 0 0,-1 1 0,-7-14 0,9 18 0,-1 0 0,1 0 0,-1 0 0,0 0 0,0 0 0,0 1 0,0-1 0,-1 1 0,1 0 0,-1 0 0,1 0 0,-1 0 0,0 1 0,1-1 0,-1 1 0,0 0 0,-6-1 0,-5 1 0,0 0 0,0 1 0,-21 2 0,28-1 0,-38 4 0,0 3 0,1 2 0,0 2 0,1 1 0,0 3 0,1 1 0,1 3 0,1 1 0,0 2 0,2 1 0,-63 53 0,87-65 0,0 1 0,0 1 0,2 0 0,0 1 0,0 0 0,1 1 0,1 1 0,-11 22 0,20-37 0,1 0 0,0 1 0,0-1 0,0 1 0,0-1 0,0 1 0,0-1 0,1 1 0,-1-1 0,1 1 0,0 0 0,0-1 0,0 1 0,0-1 0,0 1 0,0 0 0,1-1 0,-1 1 0,1-1 0,0 1 0,0-1 0,0 1 0,0-1 0,0 1 0,0-1 0,1 0 0,-1 0 0,1 0 0,0 0 0,-1 0 0,1 0 0,0 0 0,0 0 0,0-1 0,0 1 0,1-1 0,-1 0 0,0 1 0,4 0 0,1 1 0,0-1 0,1-1 0,-1 1 0,0-1 0,1-1 0,-1 1 0,0-1 0,1 0 0,-1-1 0,0 0 0,1 0 0,-1-1 0,9-2 0,0-2-341,-1-1 0,1-1-1,18-12 1,42-34-6485</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54.579"/>
    </inkml:context>
    <inkml:brush xml:id="br0">
      <inkml:brushProperty name="width" value="0.035" units="cm"/>
      <inkml:brushProperty name="height" value="0.035" units="cm"/>
      <inkml:brushProperty name="color" value="#E71224"/>
    </inkml:brush>
  </inkml:definitions>
  <inkml:trace contextRef="#ctx0" brushRef="#br0">409 0 24575,'-8'17'0,"-19"61"0,-30 76 0,-12 68 0,-12 29 0,9 4 0,15-32 0,19-88 0,40-90 0,19-54-8191</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55.340"/>
    </inkml:context>
    <inkml:brush xml:id="br0">
      <inkml:brushProperty name="width" value="0.035" units="cm"/>
      <inkml:brushProperty name="height" value="0.035" units="cm"/>
      <inkml:brushProperty name="color" value="#E71224"/>
    </inkml:brush>
  </inkml:definitions>
  <inkml:trace contextRef="#ctx0" brushRef="#br0">1 1 24575,'30'0'0,"-2"-1"0,0 2 0,0 1 0,38 6 0,-56-5 0,-1-1 0,0 1 0,0 1 0,-1-1 0,1 1 0,-1 1 0,0 0 0,0 0 0,0 0 0,-1 1 0,1 0 0,-1 1 0,-1 0 0,7 8 0,-7-7 0,0 1 0,-1 0 0,0 0 0,0 0 0,-1 1 0,0 0 0,0-1 0,-2 1 0,1 1 0,-1-1 0,0 0 0,-1 0 0,-1 1 0,0 18 0,0-23 0,-1 1 0,0-1 0,0 0 0,-1 0 0,0 0 0,0 0 0,0-1 0,-1 1 0,0 0 0,0-1 0,0 0 0,0 0 0,-1 0 0,0 0 0,0 0 0,0-1 0,-1 1 0,0-1 0,0-1 0,0 1 0,0-1 0,0 1 0,-1-1 0,1-1 0,-1 1 0,-7 1 0,-36 6 0,25-4 0,63 5 0,8-3-101,-29-6-40,-1 0 1,1 2-1,-1 0 1,0 1 0,0 0-1,-1 1 1,1 1-1,15 10 1,-6 3-6686</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55.733"/>
    </inkml:context>
    <inkml:brush xml:id="br0">
      <inkml:brushProperty name="width" value="0.035" units="cm"/>
      <inkml:brushProperty name="height" value="0.035" units="cm"/>
      <inkml:brushProperty name="color" value="#E71224"/>
    </inkml:brush>
  </inkml:definitions>
  <inkml:trace contextRef="#ctx0" brushRef="#br0">1 1 24575,'16'0'0,"14"0"0,10 0 0,6 0 0,3 0 0,-6 0-8191</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56.143"/>
    </inkml:context>
    <inkml:brush xml:id="br0">
      <inkml:brushProperty name="width" value="0.035" units="cm"/>
      <inkml:brushProperty name="height" value="0.035" units="cm"/>
      <inkml:brushProperty name="color" value="#E71224"/>
    </inkml:brush>
  </inkml:definitions>
  <inkml:trace contextRef="#ctx0" brushRef="#br0">153 1 24575,'0'24'0,"-8"41"0,-11 50 0,-2 47 0,-6 11 0,2-7 0,-3-32 0,3-38-8191</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57.443"/>
    </inkml:context>
    <inkml:brush xml:id="br0">
      <inkml:brushProperty name="width" value="0.035" units="cm"/>
      <inkml:brushProperty name="height" value="0.035" units="cm"/>
      <inkml:brushProperty name="color" value="#E71224"/>
    </inkml:brush>
  </inkml:definitions>
  <inkml:trace contextRef="#ctx0" brushRef="#br0">534 194 24575,'0'-8'0,"-16"-28"0,-14-6 0,-10 2 0,-14 1 0,-6 15 0,-18 20 0,-3 42 0,12 24 0,18 26 0,17 13 0,15-1 0,18-18 0,10-15 0,11-19 0,19-18 0,2-37 0,-5-19-8191</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57.839"/>
    </inkml:context>
    <inkml:brush xml:id="br0">
      <inkml:brushProperty name="width" value="0.035" units="cm"/>
      <inkml:brushProperty name="height" value="0.035" units="cm"/>
      <inkml:brushProperty name="color" value="#E71224"/>
    </inkml:brush>
  </inkml:definitions>
  <inkml:trace contextRef="#ctx0" brushRef="#br0">486 0 24575,'-8'0'0,"-11"25"0,-10 48 0,-17 61 0,-17 73 0,-13 50 0,-3 6 0,13-10 0,17-39 0,17-47 0,14-70 0,26-75 0,12-41-8191</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58.777"/>
    </inkml:context>
    <inkml:brush xml:id="br0">
      <inkml:brushProperty name="width" value="0.035" units="cm"/>
      <inkml:brushProperty name="height" value="0.035" units="cm"/>
      <inkml:brushProperty name="color" value="#E71224"/>
    </inkml:brush>
  </inkml:definitions>
  <inkml:trace contextRef="#ctx0" brushRef="#br0">0 1 24575,'3'0'0,"1"1"0,-1-1 0,1 1 0,-1 0 0,0 0 0,0 0 0,0 1 0,0-1 0,0 1 0,0 0 0,0 0 0,0 0 0,0 0 0,-1 0 0,1 0 0,-1 1 0,0-1 0,1 1 0,-1 0 0,0 0 0,-1 0 0,1 0 0,-1 0 0,1 0 0,-1 0 0,0 0 0,0 0 0,1 7 0,4 12 0,-2 0 0,-1 1 0,2 28 0,-4-28 0,2 10 0,-2 1 0,-5 56 0,4-88 0,0 0 0,0 0 0,0 0 0,-1 0 0,1-1 0,-1 1 0,1 0 0,-1 0 0,0 0 0,0 0 0,1-1 0,-2 1 0,0 2 0,1-4 0,0-1 0,0 0 0,1 0 0,-1 1 0,0-1 0,1 0 0,-1 0 0,1 0 0,-1 0 0,1 0 0,-1 0 0,1 0 0,0 0 0,0 0 0,-1 0 0,1 0 0,0 0 0,0 0 0,0 0 0,0 0 0,0 0 0,0-1 0,0 1 0,1 0 0,-1-1 0,1-22 0,1 0 0,0 0 0,2 0 0,1 0 0,1 1 0,0-1 0,2 1 0,1 1 0,1 0 0,1 0 0,0 1 0,21-28 0,-30 46 0,0 0 0,0 0 0,1 1 0,-1-1 0,1 0 0,-1 1 0,1 0 0,0-1 0,0 1 0,0 0 0,0 0 0,1 1 0,-1-1 0,0 1 0,1 0 0,-1 0 0,1 0 0,0 0 0,-1 0 0,7 0 0,-7 2 0,1 0 0,-1 1 0,0-1 0,1 1 0,-1-1 0,0 1 0,0 0 0,0 0 0,0 0 0,0 1 0,0-1 0,-1 1 0,1 0 0,-1-1 0,0 1 0,0 0 0,0 0 0,0 1 0,0-1 0,0 0 0,1 7 0,13 34 0,-3 0 0,-1 1 0,11 91 0,-16-90 0,-1-18 0,-6-28 0,0 0 0,0 0 0,0 1 0,0-1 0,0 0 0,0 0 0,0 0 0,0 0 0,0 1 0,0-1 0,0 0 0,0 0 0,0 0 0,1 0 0,-1 1 0,0-1 0,0 0 0,0 0 0,0 0 0,0 0 0,0 0 0,0 0 0,0 1 0,1-1 0,-1 0 0,0 0 0,0 0 0,0 0 0,0 0 0,0 0 0,0 0 0,1 0 0,-1 0 0,0 0 0,0 0 0,0 0 0,0 0 0,1 0 0,-1 0 0,0 0 0,0 0 0,0 0 0,0 0 0,1 0 0,-1 0 0,0 0 0,0 0 0,0 0 0,0 0 0,0 0 0,1 0 0,-1 0 0,0 0 0,11-34 0,-4 8 0,5-10 0,35-67 0,-42 92 0,1 1 0,1 0 0,-1 0 0,2 1 0,-1 0 0,1 0 0,0 0 0,1 1 0,0 1 0,16-11 0,-22 16 0,0 1 0,0 0 0,0 0 0,0 0 0,0 0 0,0 1 0,0-1 0,0 1 0,0 0 0,1 0 0,-1 0 0,0 0 0,0 1 0,0-1 0,0 1 0,0 0 0,0-1 0,0 1 0,0 1 0,0-1 0,0 0 0,0 1 0,0 0 0,-1-1 0,1 1 0,-1 0 0,1 0 0,-1 1 0,2 2 0,6 6 0,0 0 0,-1 1 0,0 0 0,13 26 0,-4 3-227,-1 0-1,-3 1 1,-1 1-1,-2 0 1,7 63-1,-5-14-6598</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59.281"/>
    </inkml:context>
    <inkml:brush xml:id="br0">
      <inkml:brushProperty name="width" value="0.035" units="cm"/>
      <inkml:brushProperty name="height" value="0.035" units="cm"/>
      <inkml:brushProperty name="color" value="#E71224"/>
    </inkml:brush>
  </inkml:definitions>
  <inkml:trace contextRef="#ctx0" brushRef="#br0">1 44 24575,'0'-8'0,"8"-3"0,27 1 0,40 2 0,41 2 0,16 10 0,2 5 0,-14 1 0,-27-2-8191</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2:59.715"/>
    </inkml:context>
    <inkml:brush xml:id="br0">
      <inkml:brushProperty name="width" value="0.035" units="cm"/>
      <inkml:brushProperty name="height" value="0.035" units="cm"/>
      <inkml:brushProperty name="color" value="#E71224"/>
    </inkml:brush>
  </inkml:definitions>
  <inkml:trace contextRef="#ctx0" brushRef="#br0">134 0 24575,'-8'0'0,"-3"17"0,1 37 0,1 51 0,4 23 0,-7 39 0,-1 24 0,-6 12 0,-1-4 0,5-20 0,3-40-8191</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00.588"/>
    </inkml:context>
    <inkml:brush xml:id="br0">
      <inkml:brushProperty name="width" value="0.035" units="cm"/>
      <inkml:brushProperty name="height" value="0.035" units="cm"/>
      <inkml:brushProperty name="color" value="#E71224"/>
    </inkml:brush>
  </inkml:definitions>
  <inkml:trace contextRef="#ctx0" brushRef="#br0">750 512 24575,'9'-21'0,"-1"-1"0,-1 0 0,-1 0 0,0-1 0,-2 0 0,-1 1 0,-1-1 0,-1-1 0,-3-37 0,1 52 0,0-1 0,-1 0 0,0 1 0,-1-1 0,0 1 0,-1 0 0,0 0 0,0 0 0,-1 0 0,0 1 0,-1 0 0,1 0 0,-11-10 0,6 7 0,-1 1 0,-1 0 0,0 1 0,0 1 0,-1 0 0,0 0 0,0 1 0,-21-7 0,18 8 0,1 0 0,-1 2 0,0 0 0,0 1 0,0 0 0,0 2 0,-1 0 0,1 0 0,0 2 0,-1 0 0,1 1 0,0 0 0,0 1 0,0 1 0,0 1 0,0 0 0,-16 9 0,11-1 0,1 1 0,1 2 0,0 0 0,1 0 0,0 2 0,2 0 0,0 1 0,1 1 0,1 0 0,1 1 0,1 0 0,0 1 0,-14 42 0,13-26 0,1 0 0,2 1 0,1 1 0,3-1 0,1 1 0,2 0 0,3 71 0,1-92 0,1-1 0,1 1 0,0-1 0,2 0 0,9 27 0,-13-42 0,0 1 0,1 0 0,-1-1 0,1 1 0,0-1 0,0 0 0,1 0 0,-1 0 0,0 0 0,1 0 0,0 0 0,0-1 0,0 1 0,0-1 0,0 0 0,0 1 0,1-2 0,-1 1 0,1 0 0,-1-1 0,1 1 0,0-1 0,0 0 0,-1-1 0,1 1 0,0 0 0,0-1 0,0 0 0,0 0 0,0 0 0,5-2 0,2 0 0,-1-1 0,1-1 0,-1 0 0,0 0 0,0-1 0,0 0 0,-1-1 0,0 0 0,14-12 0,5-7 0,41-47 0,-24 16-341,-3-2 0,-3-2-1,54-107 1,-14-4-6485</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01.014"/>
    </inkml:context>
    <inkml:brush xml:id="br0">
      <inkml:brushProperty name="width" value="0.035" units="cm"/>
      <inkml:brushProperty name="height" value="0.035" units="cm"/>
      <inkml:brushProperty name="color" value="#E71224"/>
    </inkml:brush>
  </inkml:definitions>
  <inkml:trace contextRef="#ctx0" brushRef="#br0">643 1 24575,'-25'16'0,"-32"38"0,-14 43 0,-21 53 0,-10 67 0,4 45 0,19 19 0,22 2 0,22-22 0,16-48 0,11-60-8191</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12.214"/>
    </inkml:context>
    <inkml:brush xml:id="br0">
      <inkml:brushProperty name="width" value="0.035" units="cm"/>
      <inkml:brushProperty name="height" value="0.035" units="cm"/>
      <inkml:brushProperty name="color" value="#E71224"/>
    </inkml:brush>
  </inkml:definitions>
  <inkml:trace contextRef="#ctx0" brushRef="#br0">439 30 24575,'-8'-8'0,"-11"-3"0,-19 1 0,-27 10 0,-18 13 0,-4 4 0,13 16 0,27 2 0,30-4 0,34-9 0,14-15 0,10-17 0,-2-7-8191</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13.521"/>
    </inkml:context>
    <inkml:brush xml:id="br0">
      <inkml:brushProperty name="width" value="0.035" units="cm"/>
      <inkml:brushProperty name="height" value="0.035" units="cm"/>
      <inkml:brushProperty name="color" value="#E71224"/>
    </inkml:brush>
  </inkml:definitions>
  <inkml:trace contextRef="#ctx0" brushRef="#br0">0 0 24575,'0'8'0,"0"11"0,9 11 0,1 7 0,9 7 0,8-5 0,8-9 0,-1-17 0,-8-12-8191</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14.155"/>
    </inkml:context>
    <inkml:brush xml:id="br0">
      <inkml:brushProperty name="width" value="0.035" units="cm"/>
      <inkml:brushProperty name="height" value="0.035" units="cm"/>
      <inkml:brushProperty name="color" value="#E71224"/>
    </inkml:brush>
  </inkml:definitions>
  <inkml:trace contextRef="#ctx0" brushRef="#br0">1 0 24575,'8'0'0,"11"0"0,10 16 0,1 14 0,-5 18 0,-8 17 0,-5 14 0,-6 1 0,-3-4 0,-2-7 0,-2-8 0,0 3 0,-1-2 0,1-2 0,0-5 0,1-2 0,0-11-8191</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14.642"/>
    </inkml:context>
    <inkml:brush xml:id="br0">
      <inkml:brushProperty name="width" value="0.035" units="cm"/>
      <inkml:brushProperty name="height" value="0.035" units="cm"/>
      <inkml:brushProperty name="color" value="#E71224"/>
    </inkml:brush>
  </inkml:definitions>
  <inkml:trace contextRef="#ctx0" brushRef="#br0">0 1 24575,'25'8'0,"15"35"0,19 27 0,6 18 0,0 10 0,-10-28 0,-15-34 0,-14-23-8191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15.047"/>
    </inkml:context>
    <inkml:brush xml:id="br0">
      <inkml:brushProperty name="width" value="0.035" units="cm"/>
      <inkml:brushProperty name="height" value="0.035" units="cm"/>
      <inkml:brushProperty name="color" value="#E71224"/>
    </inkml:brush>
  </inkml:definitions>
  <inkml:trace contextRef="#ctx0" brushRef="#br0">567 0 24575,'-9'0'0,"-10"0"0,-26 17 0,-39 21 0,-13 28 0,2 21 0,17 2 0,22-5 0,12-17 0,14-12 0,20-15 0,36-31 0,14-17-8191</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15.500"/>
    </inkml:context>
    <inkml:brush xml:id="br0">
      <inkml:brushProperty name="width" value="0.035" units="cm"/>
      <inkml:brushProperty name="height" value="0.035" units="cm"/>
      <inkml:brushProperty name="color" value="#E71224"/>
    </inkml:brush>
  </inkml:definitions>
  <inkml:trace contextRef="#ctx0" brushRef="#br0">1 1 24575,'0'24'0,"0"25"0,0 36 0,0 20 0,0 9 0,0-7 0,0-6 0,0-19-8191</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23.059"/>
    </inkml:context>
    <inkml:brush xml:id="br0">
      <inkml:brushProperty name="width" value="0.035" units="cm"/>
      <inkml:brushProperty name="height" value="0.035" units="cm"/>
      <inkml:brushProperty name="color" value="#E71224"/>
    </inkml:brush>
  </inkml:definitions>
  <inkml:trace contextRef="#ctx0" brushRef="#br0">512 1 24575,'-8'0'0,"-11"0"0,-10 0 0,-17 0 0,-8 0 0,-28 33 0,-8 26 0,3 21 0,24-5 0,32-14 0,28-18 0,24-15 0,16-14 0,10-9 0,5-12 0,1-15 0,9-27 0,-6-5-8191</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23.516"/>
    </inkml:context>
    <inkml:brush xml:id="br0">
      <inkml:brushProperty name="width" value="0.035" units="cm"/>
      <inkml:brushProperty name="height" value="0.035" units="cm"/>
      <inkml:brushProperty name="color" value="#E71224"/>
    </inkml:brush>
  </inkml:definitions>
  <inkml:trace contextRef="#ctx0" brushRef="#br0">227 1 24575,'0'8'0,"0"35"0,-16 43 0,-14 40 0,-9 22 0,-7-5 0,4-3 0,10-17 0,10-29-8191</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23.967"/>
    </inkml:context>
    <inkml:brush xml:id="br0">
      <inkml:brushProperty name="width" value="0.035" units="cm"/>
      <inkml:brushProperty name="height" value="0.035" units="cm"/>
      <inkml:brushProperty name="color" value="#E71224"/>
    </inkml:brush>
  </inkml:definitions>
  <inkml:trace contextRef="#ctx0" brushRef="#br0">1 1 24575,'8'8'0,"11"11"0,10 35 0,9 16 0,5 21 0,13 11 0,4-4 0,0-10 0,-1-20 0,-12-21-8191</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24.454"/>
    </inkml:context>
    <inkml:brush xml:id="br0">
      <inkml:brushProperty name="width" value="0.035" units="cm"/>
      <inkml:brushProperty name="height" value="0.035" units="cm"/>
      <inkml:brushProperty name="color" value="#E71224"/>
    </inkml:brush>
  </inkml:definitions>
  <inkml:trace contextRef="#ctx0" brushRef="#br0">351 0 24575,'-8'0'0,"-11"0"0,-10 0 0,-9 17 0,-14 12 0,-6 11 0,-2-2 0,10 1 0,13-7-8191</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26.309"/>
    </inkml:context>
    <inkml:brush xml:id="br0">
      <inkml:brushProperty name="width" value="0.035" units="cm"/>
      <inkml:brushProperty name="height" value="0.035" units="cm"/>
      <inkml:brushProperty name="color" value="#E71224"/>
    </inkml:brush>
  </inkml:definitions>
  <inkml:trace contextRef="#ctx0" brushRef="#br0">236 1 24575,'-8'0'0,"-3"8"0,-7 19 0,-2 13 0,-4 25 0,1 8 0,5 1 0,-11 4 0,-1-4 0,5 3 0,7-4 0,6-15-8191</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27.247"/>
    </inkml:context>
    <inkml:brush xml:id="br0">
      <inkml:brushProperty name="width" value="0.035" units="cm"/>
      <inkml:brushProperty name="height" value="0.035" units="cm"/>
      <inkml:brushProperty name="color" value="#E71224"/>
    </inkml:brush>
  </inkml:definitions>
  <inkml:trace contextRef="#ctx0" brushRef="#br0">418 0 24575,'-16'0'0,"-14"0"0,-9 8 0,-16 11 0,-13 2 0,-4 6 0,-6 6 0,18-2 0,69-31 0,40-24 0,13-7-8191</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27.752"/>
    </inkml:context>
    <inkml:brush xml:id="br0">
      <inkml:brushProperty name="width" value="0.035" units="cm"/>
      <inkml:brushProperty name="height" value="0.035" units="cm"/>
      <inkml:brushProperty name="color" value="#E71224"/>
    </inkml:brush>
  </inkml:definitions>
  <inkml:trace contextRef="#ctx0" brushRef="#br0">0 0 24575,'0'8'0,"8"20"0,3 12 0,0 8 0,5 4 0,1 1 0,-3 8 0,4 2 0,0-10-8191</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50.529"/>
    </inkml:context>
    <inkml:brush xml:id="br0">
      <inkml:brushProperty name="width" value="0.035" units="cm"/>
      <inkml:brushProperty name="height" value="0.035" units="cm"/>
      <inkml:brushProperty name="color" value="#E71224"/>
    </inkml:brush>
  </inkml:definitions>
  <inkml:trace contextRef="#ctx0" brushRef="#br0">140 14 24575,'-8'8'0,"1"2"0,1-1 0,0 1 0,0 0 0,1 1 0,0-1 0,1 1 0,-4 14 0,-2 2 0,-10 26 0,-19 81 0,34-110 0,1-1 0,0 1 0,2 0 0,1 0 0,1 0 0,4 29 0,-3-45 0,0-1 0,1 1 0,0 0 0,0-1 0,1 0 0,0 1 0,0-1 0,1 0 0,-1 0 0,2-1 0,-1 1 0,1-1 0,0 0 0,0 0 0,1-1 0,-1 1 0,12 7 0,-6-7 0,-1 0 0,1-1 0,0-1 0,0 0 0,1 0 0,-1-1 0,1 0 0,0-1 0,-1-1 0,1 0 0,13 0 0,-12 0 0,-1-1 0,1 0 0,0-1 0,0-1 0,-1 0 0,1 0 0,-1-2 0,1 1 0,-1-2 0,0 1 0,-1-2 0,1 1 0,-1-2 0,0 1 0,-1-1 0,1-1 0,-1 0 0,-1-1 0,0 0 0,0 0 0,-1-1 0,0 0 0,12-19 0,-8 7 0,-1-1 0,-1 1 0,-1-2 0,-1 1 0,-1-1 0,-1 0 0,-2-1 0,0 0 0,-1 1 0,-2-1 0,0 0 0,-2 0 0,0 0 0,-2 0 0,-1 1 0,-14-48 0,16 67 0,-1-1 0,0 0 0,0 1 0,-1 0 0,1 0 0,-1 0 0,0 0 0,-1 0 0,1 1 0,-1 0 0,0 0 0,0 0 0,0 1 0,0-1 0,-1 1 0,1 0 0,-1 1 0,0 0 0,0-1 0,0 2 0,0-1 0,-12-1 0,-11 0 0,0 1 0,0 1 0,-51 6 0,29-2 0,28-2-455,1 0 0,-40 9 0,24 2-6371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51.576"/>
    </inkml:context>
    <inkml:brush xml:id="br0">
      <inkml:brushProperty name="width" value="0.035" units="cm"/>
      <inkml:brushProperty name="height" value="0.035" units="cm"/>
      <inkml:brushProperty name="color" value="#E71224"/>
    </inkml:brush>
  </inkml:definitions>
  <inkml:trace contextRef="#ctx0" brushRef="#br0">120 67 24575,'-8'0'0,"-11"0"0,-10 0 0,-1-8 0,6-11 0,14-2 0,17 2 0,8 21 0,1 18 0,6 6 0,7-2 0,-9-4 0,-8-7-8191</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52.892"/>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58.147"/>
    </inkml:context>
    <inkml:brush xml:id="br0">
      <inkml:brushProperty name="width" value="0.035" units="cm"/>
      <inkml:brushProperty name="height" value="0.035" units="cm"/>
      <inkml:brushProperty name="color" value="#E71224"/>
    </inkml:brush>
  </inkml:definitions>
  <inkml:trace contextRef="#ctx0" brushRef="#br0">1 1 24575,'1'187'0,"-1"-183"0,0 1 0,1 0 0,-1 0 0,1 0 0,0 0 0,0 0 0,4 8 0,-5-12 0,1 0 0,0 1 0,-1-1 0,1 0 0,0 0 0,0 0 0,0 0 0,0 0 0,0 0 0,0 0 0,0-1 0,1 1 0,-1 0 0,0 0 0,0-1 0,1 1 0,-1-1 0,0 1 0,1-1 0,-1 0 0,0 1 0,1-1 0,-1 0 0,0 0 0,1 0 0,-1 0 0,1 0 0,-1 0 0,0-1 0,1 1 0,0-1 0,14-3 0,-1-2 0,1 0 0,-2-1 0,1 0 0,-1-1 0,0-1 0,18-14 0,46-27 0,-74 48 0,0 0 0,-1 0 0,2 0 0,-1 1 0,0-1 0,0 1 0,0 0 0,1 0 0,-1 1 0,0-1 0,1 1 0,-1 0 0,0 0 0,1 1 0,-1-1 0,0 1 0,1 0 0,-1 0 0,5 2 0,-4 0 0,0 0 0,-1 0 0,0 0 0,1 1 0,-1 0 0,-1 0 0,1 0 0,0 0 0,-1 0 0,0 1 0,0-1 0,0 1 0,-1 0 0,0 0 0,3 7 0,3 13 0,0 1 0,7 51 0,-9-54 0,1-17 0,-5-8 0,1 1 0,-1 0 0,0-1 0,0 0 0,0 1 0,-1-1 0,1 0 0,0 0 0,-1 0 0,3-4 0,1-1 0,0 1 0,0 0 0,0 0 0,0 1 0,1-1 0,0 1 0,0 0 0,0 1 0,0 0 0,1 0 0,0 0 0,10-4 0,-13 7 0,0 0 0,0 1 0,-1-1 0,1 1 0,0 0 0,0 0 0,0 0 0,-1 1 0,1-1 0,0 1 0,0 0 0,-1 0 0,1 0 0,-1 0 0,1 1 0,-1 0 0,1-1 0,-1 1 0,0 1 0,0-1 0,0 0 0,0 1 0,0-1 0,-1 1 0,5 5 0,3 5 15,0 0-1,-1 0 0,0 1 1,-1 0-1,-1 1 0,0-1 1,8 28-1,21 112-1335,-35-148 1162,5 34-6667</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58.559"/>
    </inkml:context>
    <inkml:brush xml:id="br0">
      <inkml:brushProperty name="width" value="0.035" units="cm"/>
      <inkml:brushProperty name="height" value="0.035" units="cm"/>
      <inkml:brushProperty name="color" value="#E71224"/>
    </inkml:brush>
  </inkml:definitions>
  <inkml:trace contextRef="#ctx0" brushRef="#br0">0 0 24575,'9'0'0,"18"0"0,29 9 0,38 18 0,11 21 0,-4 3 0,-19-16 0,-24-22 0,-30-38 0,-27-14 0,-15 0-8191</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58.964"/>
    </inkml:context>
    <inkml:brush xml:id="br0">
      <inkml:brushProperty name="width" value="0.035" units="cm"/>
      <inkml:brushProperty name="height" value="0.035" units="cm"/>
      <inkml:brushProperty name="color" value="#E71224"/>
    </inkml:brush>
  </inkml:definitions>
  <inkml:trace contextRef="#ctx0" brushRef="#br0">192 0 24575,'-17'17'0,"-4"21"0,-16 37 0,-10 22 0,4 2 0,17-31 0,29-44 0,14-26-8191</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3:59.373"/>
    </inkml:context>
    <inkml:brush xml:id="br0">
      <inkml:brushProperty name="width" value="0.035" units="cm"/>
      <inkml:brushProperty name="height" value="0.035" units="cm"/>
      <inkml:brushProperty name="color" value="#E71224"/>
    </inkml:brush>
  </inkml:definitions>
  <inkml:trace contextRef="#ctx0" brushRef="#br0">0 1 24575,'8'0'0,"11"24"0,2 41 0,-2 26 0,-5 21 0,-4 1 0,-4-20-8191</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47:38.958"/>
    </inkml:context>
    <inkml:brush xml:id="br0">
      <inkml:brushProperty name="width" value="0.035" units="cm"/>
      <inkml:brushProperty name="height" value="0.035" units="cm"/>
      <inkml:brushProperty name="color" value="#E71224"/>
    </inkml:brush>
  </inkml:definitions>
  <inkml:trace contextRef="#ctx0" brushRef="#br0">1 182 24575,'16'8'0,"14"35"0,2 27 0,3 10 0,-4 7 0,-8-3 0,1-16 0,5-27 0,21-54 0,27-48 0,16-39 0,10-19 0,-6 4 0,-10 12 0,-21 16 0,-21 22-8191</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47:39.865"/>
    </inkml:context>
    <inkml:brush xml:id="br0">
      <inkml:brushProperty name="width" value="0.035" units="cm"/>
      <inkml:brushProperty name="height" value="0.035" units="cm"/>
      <inkml:brushProperty name="color" value="#E71224"/>
    </inkml:brush>
  </inkml:definitions>
  <inkml:trace contextRef="#ctx0" brushRef="#br0">49 92 24575,'-1'17'0,"-1"-1"0,-1 1 0,-8 28 0,-1 11 0,2 8 0,4 0 0,2 127 0,5-182 0,0 0 0,0 0 0,0 0 0,2 0 0,-1-1 0,1 1 0,0-1 0,7 13 0,-9-19 0,0 0 0,0 0 0,1 0 0,-1 0 0,1-1 0,0 1 0,0 0 0,-1-1 0,1 1 0,0-1 0,0 1 0,0-1 0,0 0 0,1 0 0,-1 0 0,0 0 0,0-1 0,1 1 0,-1 0 0,0-1 0,1 0 0,-1 1 0,1-1 0,-1 0 0,0 0 0,1-1 0,-1 1 0,1 0 0,-1-1 0,0 1 0,1-1 0,-1 0 0,0 0 0,0 0 0,0 0 0,4-2 0,12-8 0,-1 1 0,-1-2 0,0 0 0,0-1 0,20-22 0,70-88 0,-53 59 0,33-36-682,150-135-1,-167 178-6143</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07:56:55.278"/>
    </inkml:context>
    <inkml:brush xml:id="br0">
      <inkml:brushProperty name="width" value="0.035" units="cm"/>
      <inkml:brushProperty name="height" value="0.035" units="cm"/>
      <inkml:brushProperty name="color" value="#E71224"/>
    </inkml:brush>
  </inkml:definitions>
  <inkml:trace contextRef="#ctx0" brushRef="#br0">4024 0 24575,'-4'0'0,"0"1"0,1-1 0,-1 1 0,1-1 0,-1 1 0,1 0 0,-1 1 0,1-1 0,-1 1 0,1-1 0,0 1 0,0 0 0,0 0 0,0 0 0,-3 3 0,-11 8 0,-34 23 0,2 3 0,1 2 0,-47 52 0,-117 152 0,203-234 0,2-4 0,0 1 0,-1-1 0,0-1 0,0 0 0,-1 0 0,1 0 0,-1-1 0,0 0 0,-1-1 0,1 0 0,-1-1 0,0 0 0,0 0 0,-17 2 0,-13-1 0,0-1 0,-60-4 0,50 0 0,-62-1 0,-437 14 0,-446 98 0,841-82 0,2 6 0,2 7 0,-175 72 0,266-88 0,2 3 0,2 3 0,-65 45 0,94-58 0,-14 11 0,-37 35 0,30-24 0,-105 110-1365,116-121-5461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1143000" y="685800"/>
            <a:ext cx="4572000" cy="3429000"/>
          </a:xfrm>
          <a:prstGeom prst="rect">
            <a:avLst/>
          </a:prstGeom>
        </p:spPr>
        <p:txBody>
          <a:bodyPr/>
          <a:lstStyle/>
          <a:p>
            <a:endParaRPr/>
          </a:p>
        </p:txBody>
      </p:sp>
      <p:sp>
        <p:nvSpPr>
          <p:cNvPr id="135" name="Shape 13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blog.floydhub.com/long-short-term-memory-from-zero-to-hero-with-pytorch/"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towardsdatascience.com/illustrated-guide-to-lstms-and-gru-s-a-step-by-step-explanation-44e9eb85bf21"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a:t>
            </a:r>
            <a:r>
              <a:rPr lang="en-US" dirty="0" err="1"/>
              <a:t>demo.clab.cs.cmu.edu</a:t>
            </a:r>
            <a:r>
              <a:rPr lang="en-US"/>
              <a:t>/NLP/</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889F41-3A46-5C48-8B12-8A663AA0B3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7187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 name="Shape 549"/>
          <p:cNvSpPr>
            <a:spLocks noGrp="1" noRot="1" noChangeAspect="1"/>
          </p:cNvSpPr>
          <p:nvPr>
            <p:ph type="sldImg"/>
          </p:nvPr>
        </p:nvSpPr>
        <p:spPr>
          <a:xfrm>
            <a:off x="381000" y="685800"/>
            <a:ext cx="6096000" cy="3429000"/>
          </a:xfrm>
          <a:prstGeom prst="rect">
            <a:avLst/>
          </a:prstGeom>
        </p:spPr>
        <p:txBody>
          <a:bodyPr/>
          <a:lstStyle/>
          <a:p>
            <a:endParaRPr/>
          </a:p>
        </p:txBody>
      </p:sp>
      <p:sp>
        <p:nvSpPr>
          <p:cNvPr id="550" name="Shape 550"/>
          <p:cNvSpPr>
            <a:spLocks noGrp="1"/>
          </p:cNvSpPr>
          <p:nvPr>
            <p:ph type="body" sz="quarter" idx="1"/>
          </p:nvPr>
        </p:nvSpPr>
        <p:spPr>
          <a:prstGeom prst="rect">
            <a:avLst/>
          </a:prstGeom>
        </p:spPr>
        <p:txBody>
          <a:bodyPr/>
          <a:lstStyle/>
          <a:p>
            <a:r>
              <a:t>https://www.analyticsvidhya.com/blog/2021/03/introduction-to-long-short-term-memory-lstm/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 name="Shape 583"/>
          <p:cNvSpPr>
            <a:spLocks noGrp="1" noRot="1" noChangeAspect="1"/>
          </p:cNvSpPr>
          <p:nvPr>
            <p:ph type="sldImg"/>
          </p:nvPr>
        </p:nvSpPr>
        <p:spPr>
          <a:xfrm>
            <a:off x="381000" y="685800"/>
            <a:ext cx="6096000" cy="3429000"/>
          </a:xfrm>
          <a:prstGeom prst="rect">
            <a:avLst/>
          </a:prstGeom>
        </p:spPr>
        <p:txBody>
          <a:bodyPr/>
          <a:lstStyle/>
          <a:p>
            <a:endParaRPr/>
          </a:p>
        </p:txBody>
      </p:sp>
      <p:sp>
        <p:nvSpPr>
          <p:cNvPr id="584" name="Shape 584"/>
          <p:cNvSpPr>
            <a:spLocks noGrp="1"/>
          </p:cNvSpPr>
          <p:nvPr>
            <p:ph type="body" sz="quarter" idx="1"/>
          </p:nvPr>
        </p:nvSpPr>
        <p:spPr>
          <a:prstGeom prst="rect">
            <a:avLst/>
          </a:prstGeom>
        </p:spPr>
        <p:txBody>
          <a:bodyPr/>
          <a:lstStyle/>
          <a:p>
            <a:r>
              <a:t>The LSTM cell is composed of three gates and one memory cell.  &lt;click&gt;</a:t>
            </a:r>
          </a:p>
          <a:p>
            <a:r>
              <a:t>The three gate cell control whether information is written out or dropped.</a:t>
            </a:r>
          </a:p>
          <a:p>
            <a:r>
              <a:t>&lt;click&gt;</a:t>
            </a:r>
          </a:p>
          <a:p>
            <a:r>
              <a:t>Each of the three gates uses a logistic activation function, which goes from 0 to 1, for gating. </a:t>
            </a:r>
          </a:p>
          <a:p>
            <a:r>
              <a:t>When the activation is 0, the information is filtered out.  When the activation is 1, the information is passed through.  </a:t>
            </a:r>
          </a:p>
          <a:p>
            <a:r>
              <a:t>&lt;click&gt;</a:t>
            </a:r>
          </a:p>
          <a:p>
            <a:endParaRPr/>
          </a:p>
          <a:p>
            <a:r>
              <a:t>In addition to the three gates, there is also a memory cell which determine what to write out (given the input and previous hidden state). </a:t>
            </a:r>
          </a:p>
          <a:p>
            <a:r>
              <a:t>&lt;click&gt;</a:t>
            </a:r>
          </a:p>
          <a:p>
            <a:r>
              <a:t>The memory cell uses a tanh which is zero-centered for feeding into the next layer.</a:t>
            </a:r>
          </a:p>
          <a:p>
            <a:r>
              <a:t>&lt;click&gt;</a:t>
            </a:r>
          </a:p>
          <a:p>
            <a:r>
              <a:t>The final memory cell is composed of an element-wise product of the forget-gate with the previous cell state, plus the input gate multiplied with the new memory cell.</a:t>
            </a:r>
          </a:p>
          <a:p>
            <a:r>
              <a:t>The final hidden state combines the output gate with the tanh of the cell state.</a:t>
            </a:r>
          </a:p>
          <a:p>
            <a:r>
              <a:t>&lt;click&gt;</a:t>
            </a:r>
          </a:p>
          <a:p>
            <a:r>
              <a:t>The way the LSTM cell is arranged, allows for backpropagation from c_t to c_{t-1} with only element wise multiplication by f.  And no matrix multiplications by the weight matrix associated with the hidden state.  This allows for the gradients to flow backward without the weight matrix repeatedly being multiplied.</a:t>
            </a:r>
          </a:p>
          <a:p>
            <a:r>
              <a:t>&lt;click&gt;</a:t>
            </a:r>
          </a:p>
          <a:p>
            <a:r>
              <a:t>Here we see the simpler matrix form for the LSTM cell.  Perhaps it is useful in elucidating the structure of the cell.</a:t>
            </a:r>
          </a:p>
          <a:p>
            <a:r>
              <a:t>&lt;click&gt;</a:t>
            </a:r>
          </a:p>
          <a:p>
            <a:r>
              <a:t>So the LSTM cell is much more complex than the vanilla RNN cell, with a much larger number of parameters.</a:t>
            </a:r>
          </a:p>
          <a:p>
            <a:r>
              <a:t>If we have a hidden state size of d and a input dimension of m, what is the number of parameters in total?</a:t>
            </a:r>
          </a:p>
          <a:p>
            <a:r>
              <a:t>&lt;click&gt;</a:t>
            </a:r>
          </a:p>
          <a:p>
            <a:r>
              <a:t>It is 4 times (d time d (size of W) + d times m(size of U) + d (size of the bias))</a:t>
            </a:r>
          </a:p>
          <a:p>
            <a:endParaRPr/>
          </a:p>
          <a:p>
            <a:endParaRPr/>
          </a:p>
          <a:p>
            <a:endParaRPr/>
          </a:p>
          <a:p>
            <a:r>
              <a:t>cell state (long-term memory)</a:t>
            </a:r>
          </a:p>
          <a:p>
            <a:r>
              <a:t>hidden state (short-term memory) - working memory  </a:t>
            </a:r>
          </a:p>
          <a:p>
            <a:r>
              <a:t>Gates acts as filters on what to keep and what to override</a:t>
            </a:r>
          </a:p>
          <a:p>
            <a:pPr marL="305593" indent="-305593">
              <a:buSzPct val="145000"/>
              <a:buChar char="-"/>
            </a:pPr>
            <a:r>
              <a:t>Use sigmoid to control what information is kept / forgotten (0 forgotten/1 kept)</a:t>
            </a:r>
          </a:p>
          <a:p>
            <a:pPr marL="305593" indent="-305593">
              <a:buSzPct val="145000"/>
              <a:buChar char="-"/>
            </a:pPr>
            <a:r>
              <a:t>Forget gate on the cell state</a:t>
            </a:r>
          </a:p>
          <a:p>
            <a:pPr marL="305593" indent="-305593">
              <a:buSzPct val="145000"/>
              <a:buChar char="-"/>
            </a:pPr>
            <a:r>
              <a:t>Input gate - what information to take from the current input cell</a:t>
            </a:r>
          </a:p>
          <a:p>
            <a:pPr marL="305593" indent="-305593">
              <a:buSzPct val="145000"/>
              <a:buChar char="-"/>
            </a:pPr>
            <a:r>
              <a:t>Output gate - what information would go into the next hidden state (combines long term memory and working memory)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 name="Shape 591"/>
          <p:cNvSpPr>
            <a:spLocks noGrp="1" noRot="1" noChangeAspect="1"/>
          </p:cNvSpPr>
          <p:nvPr>
            <p:ph type="sldImg"/>
          </p:nvPr>
        </p:nvSpPr>
        <p:spPr>
          <a:xfrm>
            <a:off x="381000" y="685800"/>
            <a:ext cx="6096000" cy="3429000"/>
          </a:xfrm>
          <a:prstGeom prst="rect">
            <a:avLst/>
          </a:prstGeom>
        </p:spPr>
        <p:txBody>
          <a:bodyPr/>
          <a:lstStyle/>
          <a:p>
            <a:endParaRPr/>
          </a:p>
        </p:txBody>
      </p:sp>
      <p:sp>
        <p:nvSpPr>
          <p:cNvPr id="592" name="Shape 592"/>
          <p:cNvSpPr>
            <a:spLocks noGrp="1"/>
          </p:cNvSpPr>
          <p:nvPr>
            <p:ph type="body" sz="quarter" idx="1"/>
          </p:nvPr>
        </p:nvSpPr>
        <p:spPr>
          <a:prstGeom prst="rect">
            <a:avLst/>
          </a:prstGeom>
        </p:spPr>
        <p:txBody>
          <a:bodyPr/>
          <a:lstStyle/>
          <a:p>
            <a:r>
              <a:rPr u="sng">
                <a:hlinkClick r:id="rId3"/>
              </a:rPr>
              <a:t>https://blog.floydhub.com/long-short-term-memory-from-zero-to-hero-with-pytorch/</a:t>
            </a:r>
          </a:p>
          <a:p>
            <a:r>
              <a:rPr u="sng">
                <a:hlinkClick r:id="rId4"/>
              </a:rPr>
              <a:t>https://towardsdatascience.com/illustrated-guide-to-lstms-and-gru-s-a-step-by-step-explanation-44e9eb85bf21</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 name="Shape 648"/>
          <p:cNvSpPr>
            <a:spLocks noGrp="1" noRot="1" noChangeAspect="1"/>
          </p:cNvSpPr>
          <p:nvPr>
            <p:ph type="sldImg"/>
          </p:nvPr>
        </p:nvSpPr>
        <p:spPr>
          <a:xfrm>
            <a:off x="381000" y="685800"/>
            <a:ext cx="6096000" cy="3429000"/>
          </a:xfrm>
          <a:prstGeom prst="rect">
            <a:avLst/>
          </a:prstGeom>
        </p:spPr>
        <p:txBody>
          <a:bodyPr/>
          <a:lstStyle/>
          <a:p>
            <a:endParaRPr/>
          </a:p>
        </p:txBody>
      </p:sp>
      <p:sp>
        <p:nvSpPr>
          <p:cNvPr id="649" name="Shape 649"/>
          <p:cNvSpPr>
            <a:spLocks noGrp="1"/>
          </p:cNvSpPr>
          <p:nvPr>
            <p:ph type="body" sz="quarter" idx="1"/>
          </p:nvPr>
        </p:nvSpPr>
        <p:spPr>
          <a:prstGeom prst="rect">
            <a:avLst/>
          </a:prstGeom>
        </p:spPr>
        <p:txBody>
          <a:bodyPr/>
          <a:lstStyle/>
          <a:p>
            <a:r>
              <a:t>GRU simpler than the LSTM cell</a:t>
            </a:r>
          </a:p>
          <a:p>
            <a:pPr marL="305593" indent="-305593">
              <a:buSzPct val="145000"/>
              <a:buChar char="-"/>
            </a:pPr>
            <a:r>
              <a:t>No more cell state, just use the hidden state to transfer information</a:t>
            </a:r>
          </a:p>
          <a:p>
            <a:pPr marL="305593" indent="-305593">
              <a:buSzPct val="145000"/>
              <a:buChar char="-"/>
            </a:pPr>
            <a:r>
              <a:t>Only two internal gates vs LSTM’s four </a:t>
            </a:r>
          </a:p>
          <a:p>
            <a:pPr marL="305593" indent="-305593">
              <a:buSzPct val="145000"/>
              <a:buChar char="-"/>
            </a:pPr>
            <a:r>
              <a:t>Update gate: similar to forget / input: controls what information is forgotten and what is pass on</a:t>
            </a:r>
          </a:p>
          <a:p>
            <a:pPr marL="305593" indent="-305593">
              <a:buSzPct val="145000"/>
              <a:buChar char="-"/>
            </a:pPr>
            <a:r>
              <a:t>Reset gate: How many information from hidden state to pass onward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 name="Shape 621"/>
          <p:cNvSpPr>
            <a:spLocks noGrp="1" noRot="1" noChangeAspect="1"/>
          </p:cNvSpPr>
          <p:nvPr>
            <p:ph type="sldImg"/>
          </p:nvPr>
        </p:nvSpPr>
        <p:spPr>
          <a:xfrm>
            <a:off x="381000" y="685800"/>
            <a:ext cx="6096000" cy="3429000"/>
          </a:xfrm>
          <a:prstGeom prst="rect">
            <a:avLst/>
          </a:prstGeom>
        </p:spPr>
        <p:txBody>
          <a:bodyPr/>
          <a:lstStyle/>
          <a:p>
            <a:endParaRPr/>
          </a:p>
        </p:txBody>
      </p:sp>
      <p:sp>
        <p:nvSpPr>
          <p:cNvPr id="622" name="Shape 622"/>
          <p:cNvSpPr>
            <a:spLocks noGrp="1"/>
          </p:cNvSpPr>
          <p:nvPr>
            <p:ph type="body" sz="quarter" idx="1"/>
          </p:nvPr>
        </p:nvSpPr>
        <p:spPr>
          <a:prstGeom prst="rect">
            <a:avLst/>
          </a:prstGeom>
        </p:spPr>
        <p:txBody>
          <a:bodyPr/>
          <a:lstStyle/>
          <a:p>
            <a:r>
              <a:t>GRU has a reset and forget gate</a:t>
            </a:r>
          </a:p>
        </p:txBody>
      </p:sp>
    </p:spTree>
    <p:extLst>
      <p:ext uri="{BB962C8B-B14F-4D97-AF65-F5344CB8AC3E}">
        <p14:creationId xmlns:p14="http://schemas.microsoft.com/office/powerpoint/2010/main" val="3246991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9" name="Shape 639"/>
          <p:cNvSpPr>
            <a:spLocks noGrp="1" noRot="1" noChangeAspect="1"/>
          </p:cNvSpPr>
          <p:nvPr>
            <p:ph type="sldImg"/>
          </p:nvPr>
        </p:nvSpPr>
        <p:spPr>
          <a:xfrm>
            <a:off x="381000" y="685800"/>
            <a:ext cx="6096000" cy="3429000"/>
          </a:xfrm>
          <a:prstGeom prst="rect">
            <a:avLst/>
          </a:prstGeom>
        </p:spPr>
        <p:txBody>
          <a:bodyPr/>
          <a:lstStyle/>
          <a:p>
            <a:endParaRPr/>
          </a:p>
        </p:txBody>
      </p:sp>
      <p:sp>
        <p:nvSpPr>
          <p:cNvPr id="640" name="Shape 640"/>
          <p:cNvSpPr>
            <a:spLocks noGrp="1"/>
          </p:cNvSpPr>
          <p:nvPr>
            <p:ph type="body" sz="quarter" idx="1"/>
          </p:nvPr>
        </p:nvSpPr>
        <p:spPr>
          <a:prstGeom prst="rect">
            <a:avLst/>
          </a:prstGeom>
        </p:spPr>
        <p:txBody>
          <a:bodyPr/>
          <a:lstStyle/>
          <a:p>
            <a:r>
              <a:t>GRU has a reset and forget gate</a:t>
            </a:r>
          </a:p>
        </p:txBody>
      </p:sp>
    </p:spTree>
    <p:extLst>
      <p:ext uri="{BB962C8B-B14F-4D97-AF65-F5344CB8AC3E}">
        <p14:creationId xmlns:p14="http://schemas.microsoft.com/office/powerpoint/2010/main" val="2085727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 name="Shape 778"/>
          <p:cNvSpPr>
            <a:spLocks noGrp="1" noRot="1" noChangeAspect="1"/>
          </p:cNvSpPr>
          <p:nvPr>
            <p:ph type="sldImg"/>
          </p:nvPr>
        </p:nvSpPr>
        <p:spPr>
          <a:xfrm>
            <a:off x="381000" y="685800"/>
            <a:ext cx="6096000" cy="3429000"/>
          </a:xfrm>
          <a:prstGeom prst="rect">
            <a:avLst/>
          </a:prstGeom>
        </p:spPr>
        <p:txBody>
          <a:bodyPr/>
          <a:lstStyle/>
          <a:p>
            <a:endParaRPr/>
          </a:p>
        </p:txBody>
      </p:sp>
      <p:sp>
        <p:nvSpPr>
          <p:cNvPr id="779" name="Shape 779"/>
          <p:cNvSpPr>
            <a:spLocks noGrp="1"/>
          </p:cNvSpPr>
          <p:nvPr>
            <p:ph type="body" sz="quarter" idx="1"/>
          </p:nvPr>
        </p:nvSpPr>
        <p:spPr>
          <a:prstGeom prst="rect">
            <a:avLst/>
          </a:prstGeom>
        </p:spPr>
        <p:txBody>
          <a:bodyPr/>
          <a:lstStyle/>
          <a:p>
            <a:r>
              <a:t>Bidirectional sequence generation: https://www.aclweb.org/anthology/D19-1001.pdf</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4833937" y="2303859"/>
            <a:ext cx="14716126" cy="4643438"/>
          </a:xfrm>
          <a:prstGeom prst="rect">
            <a:avLst/>
          </a:prstGeom>
        </p:spPr>
        <p:txBody>
          <a:bodyPr anchor="b"/>
          <a:lstStyle/>
          <a:p>
            <a:r>
              <a:t>Title Text</a:t>
            </a:r>
          </a:p>
        </p:txBody>
      </p:sp>
      <p:sp>
        <p:nvSpPr>
          <p:cNvPr id="12" name="Body Level One…"/>
          <p:cNvSpPr txBox="1">
            <a:spLocks noGrp="1"/>
          </p:cNvSpPr>
          <p:nvPr>
            <p:ph type="body" sz="quarter" idx="1"/>
          </p:nvPr>
        </p:nvSpPr>
        <p:spPr>
          <a:xfrm>
            <a:off x="4833937" y="7090171"/>
            <a:ext cx="14716126" cy="1589486"/>
          </a:xfrm>
          <a:prstGeom prst="rect">
            <a:avLst/>
          </a:prstGeom>
        </p:spPr>
        <p:txBody>
          <a:bodyPr anchor="t"/>
          <a:lstStyle>
            <a:lvl1pPr marL="0" indent="0" algn="ctr">
              <a:lnSpc>
                <a:spcPct val="100000"/>
              </a:lnSpc>
              <a:spcBef>
                <a:spcPts val="0"/>
              </a:spcBef>
              <a:buSzTx/>
              <a:buNone/>
              <a:defRPr sz="5200"/>
            </a:lvl1pPr>
            <a:lvl2pPr marL="0" indent="0" algn="ctr">
              <a:lnSpc>
                <a:spcPct val="100000"/>
              </a:lnSpc>
              <a:spcBef>
                <a:spcPts val="0"/>
              </a:spcBef>
              <a:buSzTx/>
              <a:buNone/>
              <a:defRPr sz="5200"/>
            </a:lvl2pPr>
            <a:lvl3pPr marL="0" indent="0" algn="ctr">
              <a:lnSpc>
                <a:spcPct val="100000"/>
              </a:lnSpc>
              <a:spcBef>
                <a:spcPts val="0"/>
              </a:spcBef>
              <a:buSzTx/>
              <a:buNone/>
              <a:defRPr sz="5200"/>
            </a:lvl3pPr>
            <a:lvl4pPr marL="0" indent="0" algn="ctr">
              <a:lnSpc>
                <a:spcPct val="100000"/>
              </a:lnSpc>
              <a:spcBef>
                <a:spcPts val="0"/>
              </a:spcBef>
              <a:buSzTx/>
              <a:buNone/>
              <a:defRPr sz="5200"/>
            </a:lvl4pPr>
            <a:lvl5pPr marL="0" indent="0" algn="ctr">
              <a:lnSpc>
                <a:spcPct val="100000"/>
              </a:lnSpc>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sz="half" idx="21"/>
          </p:nvPr>
        </p:nvSpPr>
        <p:spPr>
          <a:xfrm>
            <a:off x="5329062" y="406546"/>
            <a:ext cx="13716003" cy="9148765"/>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4833937" y="9447609"/>
            <a:ext cx="14716126" cy="2000251"/>
          </a:xfrm>
          <a:prstGeom prst="rect">
            <a:avLst/>
          </a:prstGeom>
        </p:spPr>
        <p:txBody>
          <a:bodyPr anchor="b"/>
          <a:lstStyle/>
          <a:p>
            <a:r>
              <a:t>Title Text</a:t>
            </a:r>
          </a:p>
        </p:txBody>
      </p:sp>
      <p:sp>
        <p:nvSpPr>
          <p:cNvPr id="22" name="Body Level One…"/>
          <p:cNvSpPr txBox="1">
            <a:spLocks noGrp="1"/>
          </p:cNvSpPr>
          <p:nvPr>
            <p:ph type="body" sz="quarter" idx="1"/>
          </p:nvPr>
        </p:nvSpPr>
        <p:spPr>
          <a:xfrm>
            <a:off x="4833937" y="11465718"/>
            <a:ext cx="14716126" cy="1589486"/>
          </a:xfrm>
          <a:prstGeom prst="rect">
            <a:avLst/>
          </a:prstGeom>
        </p:spPr>
        <p:txBody>
          <a:bodyPr anchor="t"/>
          <a:lstStyle>
            <a:lvl1pPr marL="0" indent="0" algn="ctr">
              <a:lnSpc>
                <a:spcPct val="100000"/>
              </a:lnSpc>
              <a:spcBef>
                <a:spcPts val="0"/>
              </a:spcBef>
              <a:buSzTx/>
              <a:buNone/>
              <a:defRPr sz="5200"/>
            </a:lvl1pPr>
            <a:lvl2pPr marL="0" indent="0" algn="ctr">
              <a:lnSpc>
                <a:spcPct val="100000"/>
              </a:lnSpc>
              <a:spcBef>
                <a:spcPts val="0"/>
              </a:spcBef>
              <a:buSzTx/>
              <a:buNone/>
              <a:defRPr sz="5200"/>
            </a:lvl2pPr>
            <a:lvl3pPr marL="0" indent="0" algn="ctr">
              <a:lnSpc>
                <a:spcPct val="100000"/>
              </a:lnSpc>
              <a:spcBef>
                <a:spcPts val="0"/>
              </a:spcBef>
              <a:buSzTx/>
              <a:buNone/>
              <a:defRPr sz="5200"/>
            </a:lvl3pPr>
            <a:lvl4pPr marL="0" indent="0" algn="ctr">
              <a:lnSpc>
                <a:spcPct val="100000"/>
              </a:lnSpc>
              <a:spcBef>
                <a:spcPts val="0"/>
              </a:spcBef>
              <a:buSzTx/>
              <a:buNone/>
              <a:defRPr sz="5200"/>
            </a:lvl4pPr>
            <a:lvl5pPr marL="0" indent="0" algn="ctr">
              <a:lnSpc>
                <a:spcPct val="100000"/>
              </a:lnSpc>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4833937" y="4536281"/>
            <a:ext cx="14716126" cy="4643438"/>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21"/>
          </p:nvPr>
        </p:nvSpPr>
        <p:spPr>
          <a:xfrm>
            <a:off x="6231433" y="863203"/>
            <a:ext cx="17439681" cy="11626455"/>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4387453" y="892968"/>
            <a:ext cx="7500938" cy="5607845"/>
          </a:xfrm>
          <a:prstGeom prst="rect">
            <a:avLst/>
          </a:prstGeom>
        </p:spPr>
        <p:txBody>
          <a:bodyPr anchor="b"/>
          <a:lstStyle>
            <a:lvl1pPr>
              <a:defRPr sz="8400">
                <a:latin typeface="+mn-lt"/>
                <a:ea typeface="+mn-ea"/>
                <a:cs typeface="+mn-cs"/>
                <a:sym typeface="Helvetica Neue Medium"/>
              </a:defRPr>
            </a:lvl1pPr>
          </a:lstStyle>
          <a:p>
            <a:r>
              <a:t>Title Text</a:t>
            </a:r>
          </a:p>
        </p:txBody>
      </p:sp>
      <p:sp>
        <p:nvSpPr>
          <p:cNvPr id="40" name="Body Level One…"/>
          <p:cNvSpPr txBox="1">
            <a:spLocks noGrp="1"/>
          </p:cNvSpPr>
          <p:nvPr>
            <p:ph type="body" sz="quarter" idx="1"/>
          </p:nvPr>
        </p:nvSpPr>
        <p:spPr>
          <a:xfrm>
            <a:off x="4387453" y="6643687"/>
            <a:ext cx="7500938" cy="5786438"/>
          </a:xfrm>
          <a:prstGeom prst="rect">
            <a:avLst/>
          </a:prstGeom>
        </p:spPr>
        <p:txBody>
          <a:bodyPr anchor="t"/>
          <a:lstStyle>
            <a:lvl1pPr marL="0" indent="0" algn="ctr">
              <a:lnSpc>
                <a:spcPct val="100000"/>
              </a:lnSpc>
              <a:spcBef>
                <a:spcPts val="0"/>
              </a:spcBef>
              <a:buSzTx/>
              <a:buNone/>
              <a:defRPr sz="5200"/>
            </a:lvl1pPr>
            <a:lvl2pPr marL="0" indent="0" algn="ctr">
              <a:lnSpc>
                <a:spcPct val="100000"/>
              </a:lnSpc>
              <a:spcBef>
                <a:spcPts val="0"/>
              </a:spcBef>
              <a:buSzTx/>
              <a:buNone/>
              <a:defRPr sz="5200"/>
            </a:lvl2pPr>
            <a:lvl3pPr marL="0" indent="0" algn="ctr">
              <a:lnSpc>
                <a:spcPct val="100000"/>
              </a:lnSpc>
              <a:spcBef>
                <a:spcPts val="0"/>
              </a:spcBef>
              <a:buSzTx/>
              <a:buNone/>
              <a:defRPr sz="5200"/>
            </a:lvl3pPr>
            <a:lvl4pPr marL="0" indent="0" algn="ctr">
              <a:lnSpc>
                <a:spcPct val="100000"/>
              </a:lnSpc>
              <a:spcBef>
                <a:spcPts val="0"/>
              </a:spcBef>
              <a:buSzTx/>
              <a:buNone/>
              <a:defRPr sz="5200"/>
            </a:lvl4pPr>
            <a:lvl5pPr marL="0" indent="0" algn="ctr">
              <a:lnSpc>
                <a:spcPct val="100000"/>
              </a:lnSpc>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sz="half" idx="1"/>
          </p:nvPr>
        </p:nvSpPr>
        <p:spPr>
          <a:xfrm>
            <a:off x="4387453" y="3643312"/>
            <a:ext cx="15609094" cy="7129798"/>
          </a:xfrm>
          <a:prstGeom prst="rect">
            <a:avLst/>
          </a:prstGeom>
        </p:spPr>
        <p:txBody>
          <a:bodyPr/>
          <a:lstStyle>
            <a:lvl1pPr marL="603250" indent="-603250">
              <a:lnSpc>
                <a:spcPct val="100000"/>
              </a:lnSpc>
              <a:spcBef>
                <a:spcPts val="1400"/>
              </a:spcBef>
              <a:defRPr sz="3800">
                <a:latin typeface="Georgia"/>
                <a:ea typeface="Georgia"/>
                <a:cs typeface="Georgia"/>
                <a:sym typeface="Georgia"/>
              </a:defRPr>
            </a:lvl1pPr>
            <a:lvl2pPr marL="1047750" indent="-603250">
              <a:lnSpc>
                <a:spcPct val="100000"/>
              </a:lnSpc>
              <a:spcBef>
                <a:spcPts val="1400"/>
              </a:spcBef>
              <a:defRPr sz="3800">
                <a:latin typeface="Georgia"/>
                <a:ea typeface="Georgia"/>
                <a:cs typeface="Georgia"/>
                <a:sym typeface="Georgia"/>
              </a:defRPr>
            </a:lvl2pPr>
            <a:lvl3pPr marL="1492250" indent="-603250">
              <a:lnSpc>
                <a:spcPct val="100000"/>
              </a:lnSpc>
              <a:spcBef>
                <a:spcPts val="1400"/>
              </a:spcBef>
              <a:defRPr sz="3800">
                <a:latin typeface="Georgia"/>
                <a:ea typeface="Georgia"/>
                <a:cs typeface="Georgia"/>
                <a:sym typeface="Georgia"/>
              </a:defRPr>
            </a:lvl3pPr>
            <a:lvl4pPr marL="1936750" indent="-603250">
              <a:lnSpc>
                <a:spcPct val="100000"/>
              </a:lnSpc>
              <a:spcBef>
                <a:spcPts val="1400"/>
              </a:spcBef>
              <a:defRPr sz="3800">
                <a:latin typeface="Georgia"/>
                <a:ea typeface="Georgia"/>
                <a:cs typeface="Georgia"/>
                <a:sym typeface="Georgia"/>
              </a:defRPr>
            </a:lvl4pPr>
            <a:lvl5pPr marL="2381250" indent="-603250">
              <a:lnSpc>
                <a:spcPct val="100000"/>
              </a:lnSpc>
              <a:spcBef>
                <a:spcPts val="1400"/>
              </a:spcBef>
              <a:defRPr sz="3800">
                <a:latin typeface="Georgia"/>
                <a:ea typeface="Georgia"/>
                <a:cs typeface="Georgia"/>
                <a:sym typeface="Georgia"/>
              </a:defRPr>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21"/>
          </p:nvPr>
        </p:nvSpPr>
        <p:spPr>
          <a:xfrm>
            <a:off x="8794253" y="3637358"/>
            <a:ext cx="13260587" cy="8840392"/>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quarter" idx="1"/>
          </p:nvPr>
        </p:nvSpPr>
        <p:spPr>
          <a:xfrm>
            <a:off x="4387453" y="3643312"/>
            <a:ext cx="7500938" cy="8840392"/>
          </a:xfrm>
          <a:prstGeom prst="rect">
            <a:avLst/>
          </a:prstGeom>
        </p:spPr>
        <p:txBody>
          <a:bodyPr/>
          <a:lstStyle>
            <a:lvl1pPr marL="465364" indent="-465364">
              <a:lnSpc>
                <a:spcPct val="100000"/>
              </a:lnSpc>
              <a:spcBef>
                <a:spcPts val="4500"/>
              </a:spcBef>
              <a:defRPr sz="3800"/>
            </a:lvl1pPr>
            <a:lvl2pPr marL="808264" indent="-465364">
              <a:lnSpc>
                <a:spcPct val="100000"/>
              </a:lnSpc>
              <a:spcBef>
                <a:spcPts val="4500"/>
              </a:spcBef>
              <a:defRPr sz="3800"/>
            </a:lvl2pPr>
            <a:lvl3pPr marL="1151164" indent="-465364">
              <a:lnSpc>
                <a:spcPct val="100000"/>
              </a:lnSpc>
              <a:spcBef>
                <a:spcPts val="4500"/>
              </a:spcBef>
              <a:defRPr sz="3800"/>
            </a:lvl3pPr>
            <a:lvl4pPr marL="1494064" indent="-465364">
              <a:lnSpc>
                <a:spcPct val="100000"/>
              </a:lnSpc>
              <a:spcBef>
                <a:spcPts val="4500"/>
              </a:spcBef>
              <a:defRPr sz="3800"/>
            </a:lvl4pPr>
            <a:lvl5pPr marL="1836964" indent="-465364">
              <a:lnSpc>
                <a:spcPct val="100000"/>
              </a:lnSpc>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11954103" y="13073062"/>
            <a:ext cx="466269" cy="47307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4387453" y="1785937"/>
            <a:ext cx="15609094" cy="1014412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21"/>
          </p:nvPr>
        </p:nvSpPr>
        <p:spPr>
          <a:xfrm>
            <a:off x="12442031" y="7072312"/>
            <a:ext cx="8514489" cy="5679282"/>
          </a:xfrm>
          <a:prstGeom prst="rect">
            <a:avLst/>
          </a:prstGeom>
        </p:spPr>
        <p:txBody>
          <a:bodyPr lIns="91439" tIns="45719" rIns="91439" bIns="45719" anchor="t">
            <a:noAutofit/>
          </a:bodyPr>
          <a:lstStyle/>
          <a:p>
            <a:endParaRPr/>
          </a:p>
        </p:txBody>
      </p:sp>
      <p:sp>
        <p:nvSpPr>
          <p:cNvPr id="84" name="Image"/>
          <p:cNvSpPr>
            <a:spLocks noGrp="1"/>
          </p:cNvSpPr>
          <p:nvPr>
            <p:ph type="pic" sz="quarter" idx="22"/>
          </p:nvPr>
        </p:nvSpPr>
        <p:spPr>
          <a:xfrm>
            <a:off x="12192000" y="1250156"/>
            <a:ext cx="8251032" cy="5500689"/>
          </a:xfrm>
          <a:prstGeom prst="rect">
            <a:avLst/>
          </a:prstGeom>
        </p:spPr>
        <p:txBody>
          <a:bodyPr lIns="91439" tIns="45719" rIns="91439" bIns="45719" anchor="t">
            <a:noAutofit/>
          </a:bodyPr>
          <a:lstStyle/>
          <a:p>
            <a:endParaRPr/>
          </a:p>
        </p:txBody>
      </p:sp>
      <p:sp>
        <p:nvSpPr>
          <p:cNvPr id="85" name="Image"/>
          <p:cNvSpPr>
            <a:spLocks noGrp="1"/>
          </p:cNvSpPr>
          <p:nvPr>
            <p:ph type="pic" idx="23"/>
          </p:nvPr>
        </p:nvSpPr>
        <p:spPr>
          <a:xfrm>
            <a:off x="-291704" y="1250156"/>
            <a:ext cx="16850320" cy="11233548"/>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4833937" y="8947546"/>
            <a:ext cx="14716126" cy="647701"/>
          </a:xfrm>
          <a:prstGeom prst="rect">
            <a:avLst/>
          </a:prstGeom>
        </p:spPr>
        <p:txBody>
          <a:bodyPr anchor="t">
            <a:spAutoFit/>
          </a:bodyPr>
          <a:lstStyle>
            <a:lvl1pPr marL="0" indent="0" algn="ctr">
              <a:lnSpc>
                <a:spcPct val="100000"/>
              </a:lnSpc>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4833937" y="5997575"/>
            <a:ext cx="14716126" cy="863601"/>
          </a:xfrm>
          <a:prstGeom prst="rect">
            <a:avLst/>
          </a:prstGeom>
        </p:spPr>
        <p:txBody>
          <a:bodyPr>
            <a:spAutoFit/>
          </a:bodyPr>
          <a:lstStyle>
            <a:lvl1pPr marL="0" indent="0" algn="ctr">
              <a:lnSpc>
                <a:spcPct val="100000"/>
              </a:lnSpc>
              <a:spcBef>
                <a:spcPts val="0"/>
              </a:spcBef>
              <a:buSzTx/>
              <a:buNone/>
              <a:defRPr sz="46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21"/>
          </p:nvPr>
        </p:nvSpPr>
        <p:spPr>
          <a:xfrm>
            <a:off x="1712269" y="0"/>
            <a:ext cx="20959463" cy="13983891"/>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26" name="Title Text"/>
          <p:cNvSpPr txBox="1">
            <a:spLocks noGrp="1"/>
          </p:cNvSpPr>
          <p:nvPr>
            <p:ph type="title"/>
          </p:nvPr>
        </p:nvSpPr>
        <p:spPr>
          <a:prstGeom prst="rect">
            <a:avLst/>
          </a:prstGeom>
        </p:spPr>
        <p:txBody>
          <a:bodyPr/>
          <a:lstStyle>
            <a:lvl1pPr>
              <a:defRPr sz="7800"/>
            </a:lvl1pPr>
          </a:lstStyle>
          <a:p>
            <a:r>
              <a:t>Title Text</a:t>
            </a:r>
          </a:p>
        </p:txBody>
      </p:sp>
      <p:sp>
        <p:nvSpPr>
          <p:cNvPr id="127" name="Body Level One…"/>
          <p:cNvSpPr txBox="1">
            <a:spLocks noGrp="1"/>
          </p:cNvSpPr>
          <p:nvPr>
            <p:ph type="body" idx="1"/>
          </p:nvPr>
        </p:nvSpPr>
        <p:spPr>
          <a:prstGeom prst="rect">
            <a:avLst/>
          </a:prstGeom>
        </p:spPr>
        <p:txBody>
          <a:bodyPr/>
          <a:lstStyle>
            <a:lvl1pPr>
              <a:lnSpc>
                <a:spcPct val="100000"/>
              </a:lnSpc>
            </a:lvl1pPr>
            <a:lvl2pPr>
              <a:lnSpc>
                <a:spcPct val="100000"/>
              </a:lnSpc>
            </a:lvl2pPr>
            <a:lvl3pPr>
              <a:lnSpc>
                <a:spcPct val="100000"/>
              </a:lnSpc>
            </a:lvl3pPr>
            <a:lvl4pPr>
              <a:lnSpc>
                <a:spcPct val="100000"/>
              </a:lnSpc>
            </a:lvl4pPr>
            <a:lvl5pPr>
              <a:lnSpc>
                <a:spcPct val="100000"/>
              </a:lnSpc>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387453" y="357187"/>
            <a:ext cx="15609094" cy="30360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Title Text</a:t>
            </a:r>
          </a:p>
        </p:txBody>
      </p:sp>
      <p:sp>
        <p:nvSpPr>
          <p:cNvPr id="3" name="Body Level One…"/>
          <p:cNvSpPr txBox="1">
            <a:spLocks noGrp="1"/>
          </p:cNvSpPr>
          <p:nvPr>
            <p:ph type="body" idx="1"/>
          </p:nvPr>
        </p:nvSpPr>
        <p:spPr>
          <a:xfrm>
            <a:off x="4387453" y="3643312"/>
            <a:ext cx="15609094" cy="8840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4103" y="13073062"/>
            <a:ext cx="466269" cy="477671"/>
          </a:xfrm>
          <a:prstGeom prst="rect">
            <a:avLst/>
          </a:prstGeom>
          <a:ln w="12700">
            <a:miter lim="400000"/>
          </a:ln>
        </p:spPr>
        <p:txBody>
          <a:bodyPr wrap="none" lIns="71437" tIns="71437" rIns="71437" bIns="71437">
            <a:spAutoFit/>
          </a:bodyPr>
          <a:lstStyle>
            <a:lvl1pPr>
              <a:defRPr sz="220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ransition spd="med"/>
  <p:txStyles>
    <p:titleStyle>
      <a:lvl1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1pPr>
      <a:lvl2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2pPr>
      <a:lvl3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3pPr>
      <a:lvl4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4pPr>
      <a:lvl5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5pPr>
      <a:lvl6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6pPr>
      <a:lvl7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7pPr>
      <a:lvl8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8pPr>
      <a:lvl9pPr marL="0" marR="0" indent="0" algn="ctr" defTabSz="821531" rtl="0" latinLnBrk="0">
        <a:lnSpc>
          <a:spcPct val="100000"/>
        </a:lnSpc>
        <a:spcBef>
          <a:spcPts val="0"/>
        </a:spcBef>
        <a:spcAft>
          <a:spcPts val="0"/>
        </a:spcAft>
        <a:buClrTx/>
        <a:buSzTx/>
        <a:buFontTx/>
        <a:buNone/>
        <a:tabLst/>
        <a:defRPr sz="7400" b="0" i="0" u="none" strike="noStrike" cap="none" spc="0" baseline="0">
          <a:solidFill>
            <a:srgbClr val="000000"/>
          </a:solidFill>
          <a:uFillTx/>
          <a:latin typeface="+mj-lt"/>
          <a:ea typeface="+mj-ea"/>
          <a:cs typeface="+mj-cs"/>
          <a:sym typeface="Gill Sans"/>
        </a:defRPr>
      </a:lvl9pPr>
    </p:titleStyle>
    <p:bodyStyle>
      <a:lvl1pPr marL="6111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1pPr>
      <a:lvl2pPr marL="10556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2pPr>
      <a:lvl3pPr marL="15001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3pPr>
      <a:lvl4pPr marL="19446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4pPr>
      <a:lvl5pPr marL="23891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5pPr>
      <a:lvl6pPr marL="28336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6pPr>
      <a:lvl7pPr marL="32781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7pPr>
      <a:lvl8pPr marL="37226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8pPr>
      <a:lvl9pPr marL="4167187" marR="0" indent="-611187" algn="l" defTabSz="821531" rtl="0" latinLnBrk="0">
        <a:lnSpc>
          <a:spcPct val="120000"/>
        </a:lnSpc>
        <a:spcBef>
          <a:spcPts val="70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228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457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685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9144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11430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1371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1600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1828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6" Type="http://schemas.openxmlformats.org/officeDocument/2006/relationships/customXml" Target="../ink/ink6.xml"/><Relationship Id="rId21" Type="http://schemas.openxmlformats.org/officeDocument/2006/relationships/image" Target="../media/image19.png"/><Relationship Id="rId42" Type="http://schemas.openxmlformats.org/officeDocument/2006/relationships/customXml" Target="../ink/ink14.xml"/><Relationship Id="rId47" Type="http://schemas.openxmlformats.org/officeDocument/2006/relationships/image" Target="../media/image32.png"/><Relationship Id="rId63" Type="http://schemas.openxmlformats.org/officeDocument/2006/relationships/image" Target="../media/image40.png"/><Relationship Id="rId68" Type="http://schemas.openxmlformats.org/officeDocument/2006/relationships/customXml" Target="../ink/ink27.xml"/><Relationship Id="rId2" Type="http://schemas.openxmlformats.org/officeDocument/2006/relationships/notesSlide" Target="../notesSlides/notesSlide3.xml"/><Relationship Id="rId16" Type="http://schemas.openxmlformats.org/officeDocument/2006/relationships/customXml" Target="../ink/ink1.xml"/><Relationship Id="rId29" Type="http://schemas.openxmlformats.org/officeDocument/2006/relationships/image" Target="../media/image23.png"/><Relationship Id="rId11" Type="http://schemas.openxmlformats.org/officeDocument/2006/relationships/image" Target="../media/image12.png"/><Relationship Id="rId24" Type="http://schemas.openxmlformats.org/officeDocument/2006/relationships/customXml" Target="../ink/ink5.xml"/><Relationship Id="rId32" Type="http://schemas.openxmlformats.org/officeDocument/2006/relationships/customXml" Target="../ink/ink9.xml"/><Relationship Id="rId37" Type="http://schemas.openxmlformats.org/officeDocument/2006/relationships/image" Target="../media/image27.png"/><Relationship Id="rId40" Type="http://schemas.openxmlformats.org/officeDocument/2006/relationships/customXml" Target="../ink/ink13.xml"/><Relationship Id="rId45" Type="http://schemas.openxmlformats.org/officeDocument/2006/relationships/image" Target="../media/image31.png"/><Relationship Id="rId53" Type="http://schemas.openxmlformats.org/officeDocument/2006/relationships/image" Target="../media/image35.png"/><Relationship Id="rId58" Type="http://schemas.openxmlformats.org/officeDocument/2006/relationships/customXml" Target="../ink/ink22.xml"/><Relationship Id="rId66" Type="http://schemas.openxmlformats.org/officeDocument/2006/relationships/customXml" Target="../ink/ink26.xml"/><Relationship Id="rId5" Type="http://schemas.openxmlformats.org/officeDocument/2006/relationships/image" Target="../media/image6.png"/><Relationship Id="rId61" Type="http://schemas.openxmlformats.org/officeDocument/2006/relationships/image" Target="../media/image39.png"/><Relationship Id="rId19" Type="http://schemas.openxmlformats.org/officeDocument/2006/relationships/image" Target="../media/image18.png"/><Relationship Id="rId14" Type="http://schemas.openxmlformats.org/officeDocument/2006/relationships/image" Target="../media/image15.tif"/><Relationship Id="rId22" Type="http://schemas.openxmlformats.org/officeDocument/2006/relationships/customXml" Target="../ink/ink4.xml"/><Relationship Id="rId27" Type="http://schemas.openxmlformats.org/officeDocument/2006/relationships/image" Target="../media/image22.png"/><Relationship Id="rId30" Type="http://schemas.openxmlformats.org/officeDocument/2006/relationships/customXml" Target="../ink/ink8.xml"/><Relationship Id="rId35" Type="http://schemas.openxmlformats.org/officeDocument/2006/relationships/image" Target="../media/image26.png"/><Relationship Id="rId43" Type="http://schemas.openxmlformats.org/officeDocument/2006/relationships/image" Target="../media/image30.png"/><Relationship Id="rId48" Type="http://schemas.openxmlformats.org/officeDocument/2006/relationships/customXml" Target="../ink/ink17.xml"/><Relationship Id="rId56" Type="http://schemas.openxmlformats.org/officeDocument/2006/relationships/customXml" Target="../ink/ink21.xml"/><Relationship Id="rId64" Type="http://schemas.openxmlformats.org/officeDocument/2006/relationships/customXml" Target="../ink/ink25.xml"/><Relationship Id="rId69" Type="http://schemas.openxmlformats.org/officeDocument/2006/relationships/image" Target="../media/image43.png"/><Relationship Id="rId8" Type="http://schemas.openxmlformats.org/officeDocument/2006/relationships/image" Target="../media/image9.png"/><Relationship Id="rId51" Type="http://schemas.openxmlformats.org/officeDocument/2006/relationships/image" Target="../media/image34.png"/><Relationship Id="rId72" Type="http://schemas.openxmlformats.org/officeDocument/2006/relationships/customXml" Target="../ink/ink29.xml"/><Relationship Id="rId3" Type="http://schemas.openxmlformats.org/officeDocument/2006/relationships/image" Target="../media/image3.png"/><Relationship Id="rId12" Type="http://schemas.openxmlformats.org/officeDocument/2006/relationships/image" Target="../media/image13.png"/><Relationship Id="rId17" Type="http://schemas.openxmlformats.org/officeDocument/2006/relationships/image" Target="../media/image17.png"/><Relationship Id="rId25" Type="http://schemas.openxmlformats.org/officeDocument/2006/relationships/image" Target="../media/image21.png"/><Relationship Id="rId33" Type="http://schemas.openxmlformats.org/officeDocument/2006/relationships/image" Target="../media/image25.png"/><Relationship Id="rId38" Type="http://schemas.openxmlformats.org/officeDocument/2006/relationships/customXml" Target="../ink/ink12.xml"/><Relationship Id="rId46" Type="http://schemas.openxmlformats.org/officeDocument/2006/relationships/customXml" Target="../ink/ink16.xml"/><Relationship Id="rId59" Type="http://schemas.openxmlformats.org/officeDocument/2006/relationships/image" Target="../media/image38.png"/><Relationship Id="rId67" Type="http://schemas.openxmlformats.org/officeDocument/2006/relationships/image" Target="../media/image42.png"/><Relationship Id="rId20" Type="http://schemas.openxmlformats.org/officeDocument/2006/relationships/customXml" Target="../ink/ink3.xml"/><Relationship Id="rId41" Type="http://schemas.openxmlformats.org/officeDocument/2006/relationships/image" Target="../media/image29.png"/><Relationship Id="rId54" Type="http://schemas.openxmlformats.org/officeDocument/2006/relationships/customXml" Target="../ink/ink20.xml"/><Relationship Id="rId62" Type="http://schemas.openxmlformats.org/officeDocument/2006/relationships/customXml" Target="../ink/ink24.xml"/><Relationship Id="rId70" Type="http://schemas.openxmlformats.org/officeDocument/2006/relationships/customXml" Target="../ink/ink28.xml"/><Relationship Id="rId1" Type="http://schemas.openxmlformats.org/officeDocument/2006/relationships/slideLayout" Target="../slideLayouts/slideLayout6.xml"/><Relationship Id="rId6" Type="http://schemas.openxmlformats.org/officeDocument/2006/relationships/image" Target="../media/image7.png"/><Relationship Id="rId15" Type="http://schemas.openxmlformats.org/officeDocument/2006/relationships/image" Target="../media/image16.png"/><Relationship Id="rId23" Type="http://schemas.openxmlformats.org/officeDocument/2006/relationships/image" Target="../media/image20.png"/><Relationship Id="rId28" Type="http://schemas.openxmlformats.org/officeDocument/2006/relationships/customXml" Target="../ink/ink7.xml"/><Relationship Id="rId36" Type="http://schemas.openxmlformats.org/officeDocument/2006/relationships/customXml" Target="../ink/ink11.xml"/><Relationship Id="rId49" Type="http://schemas.openxmlformats.org/officeDocument/2006/relationships/image" Target="../media/image33.png"/><Relationship Id="rId57" Type="http://schemas.openxmlformats.org/officeDocument/2006/relationships/image" Target="../media/image37.png"/><Relationship Id="rId10" Type="http://schemas.openxmlformats.org/officeDocument/2006/relationships/image" Target="../media/image11.png"/><Relationship Id="rId31" Type="http://schemas.openxmlformats.org/officeDocument/2006/relationships/image" Target="../media/image24.png"/><Relationship Id="rId44" Type="http://schemas.openxmlformats.org/officeDocument/2006/relationships/customXml" Target="../ink/ink15.xml"/><Relationship Id="rId52" Type="http://schemas.openxmlformats.org/officeDocument/2006/relationships/customXml" Target="../ink/ink19.xml"/><Relationship Id="rId60" Type="http://schemas.openxmlformats.org/officeDocument/2006/relationships/customXml" Target="../ink/ink23.xml"/><Relationship Id="rId65" Type="http://schemas.openxmlformats.org/officeDocument/2006/relationships/image" Target="../media/image41.png"/><Relationship Id="rId73" Type="http://schemas.openxmlformats.org/officeDocument/2006/relationships/image" Target="../media/image45.png"/><Relationship Id="rId4" Type="http://schemas.openxmlformats.org/officeDocument/2006/relationships/image" Target="../media/image5.png"/><Relationship Id="rId9" Type="http://schemas.openxmlformats.org/officeDocument/2006/relationships/image" Target="../media/image10.png"/><Relationship Id="rId13" Type="http://schemas.openxmlformats.org/officeDocument/2006/relationships/image" Target="../media/image14.tif"/><Relationship Id="rId18" Type="http://schemas.openxmlformats.org/officeDocument/2006/relationships/customXml" Target="../ink/ink2.xml"/><Relationship Id="rId39" Type="http://schemas.openxmlformats.org/officeDocument/2006/relationships/image" Target="../media/image28.png"/><Relationship Id="rId34" Type="http://schemas.openxmlformats.org/officeDocument/2006/relationships/customXml" Target="../ink/ink10.xml"/><Relationship Id="rId50" Type="http://schemas.openxmlformats.org/officeDocument/2006/relationships/customXml" Target="../ink/ink18.xml"/><Relationship Id="rId55" Type="http://schemas.openxmlformats.org/officeDocument/2006/relationships/image" Target="../media/image36.png"/><Relationship Id="rId7" Type="http://schemas.openxmlformats.org/officeDocument/2006/relationships/image" Target="../media/image8.png"/><Relationship Id="rId71" Type="http://schemas.openxmlformats.org/officeDocument/2006/relationships/image" Target="../media/image44.png"/></Relationships>
</file>

<file path=ppt/slides/_rels/slide5.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customXml" Target="../ink/ink34.xml"/><Relationship Id="rId3" Type="http://schemas.openxmlformats.org/officeDocument/2006/relationships/image" Target="../media/image46.png"/><Relationship Id="rId7" Type="http://schemas.openxmlformats.org/officeDocument/2006/relationships/customXml" Target="../ink/ink31.xml"/><Relationship Id="rId12" Type="http://schemas.openxmlformats.org/officeDocument/2006/relationships/image" Target="../media/image51.png"/><Relationship Id="rId2" Type="http://schemas.openxmlformats.org/officeDocument/2006/relationships/notesSlide" Target="../notesSlides/notesSlide4.xml"/><Relationship Id="rId16" Type="http://schemas.openxmlformats.org/officeDocument/2006/relationships/image" Target="../media/image53.png"/><Relationship Id="rId1" Type="http://schemas.openxmlformats.org/officeDocument/2006/relationships/slideLayout" Target="../slideLayouts/slideLayout6.xml"/><Relationship Id="rId6" Type="http://schemas.openxmlformats.org/officeDocument/2006/relationships/image" Target="../media/image48.png"/><Relationship Id="rId11" Type="http://schemas.openxmlformats.org/officeDocument/2006/relationships/customXml" Target="../ink/ink33.xml"/><Relationship Id="rId5" Type="http://schemas.openxmlformats.org/officeDocument/2006/relationships/customXml" Target="../ink/ink30.xml"/><Relationship Id="rId15" Type="http://schemas.openxmlformats.org/officeDocument/2006/relationships/customXml" Target="../ink/ink35.xml"/><Relationship Id="rId10" Type="http://schemas.openxmlformats.org/officeDocument/2006/relationships/image" Target="../media/image50.png"/><Relationship Id="rId4" Type="http://schemas.openxmlformats.org/officeDocument/2006/relationships/image" Target="../media/image47.png"/><Relationship Id="rId9" Type="http://schemas.openxmlformats.org/officeDocument/2006/relationships/customXml" Target="../ink/ink32.xml"/><Relationship Id="rId14" Type="http://schemas.openxmlformats.org/officeDocument/2006/relationships/image" Target="../media/image52.png"/></Relationships>
</file>

<file path=ppt/slides/_rels/slide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xml"/><Relationship Id="rId4" Type="http://schemas.openxmlformats.org/officeDocument/2006/relationships/image" Target="../media/image57.png"/></Relationships>
</file>

<file path=ppt/slides/_rels/slide8.xml.rels><?xml version="1.0" encoding="UTF-8" standalone="yes"?>
<Relationships xmlns="http://schemas.openxmlformats.org/package/2006/relationships"><Relationship Id="rId117" Type="http://schemas.openxmlformats.org/officeDocument/2006/relationships/image" Target="../media/image115.png"/><Relationship Id="rId21" Type="http://schemas.openxmlformats.org/officeDocument/2006/relationships/image" Target="../media/image67.png"/><Relationship Id="rId42" Type="http://schemas.openxmlformats.org/officeDocument/2006/relationships/customXml" Target="../ink/ink55.xml"/><Relationship Id="rId63" Type="http://schemas.openxmlformats.org/officeDocument/2006/relationships/image" Target="../media/image88.png"/><Relationship Id="rId84" Type="http://schemas.openxmlformats.org/officeDocument/2006/relationships/customXml" Target="../ink/ink76.xml"/><Relationship Id="rId16" Type="http://schemas.openxmlformats.org/officeDocument/2006/relationships/customXml" Target="../ink/ink42.xml"/><Relationship Id="rId107" Type="http://schemas.openxmlformats.org/officeDocument/2006/relationships/image" Target="../media/image110.png"/><Relationship Id="rId11" Type="http://schemas.openxmlformats.org/officeDocument/2006/relationships/image" Target="../media/image62.png"/><Relationship Id="rId32" Type="http://schemas.openxmlformats.org/officeDocument/2006/relationships/customXml" Target="../ink/ink50.xml"/><Relationship Id="rId37" Type="http://schemas.openxmlformats.org/officeDocument/2006/relationships/image" Target="../media/image75.png"/><Relationship Id="rId53" Type="http://schemas.openxmlformats.org/officeDocument/2006/relationships/image" Target="../media/image83.png"/><Relationship Id="rId58" Type="http://schemas.openxmlformats.org/officeDocument/2006/relationships/customXml" Target="../ink/ink63.xml"/><Relationship Id="rId74" Type="http://schemas.openxmlformats.org/officeDocument/2006/relationships/customXml" Target="../ink/ink71.xml"/><Relationship Id="rId79" Type="http://schemas.openxmlformats.org/officeDocument/2006/relationships/image" Target="../media/image96.png"/><Relationship Id="rId102" Type="http://schemas.openxmlformats.org/officeDocument/2006/relationships/customXml" Target="../ink/ink85.xml"/><Relationship Id="rId123" Type="http://schemas.openxmlformats.org/officeDocument/2006/relationships/image" Target="../media/image118.png"/><Relationship Id="rId128" Type="http://schemas.openxmlformats.org/officeDocument/2006/relationships/customXml" Target="../ink/ink98.xml"/><Relationship Id="rId5" Type="http://schemas.openxmlformats.org/officeDocument/2006/relationships/image" Target="../media/image59.png"/><Relationship Id="rId90" Type="http://schemas.openxmlformats.org/officeDocument/2006/relationships/customXml" Target="../ink/ink79.xml"/><Relationship Id="rId95" Type="http://schemas.openxmlformats.org/officeDocument/2006/relationships/image" Target="../media/image104.png"/><Relationship Id="rId22" Type="http://schemas.openxmlformats.org/officeDocument/2006/relationships/customXml" Target="../ink/ink45.xml"/><Relationship Id="rId27" Type="http://schemas.openxmlformats.org/officeDocument/2006/relationships/image" Target="../media/image70.png"/><Relationship Id="rId43" Type="http://schemas.openxmlformats.org/officeDocument/2006/relationships/image" Target="../media/image78.png"/><Relationship Id="rId48" Type="http://schemas.openxmlformats.org/officeDocument/2006/relationships/customXml" Target="../ink/ink58.xml"/><Relationship Id="rId64" Type="http://schemas.openxmlformats.org/officeDocument/2006/relationships/customXml" Target="../ink/ink66.xml"/><Relationship Id="rId69" Type="http://schemas.openxmlformats.org/officeDocument/2006/relationships/image" Target="../media/image91.png"/><Relationship Id="rId113" Type="http://schemas.openxmlformats.org/officeDocument/2006/relationships/image" Target="../media/image113.png"/><Relationship Id="rId118" Type="http://schemas.openxmlformats.org/officeDocument/2006/relationships/customXml" Target="../ink/ink93.xml"/><Relationship Id="rId134" Type="http://schemas.openxmlformats.org/officeDocument/2006/relationships/customXml" Target="../ink/ink101.xml"/><Relationship Id="rId80" Type="http://schemas.openxmlformats.org/officeDocument/2006/relationships/customXml" Target="../ink/ink74.xml"/><Relationship Id="rId85" Type="http://schemas.openxmlformats.org/officeDocument/2006/relationships/image" Target="../media/image99.png"/><Relationship Id="rId12" Type="http://schemas.openxmlformats.org/officeDocument/2006/relationships/customXml" Target="../ink/ink40.xml"/><Relationship Id="rId17" Type="http://schemas.openxmlformats.org/officeDocument/2006/relationships/image" Target="../media/image65.png"/><Relationship Id="rId33" Type="http://schemas.openxmlformats.org/officeDocument/2006/relationships/image" Target="../media/image73.png"/><Relationship Id="rId38" Type="http://schemas.openxmlformats.org/officeDocument/2006/relationships/customXml" Target="../ink/ink53.xml"/><Relationship Id="rId59" Type="http://schemas.openxmlformats.org/officeDocument/2006/relationships/image" Target="../media/image86.png"/><Relationship Id="rId103" Type="http://schemas.openxmlformats.org/officeDocument/2006/relationships/image" Target="../media/image108.png"/><Relationship Id="rId108" Type="http://schemas.openxmlformats.org/officeDocument/2006/relationships/customXml" Target="../ink/ink88.xml"/><Relationship Id="rId124" Type="http://schemas.openxmlformats.org/officeDocument/2006/relationships/customXml" Target="../ink/ink96.xml"/><Relationship Id="rId129" Type="http://schemas.openxmlformats.org/officeDocument/2006/relationships/image" Target="../media/image121.png"/><Relationship Id="rId54" Type="http://schemas.openxmlformats.org/officeDocument/2006/relationships/customXml" Target="../ink/ink61.xml"/><Relationship Id="rId70" Type="http://schemas.openxmlformats.org/officeDocument/2006/relationships/customXml" Target="../ink/ink69.xml"/><Relationship Id="rId75" Type="http://schemas.openxmlformats.org/officeDocument/2006/relationships/image" Target="../media/image94.png"/><Relationship Id="rId91" Type="http://schemas.openxmlformats.org/officeDocument/2006/relationships/image" Target="../media/image102.png"/><Relationship Id="rId96" Type="http://schemas.openxmlformats.org/officeDocument/2006/relationships/customXml" Target="../ink/ink82.xml"/><Relationship Id="rId1" Type="http://schemas.openxmlformats.org/officeDocument/2006/relationships/slideLayout" Target="../slideLayouts/slideLayout6.xml"/><Relationship Id="rId6" Type="http://schemas.openxmlformats.org/officeDocument/2006/relationships/customXml" Target="../ink/ink37.xml"/><Relationship Id="rId23" Type="http://schemas.openxmlformats.org/officeDocument/2006/relationships/image" Target="../media/image68.png"/><Relationship Id="rId28" Type="http://schemas.openxmlformats.org/officeDocument/2006/relationships/customXml" Target="../ink/ink48.xml"/><Relationship Id="rId49" Type="http://schemas.openxmlformats.org/officeDocument/2006/relationships/image" Target="../media/image81.png"/><Relationship Id="rId114" Type="http://schemas.openxmlformats.org/officeDocument/2006/relationships/customXml" Target="../ink/ink91.xml"/><Relationship Id="rId119" Type="http://schemas.openxmlformats.org/officeDocument/2006/relationships/image" Target="../media/image116.png"/><Relationship Id="rId44" Type="http://schemas.openxmlformats.org/officeDocument/2006/relationships/customXml" Target="../ink/ink56.xml"/><Relationship Id="rId60" Type="http://schemas.openxmlformats.org/officeDocument/2006/relationships/customXml" Target="../ink/ink64.xml"/><Relationship Id="rId65" Type="http://schemas.openxmlformats.org/officeDocument/2006/relationships/image" Target="../media/image89.png"/><Relationship Id="rId81" Type="http://schemas.openxmlformats.org/officeDocument/2006/relationships/image" Target="../media/image97.png"/><Relationship Id="rId86" Type="http://schemas.openxmlformats.org/officeDocument/2006/relationships/customXml" Target="../ink/ink77.xml"/><Relationship Id="rId130" Type="http://schemas.openxmlformats.org/officeDocument/2006/relationships/customXml" Target="../ink/ink99.xml"/><Relationship Id="rId135" Type="http://schemas.openxmlformats.org/officeDocument/2006/relationships/image" Target="../media/image124.png"/><Relationship Id="rId13" Type="http://schemas.openxmlformats.org/officeDocument/2006/relationships/image" Target="../media/image63.png"/><Relationship Id="rId18" Type="http://schemas.openxmlformats.org/officeDocument/2006/relationships/customXml" Target="../ink/ink43.xml"/><Relationship Id="rId39" Type="http://schemas.openxmlformats.org/officeDocument/2006/relationships/image" Target="../media/image76.png"/><Relationship Id="rId109" Type="http://schemas.openxmlformats.org/officeDocument/2006/relationships/image" Target="../media/image111.png"/><Relationship Id="rId34" Type="http://schemas.openxmlformats.org/officeDocument/2006/relationships/customXml" Target="../ink/ink51.xml"/><Relationship Id="rId50" Type="http://schemas.openxmlformats.org/officeDocument/2006/relationships/customXml" Target="../ink/ink59.xml"/><Relationship Id="rId55" Type="http://schemas.openxmlformats.org/officeDocument/2006/relationships/image" Target="../media/image84.png"/><Relationship Id="rId76" Type="http://schemas.openxmlformats.org/officeDocument/2006/relationships/customXml" Target="../ink/ink72.xml"/><Relationship Id="rId97" Type="http://schemas.openxmlformats.org/officeDocument/2006/relationships/image" Target="../media/image105.png"/><Relationship Id="rId104" Type="http://schemas.openxmlformats.org/officeDocument/2006/relationships/customXml" Target="../ink/ink86.xml"/><Relationship Id="rId120" Type="http://schemas.openxmlformats.org/officeDocument/2006/relationships/customXml" Target="../ink/ink94.xml"/><Relationship Id="rId125" Type="http://schemas.openxmlformats.org/officeDocument/2006/relationships/image" Target="../media/image119.png"/><Relationship Id="rId7" Type="http://schemas.openxmlformats.org/officeDocument/2006/relationships/image" Target="../media/image60.png"/><Relationship Id="rId71" Type="http://schemas.openxmlformats.org/officeDocument/2006/relationships/image" Target="../media/image92.png"/><Relationship Id="rId92" Type="http://schemas.openxmlformats.org/officeDocument/2006/relationships/customXml" Target="../ink/ink80.xml"/><Relationship Id="rId2" Type="http://schemas.openxmlformats.org/officeDocument/2006/relationships/notesSlide" Target="../notesSlides/notesSlide5.xml"/><Relationship Id="rId29" Type="http://schemas.openxmlformats.org/officeDocument/2006/relationships/image" Target="../media/image71.png"/><Relationship Id="rId24" Type="http://schemas.openxmlformats.org/officeDocument/2006/relationships/customXml" Target="../ink/ink46.xml"/><Relationship Id="rId40" Type="http://schemas.openxmlformats.org/officeDocument/2006/relationships/customXml" Target="../ink/ink54.xml"/><Relationship Id="rId45" Type="http://schemas.openxmlformats.org/officeDocument/2006/relationships/image" Target="../media/image79.png"/><Relationship Id="rId66" Type="http://schemas.openxmlformats.org/officeDocument/2006/relationships/customXml" Target="../ink/ink67.xml"/><Relationship Id="rId87" Type="http://schemas.openxmlformats.org/officeDocument/2006/relationships/image" Target="../media/image100.png"/><Relationship Id="rId110" Type="http://schemas.openxmlformats.org/officeDocument/2006/relationships/customXml" Target="../ink/ink89.xml"/><Relationship Id="rId115" Type="http://schemas.openxmlformats.org/officeDocument/2006/relationships/image" Target="../media/image114.png"/><Relationship Id="rId131" Type="http://schemas.openxmlformats.org/officeDocument/2006/relationships/image" Target="../media/image122.png"/><Relationship Id="rId136" Type="http://schemas.openxmlformats.org/officeDocument/2006/relationships/customXml" Target="../ink/ink102.xml"/><Relationship Id="rId61" Type="http://schemas.openxmlformats.org/officeDocument/2006/relationships/image" Target="../media/image87.png"/><Relationship Id="rId82" Type="http://schemas.openxmlformats.org/officeDocument/2006/relationships/customXml" Target="../ink/ink75.xml"/><Relationship Id="rId19" Type="http://schemas.openxmlformats.org/officeDocument/2006/relationships/image" Target="../media/image66.png"/><Relationship Id="rId14" Type="http://schemas.openxmlformats.org/officeDocument/2006/relationships/customXml" Target="../ink/ink41.xml"/><Relationship Id="rId30" Type="http://schemas.openxmlformats.org/officeDocument/2006/relationships/customXml" Target="../ink/ink49.xml"/><Relationship Id="rId35" Type="http://schemas.openxmlformats.org/officeDocument/2006/relationships/image" Target="../media/image74.png"/><Relationship Id="rId56" Type="http://schemas.openxmlformats.org/officeDocument/2006/relationships/customXml" Target="../ink/ink62.xml"/><Relationship Id="rId77" Type="http://schemas.openxmlformats.org/officeDocument/2006/relationships/image" Target="../media/image95.png"/><Relationship Id="rId100" Type="http://schemas.openxmlformats.org/officeDocument/2006/relationships/customXml" Target="../ink/ink84.xml"/><Relationship Id="rId105" Type="http://schemas.openxmlformats.org/officeDocument/2006/relationships/image" Target="../media/image109.png"/><Relationship Id="rId126" Type="http://schemas.openxmlformats.org/officeDocument/2006/relationships/customXml" Target="../ink/ink97.xml"/><Relationship Id="rId8" Type="http://schemas.openxmlformats.org/officeDocument/2006/relationships/customXml" Target="../ink/ink38.xml"/><Relationship Id="rId51" Type="http://schemas.openxmlformats.org/officeDocument/2006/relationships/image" Target="../media/image82.png"/><Relationship Id="rId72" Type="http://schemas.openxmlformats.org/officeDocument/2006/relationships/customXml" Target="../ink/ink70.xml"/><Relationship Id="rId93" Type="http://schemas.openxmlformats.org/officeDocument/2006/relationships/image" Target="../media/image103.png"/><Relationship Id="rId98" Type="http://schemas.openxmlformats.org/officeDocument/2006/relationships/customXml" Target="../ink/ink83.xml"/><Relationship Id="rId121" Type="http://schemas.openxmlformats.org/officeDocument/2006/relationships/image" Target="../media/image117.png"/><Relationship Id="rId3" Type="http://schemas.openxmlformats.org/officeDocument/2006/relationships/image" Target="../media/image58.tif"/><Relationship Id="rId25" Type="http://schemas.openxmlformats.org/officeDocument/2006/relationships/image" Target="../media/image69.png"/><Relationship Id="rId46" Type="http://schemas.openxmlformats.org/officeDocument/2006/relationships/customXml" Target="../ink/ink57.xml"/><Relationship Id="rId67" Type="http://schemas.openxmlformats.org/officeDocument/2006/relationships/image" Target="../media/image90.png"/><Relationship Id="rId116" Type="http://schemas.openxmlformats.org/officeDocument/2006/relationships/customXml" Target="../ink/ink92.xml"/><Relationship Id="rId137" Type="http://schemas.openxmlformats.org/officeDocument/2006/relationships/image" Target="../media/image125.png"/><Relationship Id="rId20" Type="http://schemas.openxmlformats.org/officeDocument/2006/relationships/customXml" Target="../ink/ink44.xml"/><Relationship Id="rId41" Type="http://schemas.openxmlformats.org/officeDocument/2006/relationships/image" Target="../media/image77.png"/><Relationship Id="rId62" Type="http://schemas.openxmlformats.org/officeDocument/2006/relationships/customXml" Target="../ink/ink65.xml"/><Relationship Id="rId83" Type="http://schemas.openxmlformats.org/officeDocument/2006/relationships/image" Target="../media/image98.png"/><Relationship Id="rId88" Type="http://schemas.openxmlformats.org/officeDocument/2006/relationships/customXml" Target="../ink/ink78.xml"/><Relationship Id="rId111" Type="http://schemas.openxmlformats.org/officeDocument/2006/relationships/image" Target="../media/image112.png"/><Relationship Id="rId132" Type="http://schemas.openxmlformats.org/officeDocument/2006/relationships/customXml" Target="../ink/ink100.xml"/><Relationship Id="rId15" Type="http://schemas.openxmlformats.org/officeDocument/2006/relationships/image" Target="../media/image64.png"/><Relationship Id="rId36" Type="http://schemas.openxmlformats.org/officeDocument/2006/relationships/customXml" Target="../ink/ink52.xml"/><Relationship Id="rId57" Type="http://schemas.openxmlformats.org/officeDocument/2006/relationships/image" Target="../media/image85.png"/><Relationship Id="rId106" Type="http://schemas.openxmlformats.org/officeDocument/2006/relationships/customXml" Target="../ink/ink87.xml"/><Relationship Id="rId127" Type="http://schemas.openxmlformats.org/officeDocument/2006/relationships/image" Target="../media/image120.png"/><Relationship Id="rId10" Type="http://schemas.openxmlformats.org/officeDocument/2006/relationships/customXml" Target="../ink/ink39.xml"/><Relationship Id="rId31" Type="http://schemas.openxmlformats.org/officeDocument/2006/relationships/image" Target="../media/image72.png"/><Relationship Id="rId52" Type="http://schemas.openxmlformats.org/officeDocument/2006/relationships/customXml" Target="../ink/ink60.xml"/><Relationship Id="rId73" Type="http://schemas.openxmlformats.org/officeDocument/2006/relationships/image" Target="../media/image93.png"/><Relationship Id="rId78" Type="http://schemas.openxmlformats.org/officeDocument/2006/relationships/customXml" Target="../ink/ink73.xml"/><Relationship Id="rId94" Type="http://schemas.openxmlformats.org/officeDocument/2006/relationships/customXml" Target="../ink/ink81.xml"/><Relationship Id="rId99" Type="http://schemas.openxmlformats.org/officeDocument/2006/relationships/image" Target="../media/image106.png"/><Relationship Id="rId101" Type="http://schemas.openxmlformats.org/officeDocument/2006/relationships/image" Target="../media/image107.png"/><Relationship Id="rId122" Type="http://schemas.openxmlformats.org/officeDocument/2006/relationships/customXml" Target="../ink/ink95.xml"/><Relationship Id="rId4" Type="http://schemas.openxmlformats.org/officeDocument/2006/relationships/customXml" Target="../ink/ink36.xml"/><Relationship Id="rId9" Type="http://schemas.openxmlformats.org/officeDocument/2006/relationships/image" Target="../media/image61.png"/><Relationship Id="rId26" Type="http://schemas.openxmlformats.org/officeDocument/2006/relationships/customXml" Target="../ink/ink47.xml"/><Relationship Id="rId47" Type="http://schemas.openxmlformats.org/officeDocument/2006/relationships/image" Target="../media/image80.png"/><Relationship Id="rId68" Type="http://schemas.openxmlformats.org/officeDocument/2006/relationships/customXml" Target="../ink/ink68.xml"/><Relationship Id="rId89" Type="http://schemas.openxmlformats.org/officeDocument/2006/relationships/image" Target="../media/image101.png"/><Relationship Id="rId112" Type="http://schemas.openxmlformats.org/officeDocument/2006/relationships/customXml" Target="../ink/ink90.xml"/><Relationship Id="rId133" Type="http://schemas.openxmlformats.org/officeDocument/2006/relationships/image" Target="../media/image123.png"/></Relationships>
</file>

<file path=ppt/slides/_rels/slide9.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26.png"/><Relationship Id="rId7" Type="http://schemas.openxmlformats.org/officeDocument/2006/relationships/image" Target="../media/image130.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 Id="rId9" Type="http://schemas.openxmlformats.org/officeDocument/2006/relationships/image" Target="../media/image132.png"/></Relationships>
</file>

<file path=ppt/slides/_rels/slide10.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6.png"/><Relationship Id="rId7" Type="http://schemas.openxmlformats.org/officeDocument/2006/relationships/image" Target="../media/image128.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27.png"/><Relationship Id="rId9" Type="http://schemas.openxmlformats.org/officeDocument/2006/relationships/image" Target="../media/image135.png"/></Relationships>
</file>

<file path=ppt/slides/_rels/slide11.xml.rels><?xml version="1.0" encoding="UTF-8" standalone="yes"?>
<Relationships xmlns="http://schemas.openxmlformats.org/package/2006/relationships"><Relationship Id="rId3" Type="http://schemas.openxmlformats.org/officeDocument/2006/relationships/customXml" Target="../ink/ink103.xml"/><Relationship Id="rId2" Type="http://schemas.openxmlformats.org/officeDocument/2006/relationships/image" Target="../media/image136.png"/><Relationship Id="rId1" Type="http://schemas.openxmlformats.org/officeDocument/2006/relationships/slideLayout" Target="../slideLayouts/slideLayout6.xml"/><Relationship Id="rId6" Type="http://schemas.openxmlformats.org/officeDocument/2006/relationships/image" Target="../media/image138.png"/><Relationship Id="rId5" Type="http://schemas.openxmlformats.org/officeDocument/2006/relationships/customXml" Target="../ink/ink104.xml"/><Relationship Id="rId4" Type="http://schemas.openxmlformats.org/officeDocument/2006/relationships/image" Target="../media/image137.png"/></Relationships>
</file>

<file path=ppt/slides/_rels/slide1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6.xml"/><Relationship Id="rId4" Type="http://schemas.openxmlformats.org/officeDocument/2006/relationships/hyperlink" Target="https://arxiv.org/abs/2410.01201v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hyperlink" Target="https://ieeexplore.ieee.org/author/37298983000" TargetMode="External"/><Relationship Id="rId1" Type="http://schemas.openxmlformats.org/officeDocument/2006/relationships/slideLayout" Target="../slideLayouts/slideLayout6.xml"/><Relationship Id="rId6" Type="http://schemas.openxmlformats.org/officeDocument/2006/relationships/image" Target="../media/image143.png"/><Relationship Id="rId5" Type="http://schemas.openxmlformats.org/officeDocument/2006/relationships/customXml" Target="../ink/ink105.xml"/><Relationship Id="rId4" Type="http://schemas.openxmlformats.org/officeDocument/2006/relationships/image" Target="../media/image142.png"/></Relationships>
</file>

<file path=ppt/slides/_rels/slide14.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9.png"/><Relationship Id="rId7" Type="http://schemas.openxmlformats.org/officeDocument/2006/relationships/image" Target="../media/image153.png"/><Relationship Id="rId2" Type="http://schemas.openxmlformats.org/officeDocument/2006/relationships/image" Target="../media/image148.png"/><Relationship Id="rId1" Type="http://schemas.openxmlformats.org/officeDocument/2006/relationships/slideLayout" Target="../slideLayouts/slideLayout6.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19.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6.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png"/></Relationships>
</file>

<file path=ppt/slides/_rels/slide20.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6.xml"/><Relationship Id="rId4" Type="http://schemas.openxmlformats.org/officeDocument/2006/relationships/image" Target="../media/image163.png"/></Relationships>
</file>

<file path=ppt/slides/_rels/slide24.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6.xml"/><Relationship Id="rId6" Type="http://schemas.openxmlformats.org/officeDocument/2006/relationships/image" Target="../media/image169.png"/><Relationship Id="rId5" Type="http://schemas.openxmlformats.org/officeDocument/2006/relationships/image" Target="../media/image168.png"/><Relationship Id="rId4" Type="http://schemas.openxmlformats.org/officeDocument/2006/relationships/image" Target="../media/image167.png"/></Relationships>
</file>

<file path=ppt/slides/_rels/slide2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72.png"/><Relationship Id="rId4" Type="http://schemas.openxmlformats.org/officeDocument/2006/relationships/image" Target="../media/image1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752091" y="4688482"/>
            <a:ext cx="21336000" cy="1569660"/>
          </a:xfrm>
        </p:spPr>
        <p:txBody>
          <a:bodyPr>
            <a:normAutofit/>
          </a:bodyPr>
          <a:lstStyle/>
          <a:p>
            <a:r>
              <a:rPr lang="en-US" sz="8000" dirty="0"/>
              <a:t>CMPT 413/713: Natural Language Processing</a:t>
            </a:r>
          </a:p>
        </p:txBody>
      </p:sp>
      <p:sp>
        <p:nvSpPr>
          <p:cNvPr id="5" name="Subtitle 4"/>
          <p:cNvSpPr>
            <a:spLocks noGrp="1"/>
          </p:cNvSpPr>
          <p:nvPr>
            <p:ph type="subTitle" idx="1"/>
          </p:nvPr>
        </p:nvSpPr>
        <p:spPr>
          <a:xfrm>
            <a:off x="2659119" y="9708974"/>
            <a:ext cx="18288000" cy="1978772"/>
          </a:xfrm>
        </p:spPr>
        <p:txBody>
          <a:bodyPr>
            <a:normAutofit/>
          </a:bodyPr>
          <a:lstStyle/>
          <a:p>
            <a:r>
              <a:rPr lang="en-US" sz="7200" dirty="0"/>
              <a:t>Zhiyun (Richard) Peng</a:t>
            </a:r>
          </a:p>
        </p:txBody>
      </p:sp>
      <p:sp>
        <p:nvSpPr>
          <p:cNvPr id="7" name="Subtitle 4"/>
          <p:cNvSpPr txBox="1">
            <a:spLocks/>
          </p:cNvSpPr>
          <p:nvPr/>
        </p:nvSpPr>
        <p:spPr>
          <a:xfrm>
            <a:off x="3048000" y="11116390"/>
            <a:ext cx="18288000" cy="812872"/>
          </a:xfrm>
          <a:prstGeom prst="rect">
            <a:avLst/>
          </a:prstGeom>
        </p:spPr>
        <p:txBody>
          <a:bodyPr vert="horz" lIns="182880" tIns="91440" rIns="182880" bIns="91440" rtlCol="0">
            <a:normAutofit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defTabSz="1828800">
              <a:spcBef>
                <a:spcPts val="2000"/>
              </a:spcBef>
              <a:defRPr/>
            </a:pPr>
            <a:r>
              <a:rPr lang="en-US" sz="4800" dirty="0">
                <a:solidFill>
                  <a:prstClr val="black"/>
                </a:solidFill>
                <a:latin typeface="Calibri" panose="020F0502020204030204"/>
              </a:rPr>
              <a:t>2026-10-23</a:t>
            </a:r>
          </a:p>
        </p:txBody>
      </p:sp>
      <p:sp>
        <p:nvSpPr>
          <p:cNvPr id="2" name="Slide Number Placeholder 1"/>
          <p:cNvSpPr>
            <a:spLocks noGrp="1"/>
          </p:cNvSpPr>
          <p:nvPr>
            <p:ph type="sldNum" sz="quarter" idx="12"/>
          </p:nvPr>
        </p:nvSpPr>
        <p:spPr>
          <a:xfrm>
            <a:off x="9676891" y="133366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828800" hangingPunct="1">
              <a:defRPr/>
            </a:pPr>
            <a:fld id="{0678F3BA-CF26-A443-A03B-DCCCF0EAA5A1}" type="slidenum">
              <a:rPr lang="en-US" smtClean="0"/>
              <a:pPr algn="r" defTabSz="1828800" hangingPunct="1">
                <a:defRPr/>
              </a:pPr>
              <a:t>1</a:t>
            </a:fld>
            <a:endParaRPr lang="en-US" sz="2400" kern="1200">
              <a:solidFill>
                <a:prstClr val="black">
                  <a:tint val="75000"/>
                </a:prstClr>
              </a:solidFill>
              <a:latin typeface="Calibri" panose="020F0502020204030204"/>
              <a:ea typeface="+mn-ea"/>
              <a:cs typeface="+mn-cs"/>
            </a:endParaRPr>
          </a:p>
        </p:txBody>
      </p:sp>
      <p:sp>
        <p:nvSpPr>
          <p:cNvPr id="9" name="Rectangle 8">
            <a:extLst>
              <a:ext uri="{FF2B5EF4-FFF2-40B4-BE49-F238E27FC236}">
                <a16:creationId xmlns:a16="http://schemas.microsoft.com/office/drawing/2014/main" id="{9C7477C1-3C00-EE48-8A0E-7E8D7D717AAF}"/>
              </a:ext>
            </a:extLst>
          </p:cNvPr>
          <p:cNvSpPr/>
          <p:nvPr/>
        </p:nvSpPr>
        <p:spPr>
          <a:xfrm>
            <a:off x="2659119" y="12275467"/>
            <a:ext cx="19759450" cy="1200329"/>
          </a:xfrm>
          <a:prstGeom prst="rect">
            <a:avLst/>
          </a:prstGeom>
        </p:spPr>
        <p:txBody>
          <a:bodyPr wrap="square">
            <a:spAutoFit/>
          </a:bodyPr>
          <a:lstStyle/>
          <a:p>
            <a:pPr defTabSz="1828800" hangingPunct="1">
              <a:defRPr/>
            </a:pPr>
            <a:r>
              <a:rPr lang="en-US" sz="3600" kern="1200" dirty="0">
                <a:solidFill>
                  <a:srgbClr val="E7E6E6">
                    <a:lumMod val="75000"/>
                  </a:srgbClr>
                </a:solidFill>
                <a:latin typeface="Calibri" panose="020F0502020204030204"/>
                <a:ea typeface="+mn-ea"/>
                <a:cs typeface="+mn-cs"/>
              </a:rPr>
              <a:t>Adapted from slides from Angel Chang, Anoop Sarkar, </a:t>
            </a:r>
            <a:r>
              <a:rPr lang="en-US" sz="3600" kern="1200" dirty="0" err="1">
                <a:solidFill>
                  <a:srgbClr val="E7E6E6">
                    <a:lumMod val="75000"/>
                  </a:srgbClr>
                </a:solidFill>
                <a:latin typeface="Calibri" panose="020F0502020204030204"/>
                <a:ea typeface="+mn-ea"/>
                <a:cs typeface="+mn-cs"/>
              </a:rPr>
              <a:t>Danqi</a:t>
            </a:r>
            <a:r>
              <a:rPr lang="en-US" sz="3600" kern="1200" dirty="0">
                <a:solidFill>
                  <a:srgbClr val="E7E6E6">
                    <a:lumMod val="75000"/>
                  </a:srgbClr>
                </a:solidFill>
                <a:latin typeface="Calibri" panose="020F0502020204030204"/>
                <a:ea typeface="+mn-ea"/>
                <a:cs typeface="+mn-cs"/>
              </a:rPr>
              <a:t> Chen, Karthik Narasimhan, and Justin Johnson, Chris Manning, Abigail See, Andrej </a:t>
            </a:r>
            <a:r>
              <a:rPr lang="en-US" sz="3600" kern="1200" dirty="0" err="1">
                <a:solidFill>
                  <a:srgbClr val="E7E6E6">
                    <a:lumMod val="75000"/>
                  </a:srgbClr>
                </a:solidFill>
                <a:latin typeface="Calibri" panose="020F0502020204030204"/>
                <a:ea typeface="+mn-ea"/>
                <a:cs typeface="+mn-cs"/>
              </a:rPr>
              <a:t>Karpathy</a:t>
            </a:r>
            <a:endParaRPr lang="en-US" sz="3600" kern="1200" dirty="0">
              <a:solidFill>
                <a:srgbClr val="E7E6E6">
                  <a:lumMod val="75000"/>
                </a:srgbClr>
              </a:solidFill>
              <a:latin typeface="Calibri" panose="020F0502020204030204"/>
              <a:ea typeface="+mn-ea"/>
              <a:cs typeface="+mn-cs"/>
            </a:endParaRPr>
          </a:p>
        </p:txBody>
      </p:sp>
      <p:pic>
        <p:nvPicPr>
          <p:cNvPr id="6" name="Picture 5">
            <a:extLst>
              <a:ext uri="{FF2B5EF4-FFF2-40B4-BE49-F238E27FC236}">
                <a16:creationId xmlns:a16="http://schemas.microsoft.com/office/drawing/2014/main" id="{B5E5D0A0-CDDF-E5D1-9AAB-16996183B07D}"/>
              </a:ext>
            </a:extLst>
          </p:cNvPr>
          <p:cNvPicPr>
            <a:picLocks noChangeAspect="1"/>
          </p:cNvPicPr>
          <p:nvPr/>
        </p:nvPicPr>
        <p:blipFill>
          <a:blip r:embed="rId3"/>
          <a:stretch>
            <a:fillRect/>
          </a:stretch>
        </p:blipFill>
        <p:spPr>
          <a:xfrm>
            <a:off x="8257890" y="840368"/>
            <a:ext cx="7440708" cy="3225528"/>
          </a:xfrm>
          <a:prstGeom prst="rect">
            <a:avLst/>
          </a:prstGeom>
        </p:spPr>
      </p:pic>
      <p:sp>
        <p:nvSpPr>
          <p:cNvPr id="3" name="TextBox 2">
            <a:extLst>
              <a:ext uri="{FF2B5EF4-FFF2-40B4-BE49-F238E27FC236}">
                <a16:creationId xmlns:a16="http://schemas.microsoft.com/office/drawing/2014/main" id="{CE8C61DC-DA36-9F0A-3C95-26CF319819D0}"/>
              </a:ext>
            </a:extLst>
          </p:cNvPr>
          <p:cNvSpPr txBox="1"/>
          <p:nvPr/>
        </p:nvSpPr>
        <p:spPr>
          <a:xfrm>
            <a:off x="144483" y="7053395"/>
            <a:ext cx="23667522" cy="1569660"/>
          </a:xfrm>
          <a:prstGeom prst="rect">
            <a:avLst/>
          </a:prstGeom>
          <a:noFill/>
        </p:spPr>
        <p:txBody>
          <a:bodyPr wrap="square">
            <a:spAutoFit/>
          </a:bodyPr>
          <a:lstStyle/>
          <a:p>
            <a:r>
              <a:rPr lang="en-US" sz="9600" dirty="0"/>
              <a:t>Recurrent Neural Networks</a:t>
            </a:r>
            <a:endParaRPr lang="en-US" sz="8800" dirty="0"/>
          </a:p>
        </p:txBody>
      </p:sp>
      <p:sp>
        <p:nvSpPr>
          <p:cNvPr id="10" name="TextBox 9">
            <a:extLst>
              <a:ext uri="{FF2B5EF4-FFF2-40B4-BE49-F238E27FC236}">
                <a16:creationId xmlns:a16="http://schemas.microsoft.com/office/drawing/2014/main" id="{D18C8FF1-5D26-36AE-F553-D9BF713DA40C}"/>
              </a:ext>
            </a:extLst>
          </p:cNvPr>
          <p:cNvSpPr txBox="1"/>
          <p:nvPr/>
        </p:nvSpPr>
        <p:spPr>
          <a:xfrm>
            <a:off x="3917604" y="8570254"/>
            <a:ext cx="16121279"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t>LSTM and GRUs</a:t>
            </a:r>
          </a:p>
        </p:txBody>
      </p:sp>
    </p:spTree>
    <p:extLst>
      <p:ext uri="{BB962C8B-B14F-4D97-AF65-F5344CB8AC3E}">
        <p14:creationId xmlns:p14="http://schemas.microsoft.com/office/powerpoint/2010/main" val="2502978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 name="Different RNN cells"/>
          <p:cNvSpPr txBox="1">
            <a:spLocks noGrp="1"/>
          </p:cNvSpPr>
          <p:nvPr>
            <p:ph type="title"/>
          </p:nvPr>
        </p:nvSpPr>
        <p:spPr>
          <a:xfrm>
            <a:off x="4208597" y="5126673"/>
            <a:ext cx="15609095" cy="3036095"/>
          </a:xfrm>
          <a:prstGeom prst="rect">
            <a:avLst/>
          </a:prstGeom>
        </p:spPr>
        <p:txBody>
          <a:bodyPr/>
          <a:lstStyle>
            <a:lvl1pPr>
              <a:defRPr sz="8400"/>
            </a:lvl1pPr>
          </a:lstStyle>
          <a:p>
            <a:r>
              <a:t>Different RNN cells</a:t>
            </a:r>
          </a:p>
        </p:txBody>
      </p:sp>
      <p:sp>
        <p:nvSpPr>
          <p:cNvPr id="53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 name="Long Short-term Memory (LSTM)"/>
          <p:cNvSpPr txBox="1">
            <a:spLocks noGrp="1"/>
          </p:cNvSpPr>
          <p:nvPr>
            <p:ph type="title"/>
          </p:nvPr>
        </p:nvSpPr>
        <p:spPr>
          <a:prstGeom prst="rect">
            <a:avLst/>
          </a:prstGeom>
        </p:spPr>
        <p:txBody>
          <a:bodyPr/>
          <a:lstStyle>
            <a:lvl1pPr>
              <a:defRPr sz="6600"/>
            </a:lvl1pPr>
          </a:lstStyle>
          <a:p>
            <a:r>
              <a:t>Long Short-term Memory (LSTM)</a:t>
            </a:r>
          </a:p>
        </p:txBody>
      </p:sp>
      <p:sp>
        <p:nvSpPr>
          <p:cNvPr id="539" name="A type of RNN proposed by Hochreiter and Schmidhuber in 1997 as a solution to the vanishing gradients problem"/>
          <p:cNvSpPr txBox="1">
            <a:spLocks noGrp="1"/>
          </p:cNvSpPr>
          <p:nvPr>
            <p:ph type="body" sz="quarter" idx="1"/>
          </p:nvPr>
        </p:nvSpPr>
        <p:spPr>
          <a:xfrm>
            <a:off x="4019161" y="2807042"/>
            <a:ext cx="10360330" cy="1106946"/>
          </a:xfrm>
          <a:prstGeom prst="rect">
            <a:avLst/>
          </a:prstGeom>
        </p:spPr>
        <p:txBody>
          <a:bodyPr>
            <a:normAutofit fontScale="92500"/>
          </a:bodyPr>
          <a:lstStyle>
            <a:lvl1pPr marL="482600" indent="-482600" defTabSz="657225">
              <a:spcBef>
                <a:spcPts val="1100"/>
              </a:spcBef>
              <a:defRPr sz="3040"/>
            </a:lvl1pPr>
          </a:lstStyle>
          <a:p>
            <a:r>
              <a:t>A type of RNN proposed by Hochreiter and Schmidhuber in 1997 as a solution to the vanishing gradients problem</a:t>
            </a:r>
          </a:p>
        </p:txBody>
      </p:sp>
      <p:grpSp>
        <p:nvGrpSpPr>
          <p:cNvPr id="542" name="Group"/>
          <p:cNvGrpSpPr/>
          <p:nvPr/>
        </p:nvGrpSpPr>
        <p:grpSpPr>
          <a:xfrm>
            <a:off x="4512527" y="7786051"/>
            <a:ext cx="6149721" cy="874843"/>
            <a:chOff x="0" y="0"/>
            <a:chExt cx="4837005" cy="874841"/>
          </a:xfrm>
        </p:grpSpPr>
        <mc:AlternateContent xmlns:mc="http://schemas.openxmlformats.org/markup-compatibility/2006">
          <mc:Choice xmlns:a14="http://schemas.microsoft.com/office/drawing/2010/main" Requires="a14">
            <p:sp>
              <p:nvSpPr>
                <p:cNvPr id="540" name="Group"/>
                <p:cNvSpPr txBox="1"/>
                <p:nvPr/>
              </p:nvSpPr>
              <p:spPr>
                <a:xfrm>
                  <a:off x="396399" y="159023"/>
                  <a:ext cx="3986422" cy="55123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3900">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𝐡</m:t>
                            </m:r>
                          </m:e>
                          <m:sub>
                            <m:r>
                              <a:rPr sz="3900" i="1">
                                <a:solidFill>
                                  <a:srgbClr val="000000"/>
                                </a:solidFill>
                                <a:latin typeface="Cambria Math" panose="02040503050406030204" pitchFamily="18" charset="0"/>
                              </a:rPr>
                              <m:t>𝑡</m:t>
                            </m:r>
                          </m:sub>
                        </m:sSub>
                        <m:r>
                          <a:rPr sz="3900" i="1">
                            <a:solidFill>
                              <a:srgbClr val="000000"/>
                            </a:solidFill>
                            <a:latin typeface="Cambria Math" panose="02040503050406030204" pitchFamily="18" charset="0"/>
                          </a:rPr>
                          <m:t>=</m:t>
                        </m:r>
                        <m:r>
                          <a:rPr sz="3900" i="1">
                            <a:solidFill>
                              <a:srgbClr val="000000"/>
                            </a:solidFill>
                            <a:latin typeface="Cambria Math" panose="02040503050406030204" pitchFamily="18" charset="0"/>
                          </a:rPr>
                          <m:t>𝑓</m:t>
                        </m:r>
                        <m:r>
                          <a:rPr sz="3900" i="1">
                            <a:solidFill>
                              <a:srgbClr val="000000"/>
                            </a:solidFill>
                            <a:latin typeface="Cambria Math" panose="02040503050406030204" pitchFamily="18" charset="0"/>
                          </a:rPr>
                          <m:t>(</m:t>
                        </m:r>
                        <m:sSub>
                          <m:sSubPr>
                            <m:ctrlPr>
                              <a:rPr sz="3900" i="1">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𝐡</m:t>
                            </m:r>
                          </m:e>
                          <m:sub>
                            <m:r>
                              <a:rPr sz="3900" i="1">
                                <a:solidFill>
                                  <a:srgbClr val="000000"/>
                                </a:solidFill>
                                <a:latin typeface="Cambria Math" panose="02040503050406030204" pitchFamily="18" charset="0"/>
                              </a:rPr>
                              <m:t>𝑡</m:t>
                            </m:r>
                            <m:r>
                              <a:rPr sz="3900" i="1">
                                <a:solidFill>
                                  <a:srgbClr val="000000"/>
                                </a:solidFill>
                                <a:latin typeface="Cambria Math" panose="02040503050406030204" pitchFamily="18" charset="0"/>
                              </a:rPr>
                              <m:t>−1</m:t>
                            </m:r>
                          </m:sub>
                        </m:sSub>
                        <m:r>
                          <a:rPr sz="3900" i="1">
                            <a:solidFill>
                              <a:srgbClr val="000000"/>
                            </a:solidFill>
                            <a:latin typeface="Cambria Math" panose="02040503050406030204" pitchFamily="18" charset="0"/>
                          </a:rPr>
                          <m:t>,</m:t>
                        </m:r>
                        <m:sSub>
                          <m:sSubPr>
                            <m:ctrlPr>
                              <a:rPr sz="3900" i="1">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𝐱</m:t>
                            </m:r>
                          </m:e>
                          <m:sub>
                            <m:r>
                              <a:rPr sz="3900" i="1">
                                <a:solidFill>
                                  <a:srgbClr val="000000"/>
                                </a:solidFill>
                                <a:latin typeface="Cambria Math" panose="02040503050406030204" pitchFamily="18" charset="0"/>
                              </a:rPr>
                              <m:t>𝑡</m:t>
                            </m:r>
                          </m:sub>
                        </m:sSub>
                        <m:r>
                          <a:rPr sz="3900" i="1">
                            <a:solidFill>
                              <a:srgbClr val="000000"/>
                            </a:solidFill>
                            <a:latin typeface="Cambria Math" panose="02040503050406030204" pitchFamily="18" charset="0"/>
                          </a:rPr>
                          <m:t>)∈</m:t>
                        </m:r>
                        <m:sSup>
                          <m:sSupPr>
                            <m:ctrlPr>
                              <a:rPr sz="3900" i="1">
                                <a:solidFill>
                                  <a:srgbClr val="000000"/>
                                </a:solidFill>
                                <a:latin typeface="Cambria Math" panose="02040503050406030204" pitchFamily="18" charset="0"/>
                              </a:rPr>
                            </m:ctrlPr>
                          </m:sSupPr>
                          <m:e>
                            <m:r>
                              <a:rPr sz="3900" i="1">
                                <a:solidFill>
                                  <a:srgbClr val="000000"/>
                                </a:solidFill>
                                <a:latin typeface="Cambria Math" panose="02040503050406030204" pitchFamily="18" charset="0"/>
                              </a:rPr>
                              <m:t>ℝ</m:t>
                            </m:r>
                          </m:e>
                          <m:sup>
                            <m:r>
                              <a:rPr sz="3900" i="1">
                                <a:solidFill>
                                  <a:srgbClr val="000000"/>
                                </a:solidFill>
                                <a:latin typeface="Cambria Math" panose="02040503050406030204" pitchFamily="18" charset="0"/>
                              </a:rPr>
                              <m:t>𝑑</m:t>
                            </m:r>
                          </m:sup>
                        </m:sSup>
                      </m:oMath>
                    </m:oMathPara>
                  </a14:m>
                  <a:endParaRPr sz="3900"/>
                </a:p>
              </p:txBody>
            </p:sp>
          </mc:Choice>
          <mc:Fallback>
            <p:sp>
              <p:nvSpPr>
                <p:cNvPr id="540" name="Group"/>
                <p:cNvSpPr txBox="1">
                  <a:spLocks noRot="1" noChangeAspect="1" noMove="1" noResize="1" noEditPoints="1" noAdjustHandles="1" noChangeArrowheads="1" noChangeShapeType="1" noTextEdit="1"/>
                </p:cNvSpPr>
                <p:nvPr/>
              </p:nvSpPr>
              <p:spPr>
                <a:xfrm>
                  <a:off x="396399" y="159023"/>
                  <a:ext cx="3986422" cy="551238"/>
                </a:xfrm>
                <a:prstGeom prst="rect">
                  <a:avLst/>
                </a:prstGeom>
                <a:blipFill>
                  <a:blip r:embed="rId3"/>
                  <a:stretch>
                    <a:fillRect b="-9890"/>
                  </a:stretch>
                </a:blipFill>
                <a:ln w="12700" cap="flat">
                  <a:noFill/>
                  <a:miter lim="400000"/>
                </a:ln>
                <a:effectLst/>
              </p:spPr>
              <p:txBody>
                <a:bodyPr/>
                <a:lstStyle/>
                <a:p>
                  <a:r>
                    <a:rPr lang="en-US">
                      <a:noFill/>
                    </a:rPr>
                    <a:t> </a:t>
                  </a:r>
                </a:p>
              </p:txBody>
            </p:sp>
          </mc:Fallback>
        </mc:AlternateContent>
        <p:sp>
          <p:nvSpPr>
            <p:cNvPr id="541" name="Rectangle"/>
            <p:cNvSpPr/>
            <p:nvPr/>
          </p:nvSpPr>
          <p:spPr>
            <a:xfrm>
              <a:off x="0" y="0"/>
              <a:ext cx="4837006" cy="874842"/>
            </a:xfrm>
            <a:prstGeom prst="rect">
              <a:avLst/>
            </a:prstGeom>
            <a:noFill/>
            <a:ln w="254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sp>
        <p:nvSpPr>
          <p:cNvPr id="543" name="Work extremely well in practice"/>
          <p:cNvSpPr txBox="1"/>
          <p:nvPr/>
        </p:nvSpPr>
        <p:spPr>
          <a:xfrm>
            <a:off x="4046348" y="3842036"/>
            <a:ext cx="6974767" cy="11069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marL="606136" indent="-606136" algn="l">
              <a:spcBef>
                <a:spcPts val="1400"/>
              </a:spcBef>
              <a:buSzPct val="145000"/>
              <a:buChar char="•"/>
              <a:defRPr sz="3000">
                <a:latin typeface="Georgia"/>
                <a:ea typeface="Georgia"/>
                <a:cs typeface="Georgia"/>
                <a:sym typeface="Georgia"/>
              </a:defRPr>
            </a:lvl1pPr>
          </a:lstStyle>
          <a:p>
            <a:r>
              <a:t>Work extremely well in practice</a:t>
            </a:r>
          </a:p>
        </p:txBody>
      </p:sp>
      <p:grpSp>
        <p:nvGrpSpPr>
          <p:cNvPr id="546" name="Group"/>
          <p:cNvGrpSpPr/>
          <p:nvPr/>
        </p:nvGrpSpPr>
        <p:grpSpPr>
          <a:xfrm>
            <a:off x="4059310" y="4853655"/>
            <a:ext cx="11879103" cy="1810192"/>
            <a:chOff x="0" y="0"/>
            <a:chExt cx="11879101" cy="1810190"/>
          </a:xfrm>
        </p:grpSpPr>
        <p:sp>
          <p:nvSpPr>
            <p:cNvPr id="544" name="Basic idea: turning multiplication into addition"/>
            <p:cNvSpPr txBox="1"/>
            <p:nvPr/>
          </p:nvSpPr>
          <p:spPr>
            <a:xfrm>
              <a:off x="13593" y="0"/>
              <a:ext cx="11865509" cy="110694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p>
              <a:pPr marL="606136" indent="-606136" algn="l">
                <a:spcBef>
                  <a:spcPts val="1400"/>
                </a:spcBef>
                <a:buSzPct val="145000"/>
                <a:buChar char="•"/>
                <a:defRPr sz="3000">
                  <a:latin typeface="Georgia"/>
                  <a:ea typeface="Georgia"/>
                  <a:cs typeface="Georgia"/>
                  <a:sym typeface="Georgia"/>
                </a:defRPr>
              </a:pPr>
              <a:r>
                <a:rPr b="1"/>
                <a:t>Basic idea</a:t>
              </a:r>
              <a:r>
                <a:t>: turning multiplication into addition</a:t>
              </a:r>
            </a:p>
          </p:txBody>
        </p:sp>
        <p:sp>
          <p:nvSpPr>
            <p:cNvPr id="545" name="Use “gates” to control how much information to add/erase"/>
            <p:cNvSpPr txBox="1"/>
            <p:nvPr/>
          </p:nvSpPr>
          <p:spPr>
            <a:xfrm>
              <a:off x="0" y="935349"/>
              <a:ext cx="10928078" cy="87484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marL="606136" indent="-606136" algn="l">
                <a:spcBef>
                  <a:spcPts val="1400"/>
                </a:spcBef>
                <a:buSzPct val="145000"/>
                <a:buChar char="•"/>
                <a:defRPr sz="3000">
                  <a:latin typeface="Georgia"/>
                  <a:ea typeface="Georgia"/>
                  <a:cs typeface="Georgia"/>
                  <a:sym typeface="Georgia"/>
                </a:defRPr>
              </a:lvl1pPr>
            </a:lstStyle>
            <a:p>
              <a:r>
                <a:t>Use “gates” to control how much information to add/erase</a:t>
              </a:r>
            </a:p>
          </p:txBody>
        </p:sp>
      </p:grpSp>
      <p:pic>
        <p:nvPicPr>
          <p:cNvPr id="547" name="Screen Shot 2019-10-10 at 10.35.04 AM.png" descr="Screen Shot 2019-10-10 at 10.35.04 AM.png"/>
          <p:cNvPicPr>
            <a:picLocks noChangeAspect="1"/>
          </p:cNvPicPr>
          <p:nvPr/>
        </p:nvPicPr>
        <p:blipFill>
          <a:blip r:embed="rId4"/>
          <a:stretch>
            <a:fillRect/>
          </a:stretch>
        </p:blipFill>
        <p:spPr>
          <a:xfrm>
            <a:off x="12601859" y="7603514"/>
            <a:ext cx="8090123" cy="5233244"/>
          </a:xfrm>
          <a:prstGeom prst="rect">
            <a:avLst/>
          </a:prstGeom>
          <a:ln w="12700">
            <a:miter lim="400000"/>
          </a:ln>
        </p:spPr>
      </p:pic>
      <mc:AlternateContent xmlns:mc="http://schemas.openxmlformats.org/markup-compatibility/2006">
        <mc:Choice xmlns:a14="http://schemas.microsoft.com/office/drawing/2010/main" Requires="a14">
          <p:sp>
            <p:nvSpPr>
              <p:cNvPr id="548" name="At each timestep, there is a hidden state   and also a cell state…"/>
              <p:cNvSpPr txBox="1"/>
              <p:nvPr/>
            </p:nvSpPr>
            <p:spPr>
              <a:xfrm>
                <a:off x="3966662" y="8306758"/>
                <a:ext cx="7983794" cy="4347651"/>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normAutofit/>
              </a:bodyPr>
              <a:lstStyle/>
              <a:p>
                <a:pPr marL="606136" indent="-606136" algn="l">
                  <a:spcBef>
                    <a:spcPts val="1400"/>
                  </a:spcBef>
                  <a:buSzPct val="145000"/>
                  <a:buChar char="•"/>
                  <a:defRPr sz="3000">
                    <a:latin typeface="Georgia"/>
                    <a:ea typeface="Georgia"/>
                    <a:cs typeface="Georgia"/>
                    <a:sym typeface="Georgia"/>
                  </a:defRPr>
                </a:pPr>
                <a:r>
                  <a:rPr dirty="0"/>
                  <a:t>At each timestep, there is a hidden state </a:t>
                </a:r>
                <a14:m>
                  <m:oMath xmlns:m="http://schemas.openxmlformats.org/officeDocument/2006/math">
                    <m:sSub>
                      <m:sSubPr>
                        <m:ctrlPr>
                          <a:rPr sz="3450">
                            <a:solidFill>
                              <a:srgbClr val="000000"/>
                            </a:solidFill>
                            <a:latin typeface="Cambria Math" panose="02040503050406030204" pitchFamily="18" charset="0"/>
                          </a:rPr>
                        </m:ctrlPr>
                      </m:sSubPr>
                      <m:e>
                        <m:r>
                          <a:rPr sz="3450" i="1">
                            <a:solidFill>
                              <a:srgbClr val="000000"/>
                            </a:solidFill>
                            <a:latin typeface="Cambria Math" panose="02040503050406030204" pitchFamily="18" charset="0"/>
                          </a:rPr>
                          <m:t>𝐡</m:t>
                        </m:r>
                      </m:e>
                      <m:sub>
                        <m:r>
                          <a:rPr sz="3450" i="1">
                            <a:solidFill>
                              <a:srgbClr val="000000"/>
                            </a:solidFill>
                            <a:latin typeface="Cambria Math" panose="02040503050406030204" pitchFamily="18" charset="0"/>
                          </a:rPr>
                          <m:t>𝑡</m:t>
                        </m:r>
                      </m:sub>
                    </m:sSub>
                    <m:r>
                      <a:rPr sz="3450" i="1">
                        <a:solidFill>
                          <a:srgbClr val="000000"/>
                        </a:solidFill>
                        <a:latin typeface="Cambria Math" panose="02040503050406030204" pitchFamily="18" charset="0"/>
                      </a:rPr>
                      <m:t>∈</m:t>
                    </m:r>
                    <m:sSup>
                      <m:sSupPr>
                        <m:ctrlPr>
                          <a:rPr sz="3450" i="1">
                            <a:solidFill>
                              <a:srgbClr val="000000"/>
                            </a:solidFill>
                            <a:latin typeface="Cambria Math" panose="02040503050406030204" pitchFamily="18" charset="0"/>
                          </a:rPr>
                        </m:ctrlPr>
                      </m:sSupPr>
                      <m:e>
                        <m:r>
                          <a:rPr sz="3450" i="1">
                            <a:solidFill>
                              <a:srgbClr val="000000"/>
                            </a:solidFill>
                            <a:latin typeface="Cambria Math" panose="02040503050406030204" pitchFamily="18" charset="0"/>
                          </a:rPr>
                          <m:t>ℝ</m:t>
                        </m:r>
                      </m:e>
                      <m:sup>
                        <m:r>
                          <a:rPr sz="3450" i="1">
                            <a:solidFill>
                              <a:srgbClr val="000000"/>
                            </a:solidFill>
                            <a:latin typeface="Cambria Math" panose="02040503050406030204" pitchFamily="18" charset="0"/>
                          </a:rPr>
                          <m:t>𝑑</m:t>
                        </m:r>
                      </m:sup>
                    </m:sSup>
                  </m:oMath>
                </a14:m>
                <a:r>
                  <a:rPr dirty="0"/>
                  <a:t> and also a cell state </a:t>
                </a:r>
                <a14:m>
                  <m:oMath xmlns:m="http://schemas.openxmlformats.org/officeDocument/2006/math">
                    <m:sSub>
                      <m:sSubPr>
                        <m:ctrlPr>
                          <a:rPr sz="3450">
                            <a:solidFill>
                              <a:srgbClr val="000000"/>
                            </a:solidFill>
                            <a:latin typeface="Cambria Math" panose="02040503050406030204" pitchFamily="18" charset="0"/>
                          </a:rPr>
                        </m:ctrlPr>
                      </m:sSubPr>
                      <m:e>
                        <m:r>
                          <a:rPr sz="3450" i="1">
                            <a:solidFill>
                              <a:srgbClr val="000000"/>
                            </a:solidFill>
                            <a:latin typeface="Cambria Math" panose="02040503050406030204" pitchFamily="18" charset="0"/>
                          </a:rPr>
                          <m:t>𝐜</m:t>
                        </m:r>
                      </m:e>
                      <m:sub>
                        <m:r>
                          <a:rPr sz="3450" i="1">
                            <a:solidFill>
                              <a:srgbClr val="000000"/>
                            </a:solidFill>
                            <a:latin typeface="Cambria Math" panose="02040503050406030204" pitchFamily="18" charset="0"/>
                          </a:rPr>
                          <m:t>𝑡</m:t>
                        </m:r>
                      </m:sub>
                    </m:sSub>
                    <m:r>
                      <a:rPr sz="3450" i="1">
                        <a:solidFill>
                          <a:srgbClr val="000000"/>
                        </a:solidFill>
                        <a:latin typeface="Cambria Math" panose="02040503050406030204" pitchFamily="18" charset="0"/>
                      </a:rPr>
                      <m:t>∈</m:t>
                    </m:r>
                    <m:sSup>
                      <m:sSupPr>
                        <m:ctrlPr>
                          <a:rPr sz="3450" i="1">
                            <a:solidFill>
                              <a:srgbClr val="000000"/>
                            </a:solidFill>
                            <a:latin typeface="Cambria Math" panose="02040503050406030204" pitchFamily="18" charset="0"/>
                          </a:rPr>
                        </m:ctrlPr>
                      </m:sSupPr>
                      <m:e>
                        <m:r>
                          <a:rPr sz="3450" i="1">
                            <a:solidFill>
                              <a:srgbClr val="000000"/>
                            </a:solidFill>
                            <a:latin typeface="Cambria Math" panose="02040503050406030204" pitchFamily="18" charset="0"/>
                          </a:rPr>
                          <m:t>ℝ</m:t>
                        </m:r>
                      </m:e>
                      <m:sup>
                        <m:r>
                          <a:rPr sz="3450" i="1">
                            <a:solidFill>
                              <a:srgbClr val="000000"/>
                            </a:solidFill>
                            <a:latin typeface="Cambria Math" panose="02040503050406030204" pitchFamily="18" charset="0"/>
                          </a:rPr>
                          <m:t>𝑑</m:t>
                        </m:r>
                      </m:sup>
                    </m:sSup>
                  </m:oMath>
                </a14:m>
                <a:endParaRPr dirty="0"/>
              </a:p>
              <a:p>
                <a:pPr marL="1050636" lvl="1" indent="-606136" algn="l">
                  <a:spcBef>
                    <a:spcPts val="1400"/>
                  </a:spcBef>
                  <a:buSzPct val="145000"/>
                  <a:buChar char="•"/>
                  <a:defRPr sz="3000">
                    <a:latin typeface="Georgia"/>
                    <a:ea typeface="Georgia"/>
                    <a:cs typeface="Georgia"/>
                    <a:sym typeface="Georgia"/>
                  </a:defRPr>
                </a:pPr>
                <a14:m>
                  <m:oMath xmlns:m="http://schemas.openxmlformats.org/officeDocument/2006/math">
                    <m:sSub>
                      <m:sSubPr>
                        <m:ctrlPr>
                          <a:rPr sz="3450">
                            <a:solidFill>
                              <a:srgbClr val="000000"/>
                            </a:solidFill>
                            <a:latin typeface="Cambria Math" panose="02040503050406030204" pitchFamily="18" charset="0"/>
                          </a:rPr>
                        </m:ctrlPr>
                      </m:sSubPr>
                      <m:e>
                        <m:r>
                          <a:rPr sz="3450" i="1">
                            <a:solidFill>
                              <a:srgbClr val="000000"/>
                            </a:solidFill>
                            <a:latin typeface="Cambria Math" panose="02040503050406030204" pitchFamily="18" charset="0"/>
                          </a:rPr>
                          <m:t>𝐜</m:t>
                        </m:r>
                      </m:e>
                      <m:sub>
                        <m:r>
                          <a:rPr sz="3450" i="1">
                            <a:solidFill>
                              <a:srgbClr val="000000"/>
                            </a:solidFill>
                            <a:latin typeface="Cambria Math" panose="02040503050406030204" pitchFamily="18" charset="0"/>
                          </a:rPr>
                          <m:t>𝑡</m:t>
                        </m:r>
                      </m:sub>
                    </m:sSub>
                  </m:oMath>
                </a14:m>
                <a:r>
                  <a:rPr dirty="0"/>
                  <a:t> stores </a:t>
                </a:r>
                <a:r>
                  <a:rPr b="1" dirty="0"/>
                  <a:t>long-term information</a:t>
                </a:r>
              </a:p>
              <a:p>
                <a:pPr marL="1050636" lvl="1" indent="-606136" algn="l">
                  <a:spcBef>
                    <a:spcPts val="1400"/>
                  </a:spcBef>
                  <a:buSzPct val="145000"/>
                  <a:buChar char="•"/>
                  <a:defRPr sz="3000">
                    <a:latin typeface="Georgia"/>
                    <a:ea typeface="Georgia"/>
                    <a:cs typeface="Georgia"/>
                    <a:sym typeface="Georgia"/>
                  </a:defRPr>
                </a:pPr>
                <a:r>
                  <a:rPr dirty="0"/>
                  <a:t>We write/erase </a:t>
                </a:r>
                <a14:m>
                  <m:oMath xmlns:m="http://schemas.openxmlformats.org/officeDocument/2006/math">
                    <m:sSub>
                      <m:sSubPr>
                        <m:ctrlPr>
                          <a:rPr sz="3450">
                            <a:solidFill>
                              <a:srgbClr val="000000"/>
                            </a:solidFill>
                            <a:latin typeface="Cambria Math" panose="02040503050406030204" pitchFamily="18" charset="0"/>
                          </a:rPr>
                        </m:ctrlPr>
                      </m:sSubPr>
                      <m:e>
                        <m:r>
                          <a:rPr sz="3450" i="1">
                            <a:solidFill>
                              <a:srgbClr val="000000"/>
                            </a:solidFill>
                            <a:latin typeface="Cambria Math" panose="02040503050406030204" pitchFamily="18" charset="0"/>
                          </a:rPr>
                          <m:t>𝐜</m:t>
                        </m:r>
                      </m:e>
                      <m:sub>
                        <m:r>
                          <a:rPr sz="3450" i="1">
                            <a:solidFill>
                              <a:srgbClr val="000000"/>
                            </a:solidFill>
                            <a:latin typeface="Cambria Math" panose="02040503050406030204" pitchFamily="18" charset="0"/>
                          </a:rPr>
                          <m:t>𝑡</m:t>
                        </m:r>
                      </m:sub>
                    </m:sSub>
                  </m:oMath>
                </a14:m>
                <a:r>
                  <a:rPr dirty="0"/>
                  <a:t> after each step</a:t>
                </a:r>
              </a:p>
              <a:p>
                <a:pPr marL="1050636" lvl="1" indent="-606136" algn="l">
                  <a:spcBef>
                    <a:spcPts val="1400"/>
                  </a:spcBef>
                  <a:buSzPct val="145000"/>
                  <a:buChar char="•"/>
                  <a:defRPr sz="3000">
                    <a:latin typeface="Georgia"/>
                    <a:ea typeface="Georgia"/>
                    <a:cs typeface="Georgia"/>
                    <a:sym typeface="Georgia"/>
                  </a:defRPr>
                </a:pPr>
                <a:r>
                  <a:rPr dirty="0"/>
                  <a:t>We read </a:t>
                </a:r>
                <a14:m>
                  <m:oMath xmlns:m="http://schemas.openxmlformats.org/officeDocument/2006/math">
                    <m:sSub>
                      <m:sSubPr>
                        <m:ctrlPr>
                          <a:rPr sz="3450">
                            <a:solidFill>
                              <a:srgbClr val="000000"/>
                            </a:solidFill>
                            <a:latin typeface="Cambria Math" panose="02040503050406030204" pitchFamily="18" charset="0"/>
                          </a:rPr>
                        </m:ctrlPr>
                      </m:sSubPr>
                      <m:e>
                        <m:r>
                          <a:rPr sz="3450" i="1">
                            <a:solidFill>
                              <a:srgbClr val="000000"/>
                            </a:solidFill>
                            <a:latin typeface="Cambria Math" panose="02040503050406030204" pitchFamily="18" charset="0"/>
                          </a:rPr>
                          <m:t>𝐡</m:t>
                        </m:r>
                      </m:e>
                      <m:sub>
                        <m:r>
                          <a:rPr sz="3450" i="1">
                            <a:solidFill>
                              <a:srgbClr val="000000"/>
                            </a:solidFill>
                            <a:latin typeface="Cambria Math" panose="02040503050406030204" pitchFamily="18" charset="0"/>
                          </a:rPr>
                          <m:t>𝑡</m:t>
                        </m:r>
                      </m:sub>
                    </m:sSub>
                  </m:oMath>
                </a14:m>
                <a:r>
                  <a:rPr dirty="0"/>
                  <a:t> from </a:t>
                </a:r>
                <a14:m>
                  <m:oMath xmlns:m="http://schemas.openxmlformats.org/officeDocument/2006/math">
                    <m:sSub>
                      <m:sSubPr>
                        <m:ctrlPr>
                          <a:rPr sz="3450">
                            <a:solidFill>
                              <a:srgbClr val="000000"/>
                            </a:solidFill>
                            <a:latin typeface="Cambria Math" panose="02040503050406030204" pitchFamily="18" charset="0"/>
                          </a:rPr>
                        </m:ctrlPr>
                      </m:sSubPr>
                      <m:e>
                        <m:r>
                          <a:rPr sz="3450" i="1">
                            <a:solidFill>
                              <a:srgbClr val="000000"/>
                            </a:solidFill>
                            <a:latin typeface="Cambria Math" panose="02040503050406030204" pitchFamily="18" charset="0"/>
                          </a:rPr>
                          <m:t>𝐜</m:t>
                        </m:r>
                      </m:e>
                      <m:sub>
                        <m:r>
                          <a:rPr sz="3450" i="1">
                            <a:solidFill>
                              <a:srgbClr val="000000"/>
                            </a:solidFill>
                            <a:latin typeface="Cambria Math" panose="02040503050406030204" pitchFamily="18" charset="0"/>
                          </a:rPr>
                          <m:t>𝑡</m:t>
                        </m:r>
                      </m:sub>
                    </m:sSub>
                  </m:oMath>
                </a14:m>
                <a:r>
                  <a:rPr dirty="0"/>
                  <a:t> </a:t>
                </a:r>
                <a:endParaRPr sz="3100" dirty="0"/>
              </a:p>
            </p:txBody>
          </p:sp>
        </mc:Choice>
        <mc:Fallback>
          <p:sp>
            <p:nvSpPr>
              <p:cNvPr id="548" name="At each timestep, there is a hidden state   and also a cell state…"/>
              <p:cNvSpPr txBox="1">
                <a:spLocks noRot="1" noChangeAspect="1" noMove="1" noResize="1" noEditPoints="1" noAdjustHandles="1" noChangeArrowheads="1" noChangeShapeType="1" noTextEdit="1"/>
              </p:cNvSpPr>
              <p:nvPr/>
            </p:nvSpPr>
            <p:spPr>
              <a:xfrm>
                <a:off x="3966662" y="8306758"/>
                <a:ext cx="7983794" cy="4347651"/>
              </a:xfrm>
              <a:prstGeom prst="rect">
                <a:avLst/>
              </a:prstGeom>
              <a:blipFill>
                <a:blip r:embed="rId5"/>
                <a:stretch>
                  <a:fillRect l="-3132"/>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54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iterate>
                                    <p:tmAbs val="0"/>
                                  </p:iterate>
                                  <p:childTnLst>
                                    <p:set>
                                      <p:cBhvr>
                                        <p:cTn id="13" fill="hold"/>
                                        <p:tgtEl>
                                          <p:spTgt spid="547"/>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iterate>
                                    <p:tmAbs val="0"/>
                                  </p:iterate>
                                  <p:childTnLst>
                                    <p:set>
                                      <p:cBhvr>
                                        <p:cTn id="16" fill="hold"/>
                                        <p:tgtEl>
                                          <p:spTgt spid="5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 grpId="0" animBg="1" advAuto="0"/>
      <p:bldP spid="546" grpId="0" animBg="1" advAuto="0"/>
      <p:bldP spid="547" grpId="0" animBg="1" advAuto="0"/>
      <p:bldP spid="548"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 name="Long Short-term Memory (LSTM)"/>
          <p:cNvSpPr txBox="1">
            <a:spLocks noGrp="1"/>
          </p:cNvSpPr>
          <p:nvPr>
            <p:ph type="title"/>
          </p:nvPr>
        </p:nvSpPr>
        <p:spPr>
          <a:xfrm>
            <a:off x="4387453" y="357187"/>
            <a:ext cx="15609094" cy="2099965"/>
          </a:xfrm>
          <a:prstGeom prst="rect">
            <a:avLst/>
          </a:prstGeom>
        </p:spPr>
        <p:txBody>
          <a:bodyPr/>
          <a:lstStyle>
            <a:lvl1pPr>
              <a:defRPr sz="6600"/>
            </a:lvl1pPr>
          </a:lstStyle>
          <a:p>
            <a:r>
              <a:t>Long Short-term Memory (LSTM)</a:t>
            </a:r>
          </a:p>
        </p:txBody>
      </p:sp>
      <p:pic>
        <p:nvPicPr>
          <p:cNvPr id="553" name="Screen Shot 2019-10-10 at 10.35.04 AM.png" descr="Screen Shot 2019-10-10 at 10.35.04 AM.png"/>
          <p:cNvPicPr>
            <a:picLocks noChangeAspect="1"/>
          </p:cNvPicPr>
          <p:nvPr/>
        </p:nvPicPr>
        <p:blipFill>
          <a:blip r:embed="rId3"/>
          <a:stretch>
            <a:fillRect/>
          </a:stretch>
        </p:blipFill>
        <p:spPr>
          <a:xfrm>
            <a:off x="13162588" y="4325647"/>
            <a:ext cx="7829579" cy="5064706"/>
          </a:xfrm>
          <a:prstGeom prst="rect">
            <a:avLst/>
          </a:prstGeom>
          <a:ln w="12700">
            <a:miter lim="400000"/>
          </a:ln>
        </p:spPr>
      </p:pic>
      <p:sp>
        <p:nvSpPr>
          <p:cNvPr id="554" name="There are 3 gates and a memory cell:"/>
          <p:cNvSpPr txBox="1"/>
          <p:nvPr/>
        </p:nvSpPr>
        <p:spPr>
          <a:xfrm>
            <a:off x="4712437" y="2973844"/>
            <a:ext cx="6411281" cy="11069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3000">
                <a:latin typeface="Georgia"/>
                <a:ea typeface="Georgia"/>
                <a:cs typeface="Georgia"/>
                <a:sym typeface="Georgia"/>
              </a:defRPr>
            </a:lvl1pPr>
          </a:lstStyle>
          <a:p>
            <a:r>
              <a:t>There are 3 gates and a memory cell:</a:t>
            </a:r>
          </a:p>
        </p:txBody>
      </p:sp>
      <p:grpSp>
        <p:nvGrpSpPr>
          <p:cNvPr id="558" name="Group"/>
          <p:cNvGrpSpPr/>
          <p:nvPr/>
        </p:nvGrpSpPr>
        <p:grpSpPr>
          <a:xfrm>
            <a:off x="4184161" y="4001193"/>
            <a:ext cx="9113856" cy="4695549"/>
            <a:chOff x="0" y="0"/>
            <a:chExt cx="9113855" cy="4695548"/>
          </a:xfrm>
        </p:grpSpPr>
        <mc:AlternateContent xmlns:mc="http://schemas.openxmlformats.org/markup-compatibility/2006">
          <mc:Choice xmlns:a14="http://schemas.microsoft.com/office/drawing/2010/main" Requires="a14">
            <p:sp>
              <p:nvSpPr>
                <p:cNvPr id="555" name="Input gate (how much to write):"/>
                <p:cNvSpPr txBox="1"/>
                <p:nvPr/>
              </p:nvSpPr>
              <p:spPr>
                <a:xfrm>
                  <a:off x="0" y="0"/>
                  <a:ext cx="8358930" cy="1387846"/>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rmAutofit/>
                </a:bodyPr>
                <a:lstStyle/>
                <a:p>
                  <a:pPr marL="606136" indent="-606136" algn="l">
                    <a:lnSpc>
                      <a:spcPct val="120000"/>
                    </a:lnSpc>
                    <a:spcBef>
                      <a:spcPts val="1400"/>
                    </a:spcBef>
                    <a:buSzPct val="145000"/>
                    <a:buChar char="•"/>
                    <a:defRPr sz="3000">
                      <a:latin typeface="Georgia"/>
                      <a:ea typeface="Georgia"/>
                      <a:cs typeface="Georgia"/>
                      <a:sym typeface="Georgia"/>
                    </a:defRPr>
                  </a:pPr>
                  <a:r>
                    <a:t>Input gate </a:t>
                  </a:r>
                  <a:r>
                    <a:rPr>
                      <a:solidFill>
                        <a:schemeClr val="accent1">
                          <a:lumOff val="-13575"/>
                        </a:schemeClr>
                      </a:solidFill>
                    </a:rPr>
                    <a:t>(how much to write)</a:t>
                  </a:r>
                  <a:r>
                    <a:t>: </a:t>
                  </a:r>
                  <a14:m>
                    <m:oMath xmlns:m="http://schemas.openxmlformats.org/officeDocument/2006/math">
                      <m:sSub>
                        <m:sSubPr>
                          <m:ctrlPr>
                            <a:rPr sz="3350">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𝐢</m:t>
                          </m:r>
                        </m:e>
                        <m:sub>
                          <m:r>
                            <a:rPr sz="3350" i="1">
                              <a:solidFill>
                                <a:srgbClr val="000000"/>
                              </a:solidFill>
                              <a:latin typeface="Cambria Math" panose="02040503050406030204" pitchFamily="18" charset="0"/>
                            </a:rPr>
                            <m:t>𝑡</m:t>
                          </m:r>
                        </m:sub>
                      </m:sSub>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𝜎</m:t>
                      </m:r>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𝐖</m:t>
                          </m:r>
                        </m:e>
                        <m:sup>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𝑖</m:t>
                          </m:r>
                          <m:r>
                            <a:rPr sz="3350" i="1">
                              <a:solidFill>
                                <a:srgbClr val="000000"/>
                              </a:solidFill>
                              <a:latin typeface="Cambria Math" panose="02040503050406030204" pitchFamily="18" charset="0"/>
                            </a:rPr>
                            <m:t>)</m:t>
                          </m:r>
                        </m:sup>
                      </m:sSup>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𝐡</m:t>
                          </m:r>
                        </m:e>
                        <m:sub>
                          <m:r>
                            <a:rPr sz="3350" i="1">
                              <a:solidFill>
                                <a:srgbClr val="000000"/>
                              </a:solidFill>
                              <a:latin typeface="Cambria Math" panose="02040503050406030204" pitchFamily="18" charset="0"/>
                            </a:rPr>
                            <m:t>𝑡</m:t>
                          </m:r>
                          <m:r>
                            <a:rPr sz="3350" i="1">
                              <a:solidFill>
                                <a:srgbClr val="000000"/>
                              </a:solidFill>
                              <a:latin typeface="Cambria Math" panose="02040503050406030204" pitchFamily="18" charset="0"/>
                            </a:rPr>
                            <m:t>−1</m:t>
                          </m:r>
                        </m:sub>
                      </m:sSub>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𝐔</m:t>
                          </m:r>
                        </m:e>
                        <m:sup>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𝑖</m:t>
                          </m:r>
                          <m:r>
                            <a:rPr sz="3350" i="1">
                              <a:solidFill>
                                <a:srgbClr val="000000"/>
                              </a:solidFill>
                              <a:latin typeface="Cambria Math" panose="02040503050406030204" pitchFamily="18" charset="0"/>
                            </a:rPr>
                            <m:t>)</m:t>
                          </m:r>
                        </m:sup>
                      </m:sSup>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𝐱</m:t>
                          </m:r>
                        </m:e>
                        <m:sub>
                          <m:r>
                            <a:rPr sz="3350" i="1">
                              <a:solidFill>
                                <a:srgbClr val="000000"/>
                              </a:solidFill>
                              <a:latin typeface="Cambria Math" panose="02040503050406030204" pitchFamily="18" charset="0"/>
                            </a:rPr>
                            <m:t>𝑡</m:t>
                          </m:r>
                        </m:sub>
                      </m:sSub>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𝐛</m:t>
                          </m:r>
                        </m:e>
                        <m:sup>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𝑖</m:t>
                          </m:r>
                          <m:r>
                            <a:rPr sz="3350" i="1">
                              <a:solidFill>
                                <a:srgbClr val="000000"/>
                              </a:solidFill>
                              <a:latin typeface="Cambria Math" panose="02040503050406030204" pitchFamily="18" charset="0"/>
                            </a:rPr>
                            <m:t>)</m:t>
                          </m:r>
                        </m:sup>
                      </m:sSup>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ℝ</m:t>
                          </m:r>
                        </m:e>
                        <m:sup>
                          <m:r>
                            <a:rPr sz="3350" i="1">
                              <a:solidFill>
                                <a:srgbClr val="000000"/>
                              </a:solidFill>
                              <a:latin typeface="Cambria Math" panose="02040503050406030204" pitchFamily="18" charset="0"/>
                            </a:rPr>
                            <m:t>𝑑</m:t>
                          </m:r>
                        </m:sup>
                      </m:sSup>
                    </m:oMath>
                  </a14:m>
                  <a:endParaRPr/>
                </a:p>
              </p:txBody>
            </p:sp>
          </mc:Choice>
          <mc:Fallback>
            <p:sp>
              <p:nvSpPr>
                <p:cNvPr id="555" name="Input gate (how much to write):"/>
                <p:cNvSpPr txBox="1">
                  <a:spLocks noRot="1" noChangeAspect="1" noMove="1" noResize="1" noEditPoints="1" noAdjustHandles="1" noChangeArrowheads="1" noChangeShapeType="1" noTextEdit="1"/>
                </p:cNvSpPr>
                <p:nvPr/>
              </p:nvSpPr>
              <p:spPr>
                <a:xfrm>
                  <a:off x="0" y="0"/>
                  <a:ext cx="8358930" cy="1387846"/>
                </a:xfrm>
                <a:prstGeom prst="rect">
                  <a:avLst/>
                </a:prstGeom>
                <a:blipFill>
                  <a:blip r:embed="rId4"/>
                  <a:stretch>
                    <a:fillRect/>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56" name="Forget gate (how much to erase):"/>
                <p:cNvSpPr txBox="1"/>
                <p:nvPr/>
              </p:nvSpPr>
              <p:spPr>
                <a:xfrm>
                  <a:off x="0" y="1565146"/>
                  <a:ext cx="9113856" cy="1387847"/>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rmAutofit/>
                </a:bodyPr>
                <a:lstStyle/>
                <a:p>
                  <a:pPr marL="606136" indent="-606136" algn="l">
                    <a:lnSpc>
                      <a:spcPct val="120000"/>
                    </a:lnSpc>
                    <a:spcBef>
                      <a:spcPts val="1400"/>
                    </a:spcBef>
                    <a:buSzPct val="145000"/>
                    <a:buChar char="•"/>
                    <a:defRPr sz="3000">
                      <a:latin typeface="Georgia"/>
                      <a:ea typeface="Georgia"/>
                      <a:cs typeface="Georgia"/>
                      <a:sym typeface="Georgia"/>
                    </a:defRPr>
                  </a:pPr>
                  <a:r>
                    <a:t>Forget gate </a:t>
                  </a:r>
                  <a:r>
                    <a:rPr>
                      <a:solidFill>
                        <a:schemeClr val="accent1">
                          <a:lumOff val="-13575"/>
                        </a:schemeClr>
                      </a:solidFill>
                    </a:rPr>
                    <a:t>(how much to erase)</a:t>
                  </a:r>
                  <a:r>
                    <a:t>: </a:t>
                  </a:r>
                  <a14:m>
                    <m:oMath xmlns:m="http://schemas.openxmlformats.org/officeDocument/2006/math">
                      <m:sSub>
                        <m:sSubPr>
                          <m:ctrlPr>
                            <a:rPr sz="3350">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𝐟</m:t>
                          </m:r>
                        </m:e>
                        <m:sub>
                          <m:r>
                            <a:rPr sz="3350" i="1">
                              <a:solidFill>
                                <a:srgbClr val="000000"/>
                              </a:solidFill>
                              <a:latin typeface="Cambria Math" panose="02040503050406030204" pitchFamily="18" charset="0"/>
                            </a:rPr>
                            <m:t>𝑡</m:t>
                          </m:r>
                        </m:sub>
                      </m:sSub>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𝜎</m:t>
                      </m:r>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𝐖</m:t>
                          </m:r>
                        </m:e>
                        <m:sup>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𝑓</m:t>
                          </m:r>
                          <m:r>
                            <a:rPr sz="3350" i="1">
                              <a:solidFill>
                                <a:srgbClr val="000000"/>
                              </a:solidFill>
                              <a:latin typeface="Cambria Math" panose="02040503050406030204" pitchFamily="18" charset="0"/>
                            </a:rPr>
                            <m:t>)</m:t>
                          </m:r>
                        </m:sup>
                      </m:sSup>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𝐡</m:t>
                          </m:r>
                        </m:e>
                        <m:sub>
                          <m:r>
                            <a:rPr sz="3350" i="1">
                              <a:solidFill>
                                <a:srgbClr val="000000"/>
                              </a:solidFill>
                              <a:latin typeface="Cambria Math" panose="02040503050406030204" pitchFamily="18" charset="0"/>
                            </a:rPr>
                            <m:t>𝑡</m:t>
                          </m:r>
                          <m:r>
                            <a:rPr sz="3350" i="1">
                              <a:solidFill>
                                <a:srgbClr val="000000"/>
                              </a:solidFill>
                              <a:latin typeface="Cambria Math" panose="02040503050406030204" pitchFamily="18" charset="0"/>
                            </a:rPr>
                            <m:t>−1</m:t>
                          </m:r>
                        </m:sub>
                      </m:sSub>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𝐔</m:t>
                          </m:r>
                        </m:e>
                        <m:sup>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𝑓</m:t>
                          </m:r>
                          <m:r>
                            <a:rPr sz="3350" i="1">
                              <a:solidFill>
                                <a:srgbClr val="000000"/>
                              </a:solidFill>
                              <a:latin typeface="Cambria Math" panose="02040503050406030204" pitchFamily="18" charset="0"/>
                            </a:rPr>
                            <m:t>)</m:t>
                          </m:r>
                        </m:sup>
                      </m:sSup>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𝐱</m:t>
                          </m:r>
                        </m:e>
                        <m:sub>
                          <m:r>
                            <a:rPr sz="3350" i="1">
                              <a:solidFill>
                                <a:srgbClr val="000000"/>
                              </a:solidFill>
                              <a:latin typeface="Cambria Math" panose="02040503050406030204" pitchFamily="18" charset="0"/>
                            </a:rPr>
                            <m:t>𝑡</m:t>
                          </m:r>
                        </m:sub>
                      </m:sSub>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𝐛</m:t>
                          </m:r>
                        </m:e>
                        <m:sup>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𝑓</m:t>
                          </m:r>
                          <m:r>
                            <a:rPr sz="3350" i="1">
                              <a:solidFill>
                                <a:srgbClr val="000000"/>
                              </a:solidFill>
                              <a:latin typeface="Cambria Math" panose="02040503050406030204" pitchFamily="18" charset="0"/>
                            </a:rPr>
                            <m:t>)</m:t>
                          </m:r>
                        </m:sup>
                      </m:sSup>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ℝ</m:t>
                          </m:r>
                        </m:e>
                        <m:sup>
                          <m:r>
                            <a:rPr sz="3350" i="1">
                              <a:solidFill>
                                <a:srgbClr val="000000"/>
                              </a:solidFill>
                              <a:latin typeface="Cambria Math" panose="02040503050406030204" pitchFamily="18" charset="0"/>
                            </a:rPr>
                            <m:t>𝑑</m:t>
                          </m:r>
                        </m:sup>
                      </m:sSup>
                    </m:oMath>
                  </a14:m>
                  <a:endParaRPr/>
                </a:p>
              </p:txBody>
            </p:sp>
          </mc:Choice>
          <mc:Fallback>
            <p:sp>
              <p:nvSpPr>
                <p:cNvPr id="556" name="Forget gate (how much to erase):"/>
                <p:cNvSpPr txBox="1">
                  <a:spLocks noRot="1" noChangeAspect="1" noMove="1" noResize="1" noEditPoints="1" noAdjustHandles="1" noChangeArrowheads="1" noChangeShapeType="1" noTextEdit="1"/>
                </p:cNvSpPr>
                <p:nvPr/>
              </p:nvSpPr>
              <p:spPr>
                <a:xfrm>
                  <a:off x="0" y="1565146"/>
                  <a:ext cx="9113856" cy="1387847"/>
                </a:xfrm>
                <a:prstGeom prst="rect">
                  <a:avLst/>
                </a:prstGeom>
                <a:blipFill>
                  <a:blip r:embed="rId5"/>
                  <a:stretch>
                    <a:fillRect/>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57" name="Output gate (how much to reveal):"/>
                <p:cNvSpPr txBox="1"/>
                <p:nvPr/>
              </p:nvSpPr>
              <p:spPr>
                <a:xfrm>
                  <a:off x="0" y="3307702"/>
                  <a:ext cx="9113856" cy="1387847"/>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rmAutofit/>
                </a:bodyPr>
                <a:lstStyle/>
                <a:p>
                  <a:pPr marL="606136" indent="-606136" algn="l">
                    <a:lnSpc>
                      <a:spcPct val="120000"/>
                    </a:lnSpc>
                    <a:spcBef>
                      <a:spcPts val="1400"/>
                    </a:spcBef>
                    <a:buSzPct val="145000"/>
                    <a:buChar char="•"/>
                    <a:defRPr sz="3000">
                      <a:latin typeface="Georgia"/>
                      <a:ea typeface="Georgia"/>
                      <a:cs typeface="Georgia"/>
                      <a:sym typeface="Georgia"/>
                    </a:defRPr>
                  </a:pPr>
                  <a:r>
                    <a:t>Output gate </a:t>
                  </a:r>
                  <a:r>
                    <a:rPr>
                      <a:solidFill>
                        <a:schemeClr val="accent1">
                          <a:lumOff val="-13575"/>
                        </a:schemeClr>
                      </a:solidFill>
                    </a:rPr>
                    <a:t>(how much to reveal)</a:t>
                  </a:r>
                  <a:r>
                    <a:t>: </a:t>
                  </a:r>
                  <a14:m>
                    <m:oMath xmlns:m="http://schemas.openxmlformats.org/officeDocument/2006/math">
                      <m:sSub>
                        <m:sSubPr>
                          <m:ctrlPr>
                            <a:rPr sz="3350">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𝐨</m:t>
                          </m:r>
                        </m:e>
                        <m:sub>
                          <m:r>
                            <a:rPr sz="3350" i="1">
                              <a:solidFill>
                                <a:srgbClr val="000000"/>
                              </a:solidFill>
                              <a:latin typeface="Cambria Math" panose="02040503050406030204" pitchFamily="18" charset="0"/>
                            </a:rPr>
                            <m:t>𝑡</m:t>
                          </m:r>
                        </m:sub>
                      </m:sSub>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𝜎</m:t>
                      </m:r>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𝐖</m:t>
                          </m:r>
                        </m:e>
                        <m:sup>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𝑜</m:t>
                          </m:r>
                          <m:r>
                            <a:rPr sz="3350" i="1">
                              <a:solidFill>
                                <a:srgbClr val="000000"/>
                              </a:solidFill>
                              <a:latin typeface="Cambria Math" panose="02040503050406030204" pitchFamily="18" charset="0"/>
                            </a:rPr>
                            <m:t>)</m:t>
                          </m:r>
                        </m:sup>
                      </m:sSup>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𝐡</m:t>
                          </m:r>
                        </m:e>
                        <m:sub>
                          <m:r>
                            <a:rPr sz="3350" i="1">
                              <a:solidFill>
                                <a:srgbClr val="000000"/>
                              </a:solidFill>
                              <a:latin typeface="Cambria Math" panose="02040503050406030204" pitchFamily="18" charset="0"/>
                            </a:rPr>
                            <m:t>𝑡</m:t>
                          </m:r>
                          <m:r>
                            <a:rPr sz="3350" i="1">
                              <a:solidFill>
                                <a:srgbClr val="000000"/>
                              </a:solidFill>
                              <a:latin typeface="Cambria Math" panose="02040503050406030204" pitchFamily="18" charset="0"/>
                            </a:rPr>
                            <m:t>−1</m:t>
                          </m:r>
                        </m:sub>
                      </m:sSub>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𝐔</m:t>
                          </m:r>
                        </m:e>
                        <m:sup>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𝑜</m:t>
                          </m:r>
                          <m:r>
                            <a:rPr sz="3350" i="1">
                              <a:solidFill>
                                <a:srgbClr val="000000"/>
                              </a:solidFill>
                              <a:latin typeface="Cambria Math" panose="02040503050406030204" pitchFamily="18" charset="0"/>
                            </a:rPr>
                            <m:t>)</m:t>
                          </m:r>
                        </m:sup>
                      </m:sSup>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𝐱</m:t>
                          </m:r>
                        </m:e>
                        <m:sub>
                          <m:r>
                            <a:rPr sz="3350" i="1">
                              <a:solidFill>
                                <a:srgbClr val="000000"/>
                              </a:solidFill>
                              <a:latin typeface="Cambria Math" panose="02040503050406030204" pitchFamily="18" charset="0"/>
                            </a:rPr>
                            <m:t>𝑡</m:t>
                          </m:r>
                        </m:sub>
                      </m:sSub>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𝐛</m:t>
                          </m:r>
                        </m:e>
                        <m:sup>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𝑜</m:t>
                          </m:r>
                          <m:r>
                            <a:rPr sz="3350" i="1">
                              <a:solidFill>
                                <a:srgbClr val="000000"/>
                              </a:solidFill>
                              <a:latin typeface="Cambria Math" panose="02040503050406030204" pitchFamily="18" charset="0"/>
                            </a:rPr>
                            <m:t>)</m:t>
                          </m:r>
                        </m:sup>
                      </m:sSup>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ℝ</m:t>
                          </m:r>
                        </m:e>
                        <m:sup>
                          <m:r>
                            <a:rPr sz="3350" i="1">
                              <a:solidFill>
                                <a:srgbClr val="000000"/>
                              </a:solidFill>
                              <a:latin typeface="Cambria Math" panose="02040503050406030204" pitchFamily="18" charset="0"/>
                            </a:rPr>
                            <m:t>𝑑</m:t>
                          </m:r>
                        </m:sup>
                      </m:sSup>
                    </m:oMath>
                  </a14:m>
                  <a:endParaRPr/>
                </a:p>
              </p:txBody>
            </p:sp>
          </mc:Choice>
          <mc:Fallback>
            <p:sp>
              <p:nvSpPr>
                <p:cNvPr id="557" name="Output gate (how much to reveal):"/>
                <p:cNvSpPr txBox="1">
                  <a:spLocks noRot="1" noChangeAspect="1" noMove="1" noResize="1" noEditPoints="1" noAdjustHandles="1" noChangeArrowheads="1" noChangeShapeType="1" noTextEdit="1"/>
                </p:cNvSpPr>
                <p:nvPr/>
              </p:nvSpPr>
              <p:spPr>
                <a:xfrm>
                  <a:off x="0" y="3307702"/>
                  <a:ext cx="9113856" cy="1387847"/>
                </a:xfrm>
                <a:prstGeom prst="rect">
                  <a:avLst/>
                </a:prstGeom>
                <a:blipFill>
                  <a:blip r:embed="rId6"/>
                  <a:stretch>
                    <a:fillRect/>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559" name="New memory cell (what to write):"/>
              <p:cNvSpPr txBox="1"/>
              <p:nvPr/>
            </p:nvSpPr>
            <p:spPr>
              <a:xfrm>
                <a:off x="4211348" y="8962747"/>
                <a:ext cx="10428387" cy="1387846"/>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normAutofit/>
              </a:bodyPr>
              <a:lstStyle/>
              <a:p>
                <a:pPr marL="606136" indent="-606136" algn="l">
                  <a:lnSpc>
                    <a:spcPct val="120000"/>
                  </a:lnSpc>
                  <a:spcBef>
                    <a:spcPts val="1400"/>
                  </a:spcBef>
                  <a:buSzPct val="145000"/>
                  <a:buChar char="•"/>
                  <a:defRPr sz="3000">
                    <a:latin typeface="Georgia"/>
                    <a:ea typeface="Georgia"/>
                    <a:cs typeface="Georgia"/>
                    <a:sym typeface="Georgia"/>
                  </a:defRPr>
                </a:pPr>
                <a:r>
                  <a:t>New memory cell </a:t>
                </a:r>
                <a:r>
                  <a:rPr>
                    <a:solidFill>
                      <a:schemeClr val="accent1">
                        <a:lumOff val="-13575"/>
                      </a:schemeClr>
                    </a:solidFill>
                  </a:rPr>
                  <a:t>(what to write)</a:t>
                </a:r>
                <a:r>
                  <a:t>:  </a:t>
                </a:r>
                <a14:m>
                  <m:oMath xmlns:m="http://schemas.openxmlformats.org/officeDocument/2006/math">
                    <m:sSub>
                      <m:sSubPr>
                        <m:ctrlPr>
                          <a:rPr sz="3350">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𝐠</m:t>
                        </m:r>
                      </m:e>
                      <m:sub>
                        <m:r>
                          <a:rPr sz="3350" i="1">
                            <a:solidFill>
                              <a:srgbClr val="000000"/>
                            </a:solidFill>
                            <a:latin typeface="Cambria Math" panose="02040503050406030204" pitchFamily="18" charset="0"/>
                          </a:rPr>
                          <m:t>𝑡</m:t>
                        </m:r>
                      </m:sub>
                    </m:sSub>
                    <m:r>
                      <a:rPr sz="3350" i="1">
                        <a:solidFill>
                          <a:srgbClr val="000000"/>
                        </a:solidFill>
                        <a:latin typeface="Cambria Math" panose="02040503050406030204" pitchFamily="18" charset="0"/>
                      </a:rPr>
                      <m:t>=</m:t>
                    </m:r>
                    <m:r>
                      <m:rPr>
                        <m:sty m:val="p"/>
                      </m:rPr>
                      <a:rPr sz="3350" i="1">
                        <a:solidFill>
                          <a:srgbClr val="000000"/>
                        </a:solidFill>
                        <a:latin typeface="Cambria Math" panose="02040503050406030204" pitchFamily="18" charset="0"/>
                      </a:rPr>
                      <m:t>tanh</m:t>
                    </m:r>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𝐖</m:t>
                        </m:r>
                      </m:e>
                      <m:sup>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𝑐</m:t>
                        </m:r>
                        <m:r>
                          <a:rPr sz="3350" i="1">
                            <a:solidFill>
                              <a:srgbClr val="000000"/>
                            </a:solidFill>
                            <a:latin typeface="Cambria Math" panose="02040503050406030204" pitchFamily="18" charset="0"/>
                          </a:rPr>
                          <m:t>)</m:t>
                        </m:r>
                      </m:sup>
                    </m:sSup>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𝐡</m:t>
                        </m:r>
                      </m:e>
                      <m:sub>
                        <m:r>
                          <a:rPr sz="3350" i="1">
                            <a:solidFill>
                              <a:srgbClr val="000000"/>
                            </a:solidFill>
                            <a:latin typeface="Cambria Math" panose="02040503050406030204" pitchFamily="18" charset="0"/>
                          </a:rPr>
                          <m:t>𝑡</m:t>
                        </m:r>
                        <m:r>
                          <a:rPr sz="3350" i="1">
                            <a:solidFill>
                              <a:srgbClr val="000000"/>
                            </a:solidFill>
                            <a:latin typeface="Cambria Math" panose="02040503050406030204" pitchFamily="18" charset="0"/>
                          </a:rPr>
                          <m:t>−1</m:t>
                        </m:r>
                      </m:sub>
                    </m:sSub>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𝐔</m:t>
                        </m:r>
                      </m:e>
                      <m:sup>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𝑐</m:t>
                        </m:r>
                        <m:r>
                          <a:rPr sz="3350" i="1">
                            <a:solidFill>
                              <a:srgbClr val="000000"/>
                            </a:solidFill>
                            <a:latin typeface="Cambria Math" panose="02040503050406030204" pitchFamily="18" charset="0"/>
                          </a:rPr>
                          <m:t>)</m:t>
                        </m:r>
                      </m:sup>
                    </m:sSup>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𝐱</m:t>
                        </m:r>
                      </m:e>
                      <m:sub>
                        <m:r>
                          <a:rPr sz="3350" i="1">
                            <a:solidFill>
                              <a:srgbClr val="000000"/>
                            </a:solidFill>
                            <a:latin typeface="Cambria Math" panose="02040503050406030204" pitchFamily="18" charset="0"/>
                          </a:rPr>
                          <m:t>𝑡</m:t>
                        </m:r>
                      </m:sub>
                    </m:sSub>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𝐛</m:t>
                        </m:r>
                      </m:e>
                      <m:sup>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𝑐</m:t>
                        </m:r>
                        <m:r>
                          <a:rPr sz="3350" i="1">
                            <a:solidFill>
                              <a:srgbClr val="000000"/>
                            </a:solidFill>
                            <a:latin typeface="Cambria Math" panose="02040503050406030204" pitchFamily="18" charset="0"/>
                          </a:rPr>
                          <m:t>)</m:t>
                        </m:r>
                      </m:sup>
                    </m:sSup>
                    <m:r>
                      <a:rPr sz="3350" i="1">
                        <a:solidFill>
                          <a:srgbClr val="000000"/>
                        </a:solidFill>
                        <a:latin typeface="Cambria Math" panose="02040503050406030204" pitchFamily="18" charset="0"/>
                      </a:rPr>
                      <m:t>)∈</m:t>
                    </m:r>
                    <m:sSup>
                      <m:sSupPr>
                        <m:ctrlPr>
                          <a:rPr sz="3350" i="1">
                            <a:solidFill>
                              <a:srgbClr val="000000"/>
                            </a:solidFill>
                            <a:latin typeface="Cambria Math" panose="02040503050406030204" pitchFamily="18" charset="0"/>
                          </a:rPr>
                        </m:ctrlPr>
                      </m:sSupPr>
                      <m:e>
                        <m:r>
                          <a:rPr sz="3350" i="1">
                            <a:solidFill>
                              <a:srgbClr val="000000"/>
                            </a:solidFill>
                            <a:latin typeface="Cambria Math" panose="02040503050406030204" pitchFamily="18" charset="0"/>
                          </a:rPr>
                          <m:t>ℝ</m:t>
                        </m:r>
                      </m:e>
                      <m:sup>
                        <m:r>
                          <a:rPr sz="3350" i="1">
                            <a:solidFill>
                              <a:srgbClr val="000000"/>
                            </a:solidFill>
                            <a:latin typeface="Cambria Math" panose="02040503050406030204" pitchFamily="18" charset="0"/>
                          </a:rPr>
                          <m:t>𝑑</m:t>
                        </m:r>
                      </m:sup>
                    </m:sSup>
                  </m:oMath>
                </a14:m>
                <a:endParaRPr/>
              </a:p>
            </p:txBody>
          </p:sp>
        </mc:Choice>
        <mc:Fallback>
          <p:sp>
            <p:nvSpPr>
              <p:cNvPr id="559" name="New memory cell (what to write):"/>
              <p:cNvSpPr txBox="1">
                <a:spLocks noRot="1" noChangeAspect="1" noMove="1" noResize="1" noEditPoints="1" noAdjustHandles="1" noChangeArrowheads="1" noChangeShapeType="1" noTextEdit="1"/>
              </p:cNvSpPr>
              <p:nvPr/>
            </p:nvSpPr>
            <p:spPr>
              <a:xfrm>
                <a:off x="4211348" y="8962747"/>
                <a:ext cx="10428387" cy="1387846"/>
              </a:xfrm>
              <a:prstGeom prst="rect">
                <a:avLst/>
              </a:prstGeom>
              <a:blipFill>
                <a:blip r:embed="rId7"/>
                <a:stretch>
                  <a:fillRect/>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grpSp>
        <p:nvGrpSpPr>
          <p:cNvPr id="564" name="Group"/>
          <p:cNvGrpSpPr/>
          <p:nvPr/>
        </p:nvGrpSpPr>
        <p:grpSpPr>
          <a:xfrm>
            <a:off x="4281192" y="9987167"/>
            <a:ext cx="10502909" cy="2795376"/>
            <a:chOff x="0" y="-629431"/>
            <a:chExt cx="10502907" cy="2795375"/>
          </a:xfrm>
        </p:grpSpPr>
        <mc:AlternateContent xmlns:mc="http://schemas.openxmlformats.org/markup-compatibility/2006">
          <mc:Choice xmlns:a14="http://schemas.microsoft.com/office/drawing/2010/main" Requires="a14">
            <p:sp>
              <p:nvSpPr>
                <p:cNvPr id="560" name="Final memory cell:"/>
                <p:cNvSpPr txBox="1"/>
                <p:nvPr/>
              </p:nvSpPr>
              <p:spPr>
                <a:xfrm>
                  <a:off x="175684" y="-152241"/>
                  <a:ext cx="8705710" cy="1387846"/>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rmAutofit/>
                </a:bodyPr>
                <a:lstStyle/>
                <a:p>
                  <a:pPr marL="606136" indent="-606136" algn="l">
                    <a:spcBef>
                      <a:spcPts val="1400"/>
                    </a:spcBef>
                    <a:buSzPct val="145000"/>
                    <a:buChar char="•"/>
                    <a:defRPr sz="3000">
                      <a:latin typeface="Georgia"/>
                      <a:ea typeface="Georgia"/>
                      <a:cs typeface="Georgia"/>
                      <a:sym typeface="Georgia"/>
                    </a:defRPr>
                  </a:pPr>
                  <a:r>
                    <a:rPr dirty="0"/>
                    <a:t>Final memory cell:  </a:t>
                  </a:r>
                  <a14:m>
                    <m:oMath xmlns:m="http://schemas.openxmlformats.org/officeDocument/2006/math">
                      <m:sSub>
                        <m:sSubPr>
                          <m:ctrlPr>
                            <a:rPr sz="3350">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𝐜</m:t>
                          </m:r>
                        </m:e>
                        <m:sub>
                          <m:r>
                            <a:rPr sz="3350" i="1">
                              <a:solidFill>
                                <a:srgbClr val="000000"/>
                              </a:solidFill>
                              <a:latin typeface="Cambria Math" panose="02040503050406030204" pitchFamily="18" charset="0"/>
                            </a:rPr>
                            <m:t>𝑡</m:t>
                          </m:r>
                        </m:sub>
                      </m:sSub>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𝐟</m:t>
                          </m:r>
                        </m:e>
                        <m:sub>
                          <m:r>
                            <a:rPr sz="3350" i="1">
                              <a:solidFill>
                                <a:srgbClr val="000000"/>
                              </a:solidFill>
                              <a:latin typeface="Cambria Math" panose="02040503050406030204" pitchFamily="18" charset="0"/>
                            </a:rPr>
                            <m:t>𝑡</m:t>
                          </m:r>
                        </m:sub>
                      </m:sSub>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𝐜</m:t>
                          </m:r>
                        </m:e>
                        <m:sub>
                          <m:r>
                            <a:rPr sz="3350" i="1">
                              <a:solidFill>
                                <a:srgbClr val="000000"/>
                              </a:solidFill>
                              <a:latin typeface="Cambria Math" panose="02040503050406030204" pitchFamily="18" charset="0"/>
                            </a:rPr>
                            <m:t>𝑡</m:t>
                          </m:r>
                          <m:r>
                            <a:rPr sz="3350" i="1">
                              <a:solidFill>
                                <a:srgbClr val="000000"/>
                              </a:solidFill>
                              <a:latin typeface="Cambria Math" panose="02040503050406030204" pitchFamily="18" charset="0"/>
                            </a:rPr>
                            <m:t>−1</m:t>
                          </m:r>
                        </m:sub>
                      </m:sSub>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𝐢</m:t>
                          </m:r>
                        </m:e>
                        <m:sub>
                          <m:r>
                            <a:rPr sz="3350" i="1">
                              <a:solidFill>
                                <a:srgbClr val="000000"/>
                              </a:solidFill>
                              <a:latin typeface="Cambria Math" panose="02040503050406030204" pitchFamily="18" charset="0"/>
                            </a:rPr>
                            <m:t>𝑡</m:t>
                          </m:r>
                        </m:sub>
                      </m:sSub>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𝐠</m:t>
                          </m:r>
                        </m:e>
                        <m:sub>
                          <m:r>
                            <a:rPr sz="3350" i="1">
                              <a:solidFill>
                                <a:srgbClr val="000000"/>
                              </a:solidFill>
                              <a:latin typeface="Cambria Math" panose="02040503050406030204" pitchFamily="18" charset="0"/>
                            </a:rPr>
                            <m:t>𝑡</m:t>
                          </m:r>
                        </m:sub>
                      </m:sSub>
                    </m:oMath>
                  </a14:m>
                  <a:endParaRPr dirty="0"/>
                </a:p>
              </p:txBody>
            </p:sp>
          </mc:Choice>
          <mc:Fallback>
            <p:sp>
              <p:nvSpPr>
                <p:cNvPr id="560" name="Final memory cell:"/>
                <p:cNvSpPr txBox="1">
                  <a:spLocks noRot="1" noChangeAspect="1" noMove="1" noResize="1" noEditPoints="1" noAdjustHandles="1" noChangeArrowheads="1" noChangeShapeType="1" noTextEdit="1"/>
                </p:cNvSpPr>
                <p:nvPr/>
              </p:nvSpPr>
              <p:spPr>
                <a:xfrm>
                  <a:off x="175684" y="-152241"/>
                  <a:ext cx="8705710" cy="1387846"/>
                </a:xfrm>
                <a:prstGeom prst="rect">
                  <a:avLst/>
                </a:prstGeom>
                <a:blipFill>
                  <a:blip r:embed="rId8"/>
                  <a:stretch>
                    <a:fillRect l="-2801"/>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61" name="Final hidden cell:"/>
                <p:cNvSpPr txBox="1"/>
                <p:nvPr/>
              </p:nvSpPr>
              <p:spPr>
                <a:xfrm>
                  <a:off x="0" y="778098"/>
                  <a:ext cx="7778535" cy="1387846"/>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rmAutofit/>
                </a:bodyPr>
                <a:lstStyle/>
                <a:p>
                  <a:pPr marL="606136" indent="-606136" algn="l">
                    <a:spcBef>
                      <a:spcPts val="1400"/>
                    </a:spcBef>
                    <a:buSzPct val="145000"/>
                    <a:buChar char="•"/>
                    <a:defRPr sz="3000">
                      <a:latin typeface="Georgia"/>
                      <a:ea typeface="Georgia"/>
                      <a:cs typeface="Georgia"/>
                      <a:sym typeface="Georgia"/>
                    </a:defRPr>
                  </a:pPr>
                  <a:r>
                    <a:rPr dirty="0"/>
                    <a:t>Final hidden cell:  </a:t>
                  </a:r>
                  <a14:m>
                    <m:oMath xmlns:m="http://schemas.openxmlformats.org/officeDocument/2006/math">
                      <m:sSub>
                        <m:sSubPr>
                          <m:ctrlPr>
                            <a:rPr sz="3350">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𝐡</m:t>
                          </m:r>
                        </m:e>
                        <m:sub>
                          <m:r>
                            <a:rPr sz="3350" i="1">
                              <a:solidFill>
                                <a:srgbClr val="000000"/>
                              </a:solidFill>
                              <a:latin typeface="Cambria Math" panose="02040503050406030204" pitchFamily="18" charset="0"/>
                            </a:rPr>
                            <m:t>𝑡</m:t>
                          </m:r>
                        </m:sub>
                      </m:sSub>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𝐨</m:t>
                          </m:r>
                        </m:e>
                        <m:sub>
                          <m:r>
                            <a:rPr sz="3350" i="1">
                              <a:solidFill>
                                <a:srgbClr val="000000"/>
                              </a:solidFill>
                              <a:latin typeface="Cambria Math" panose="02040503050406030204" pitchFamily="18" charset="0"/>
                            </a:rPr>
                            <m:t>𝑡</m:t>
                          </m:r>
                        </m:sub>
                      </m:sSub>
                      <m:r>
                        <a:rPr sz="3350" i="1">
                          <a:solidFill>
                            <a:srgbClr val="000000"/>
                          </a:solidFill>
                          <a:latin typeface="Cambria Math" panose="02040503050406030204" pitchFamily="18" charset="0"/>
                        </a:rPr>
                        <m:t>⊙</m:t>
                      </m:r>
                      <m:r>
                        <m:rPr>
                          <m:nor/>
                        </m:rPr>
                        <a:rPr sz="3350" i="1">
                          <a:solidFill>
                            <a:srgbClr val="000000"/>
                          </a:solidFill>
                          <a:latin typeface="Cambria Math" panose="02040503050406030204" pitchFamily="18" charset="0"/>
                        </a:rPr>
                        <m:t>tanh</m:t>
                      </m:r>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𝐜</m:t>
                          </m:r>
                        </m:e>
                        <m:sub>
                          <m:r>
                            <a:rPr sz="3350" i="1">
                              <a:solidFill>
                                <a:srgbClr val="000000"/>
                              </a:solidFill>
                              <a:latin typeface="Cambria Math" panose="02040503050406030204" pitchFamily="18" charset="0"/>
                            </a:rPr>
                            <m:t>𝑡</m:t>
                          </m:r>
                        </m:sub>
                      </m:sSub>
                      <m:r>
                        <a:rPr sz="3350" i="1">
                          <a:solidFill>
                            <a:srgbClr val="000000"/>
                          </a:solidFill>
                          <a:latin typeface="Cambria Math" panose="02040503050406030204" pitchFamily="18" charset="0"/>
                        </a:rPr>
                        <m:t>)</m:t>
                      </m:r>
                    </m:oMath>
                  </a14:m>
                  <a:endParaRPr dirty="0"/>
                </a:p>
              </p:txBody>
            </p:sp>
          </mc:Choice>
          <mc:Fallback>
            <p:sp>
              <p:nvSpPr>
                <p:cNvPr id="561" name="Final hidden cell:"/>
                <p:cNvSpPr txBox="1">
                  <a:spLocks noRot="1" noChangeAspect="1" noMove="1" noResize="1" noEditPoints="1" noAdjustHandles="1" noChangeArrowheads="1" noChangeShapeType="1" noTextEdit="1"/>
                </p:cNvSpPr>
                <p:nvPr/>
              </p:nvSpPr>
              <p:spPr>
                <a:xfrm>
                  <a:off x="0" y="778098"/>
                  <a:ext cx="7778535" cy="1387846"/>
                </a:xfrm>
                <a:prstGeom prst="rect">
                  <a:avLst/>
                </a:prstGeom>
                <a:blipFill>
                  <a:blip r:embed="rId9"/>
                  <a:stretch>
                    <a:fillRect l="-3135"/>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562" name="element-wise product"/>
            <p:cNvSpPr txBox="1"/>
            <p:nvPr/>
          </p:nvSpPr>
          <p:spPr>
            <a:xfrm>
              <a:off x="6560269" y="-629431"/>
              <a:ext cx="3942638" cy="110694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a:spcBef>
                  <a:spcPts val="1400"/>
                </a:spcBef>
                <a:defRPr sz="3000">
                  <a:solidFill>
                    <a:schemeClr val="accent1">
                      <a:lumOff val="-13575"/>
                    </a:schemeClr>
                  </a:solidFill>
                  <a:latin typeface="Georgia"/>
                  <a:ea typeface="Georgia"/>
                  <a:cs typeface="Georgia"/>
                  <a:sym typeface="Georgia"/>
                </a:defRPr>
              </a:lvl1pPr>
            </a:lstStyle>
            <a:p>
              <a:r>
                <a:rPr dirty="0"/>
                <a:t>element-wise product</a:t>
              </a:r>
            </a:p>
          </p:txBody>
        </p:sp>
        <p:sp>
          <p:nvSpPr>
            <p:cNvPr id="563" name="Line"/>
            <p:cNvSpPr/>
            <p:nvPr/>
          </p:nvSpPr>
          <p:spPr>
            <a:xfrm flipH="1">
              <a:off x="5877853" y="34577"/>
              <a:ext cx="524710" cy="206822"/>
            </a:xfrm>
            <a:prstGeom prst="line">
              <a:avLst/>
            </a:prstGeom>
            <a:noFill/>
            <a:ln w="254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mc:AlternateContent xmlns:mc="http://schemas.openxmlformats.org/markup-compatibility/2006">
        <mc:Choice xmlns:a14="http://schemas.microsoft.com/office/drawing/2010/main" Requires="a14">
          <p:sp>
            <p:nvSpPr>
              <p:cNvPr id="565" name="Backpropagation from   to   only element wise multiplication by  , no matrix multiply by"/>
              <p:cNvSpPr txBox="1"/>
              <p:nvPr/>
            </p:nvSpPr>
            <p:spPr>
              <a:xfrm>
                <a:off x="15351785" y="2559918"/>
                <a:ext cx="6411281" cy="1990472"/>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spAutoFit/>
              </a:bodyPr>
              <a:lstStyle/>
              <a:p>
                <a:pPr algn="l" defTabSz="457200">
                  <a:lnSpc>
                    <a:spcPct val="117999"/>
                  </a:lnSpc>
                  <a:defRPr sz="3200">
                    <a:solidFill>
                      <a:srgbClr val="5E5E5E"/>
                    </a:solidFill>
                  </a:defRPr>
                </a:pPr>
                <a:r>
                  <a:rPr dirty="0"/>
                  <a:t>Backpropagation from </a:t>
                </a:r>
                <a14:m>
                  <m:oMath xmlns:m="http://schemas.openxmlformats.org/officeDocument/2006/math">
                    <m:sSub>
                      <m:sSubPr>
                        <m:ctrlPr>
                          <a:rPr sz="3850">
                            <a:solidFill>
                              <a:srgbClr val="5E5E5E"/>
                            </a:solidFill>
                            <a:latin typeface="Cambria Math" panose="02040503050406030204" pitchFamily="18" charset="0"/>
                          </a:rPr>
                        </m:ctrlPr>
                      </m:sSubPr>
                      <m:e>
                        <m:r>
                          <a:rPr sz="3850" i="1">
                            <a:solidFill>
                              <a:srgbClr val="5E5E5E"/>
                            </a:solidFill>
                            <a:latin typeface="Cambria Math" panose="02040503050406030204" pitchFamily="18" charset="0"/>
                          </a:rPr>
                          <m:t>𝐜</m:t>
                        </m:r>
                      </m:e>
                      <m:sub>
                        <m:r>
                          <a:rPr sz="3850" i="1">
                            <a:solidFill>
                              <a:srgbClr val="5E5E5E"/>
                            </a:solidFill>
                            <a:latin typeface="Cambria Math" panose="02040503050406030204" pitchFamily="18" charset="0"/>
                          </a:rPr>
                          <m:t>𝑡</m:t>
                        </m:r>
                      </m:sub>
                    </m:sSub>
                  </m:oMath>
                </a14:m>
                <a:r>
                  <a:rPr dirty="0"/>
                  <a:t> to </a:t>
                </a:r>
                <a14:m>
                  <m:oMath xmlns:m="http://schemas.openxmlformats.org/officeDocument/2006/math">
                    <m:sSub>
                      <m:sSubPr>
                        <m:ctrlPr>
                          <a:rPr sz="3850">
                            <a:solidFill>
                              <a:srgbClr val="5E5E5E"/>
                            </a:solidFill>
                            <a:latin typeface="Cambria Math" panose="02040503050406030204" pitchFamily="18" charset="0"/>
                          </a:rPr>
                        </m:ctrlPr>
                      </m:sSubPr>
                      <m:e>
                        <m:r>
                          <a:rPr sz="3850" i="1">
                            <a:solidFill>
                              <a:srgbClr val="5E5E5E"/>
                            </a:solidFill>
                            <a:latin typeface="Cambria Math" panose="02040503050406030204" pitchFamily="18" charset="0"/>
                          </a:rPr>
                          <m:t>𝐜</m:t>
                        </m:r>
                      </m:e>
                      <m:sub>
                        <m:r>
                          <a:rPr sz="3850" i="1">
                            <a:solidFill>
                              <a:srgbClr val="5E5E5E"/>
                            </a:solidFill>
                            <a:latin typeface="Cambria Math" panose="02040503050406030204" pitchFamily="18" charset="0"/>
                          </a:rPr>
                          <m:t>𝑡</m:t>
                        </m:r>
                        <m:r>
                          <a:rPr sz="3850" i="1">
                            <a:solidFill>
                              <a:srgbClr val="5E5E5E"/>
                            </a:solidFill>
                            <a:latin typeface="Cambria Math" panose="02040503050406030204" pitchFamily="18" charset="0"/>
                          </a:rPr>
                          <m:t>−1</m:t>
                        </m:r>
                      </m:sub>
                    </m:sSub>
                  </m:oMath>
                </a14:m>
                <a:r>
                  <a:rPr dirty="0"/>
                  <a:t> only element wise multiplication by </a:t>
                </a:r>
                <a14:m>
                  <m:oMath xmlns:m="http://schemas.openxmlformats.org/officeDocument/2006/math">
                    <m:r>
                      <a:rPr sz="3850" i="1">
                        <a:solidFill>
                          <a:srgbClr val="5E5E5E"/>
                        </a:solidFill>
                        <a:latin typeface="Cambria Math" panose="02040503050406030204" pitchFamily="18" charset="0"/>
                      </a:rPr>
                      <m:t>𝐟</m:t>
                    </m:r>
                  </m:oMath>
                </a14:m>
                <a:r>
                  <a:rPr dirty="0"/>
                  <a:t>, no matrix multiply by </a:t>
                </a:r>
                <a14:m>
                  <m:oMath xmlns:m="http://schemas.openxmlformats.org/officeDocument/2006/math">
                    <m:r>
                      <a:rPr sz="3850" i="1">
                        <a:solidFill>
                          <a:srgbClr val="5E5E5E"/>
                        </a:solidFill>
                        <a:latin typeface="Cambria Math" panose="02040503050406030204" pitchFamily="18" charset="0"/>
                      </a:rPr>
                      <m:t>𝐖</m:t>
                    </m:r>
                  </m:oMath>
                </a14:m>
                <a:endParaRPr dirty="0"/>
              </a:p>
            </p:txBody>
          </p:sp>
        </mc:Choice>
        <mc:Fallback>
          <p:sp>
            <p:nvSpPr>
              <p:cNvPr id="565" name="Backpropagation from   to   only element wise multiplication by  , no matrix multiply by"/>
              <p:cNvSpPr txBox="1">
                <a:spLocks noRot="1" noChangeAspect="1" noMove="1" noResize="1" noEditPoints="1" noAdjustHandles="1" noChangeArrowheads="1" noChangeShapeType="1" noTextEdit="1"/>
              </p:cNvSpPr>
              <p:nvPr/>
            </p:nvSpPr>
            <p:spPr>
              <a:xfrm>
                <a:off x="15351785" y="2559918"/>
                <a:ext cx="6411281" cy="1990472"/>
              </a:xfrm>
              <a:prstGeom prst="rect">
                <a:avLst/>
              </a:prstGeom>
              <a:blipFill>
                <a:blip r:embed="rId10"/>
                <a:stretch>
                  <a:fillRect l="-2662" r="-3897" b="-8896"/>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grpSp>
        <p:nvGrpSpPr>
          <p:cNvPr id="570" name="Group"/>
          <p:cNvGrpSpPr/>
          <p:nvPr/>
        </p:nvGrpSpPr>
        <p:grpSpPr>
          <a:xfrm>
            <a:off x="13958844" y="5475935"/>
            <a:ext cx="6237068" cy="9629"/>
            <a:chOff x="0" y="0"/>
            <a:chExt cx="6237067" cy="9627"/>
          </a:xfrm>
        </p:grpSpPr>
        <p:sp>
          <p:nvSpPr>
            <p:cNvPr id="566" name="Line"/>
            <p:cNvSpPr/>
            <p:nvPr/>
          </p:nvSpPr>
          <p:spPr>
            <a:xfrm flipH="1" flipV="1">
              <a:off x="3659748" y="0"/>
              <a:ext cx="725086" cy="1"/>
            </a:xfrm>
            <a:prstGeom prst="line">
              <a:avLst/>
            </a:prstGeom>
            <a:noFill/>
            <a:ln w="25400" cap="flat">
              <a:solidFill>
                <a:schemeClr val="accent5">
                  <a:hueOff val="-82419"/>
                  <a:satOff val="-9513"/>
                  <a:lumOff val="-16343"/>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567" name="Line"/>
            <p:cNvSpPr/>
            <p:nvPr/>
          </p:nvSpPr>
          <p:spPr>
            <a:xfrm flipH="1" flipV="1">
              <a:off x="4788030" y="0"/>
              <a:ext cx="1449038" cy="1"/>
            </a:xfrm>
            <a:prstGeom prst="line">
              <a:avLst/>
            </a:prstGeom>
            <a:noFill/>
            <a:ln w="25400" cap="flat">
              <a:solidFill>
                <a:schemeClr val="accent5">
                  <a:hueOff val="-82419"/>
                  <a:satOff val="-9513"/>
                  <a:lumOff val="-16343"/>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568" name="Line"/>
            <p:cNvSpPr/>
            <p:nvPr/>
          </p:nvSpPr>
          <p:spPr>
            <a:xfrm flipH="1" flipV="1">
              <a:off x="2667536" y="9627"/>
              <a:ext cx="725085" cy="1"/>
            </a:xfrm>
            <a:prstGeom prst="line">
              <a:avLst/>
            </a:prstGeom>
            <a:noFill/>
            <a:ln w="25400" cap="flat">
              <a:solidFill>
                <a:schemeClr val="accent5">
                  <a:hueOff val="-82419"/>
                  <a:satOff val="-9513"/>
                  <a:lumOff val="-16343"/>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569" name="Line"/>
            <p:cNvSpPr/>
            <p:nvPr/>
          </p:nvSpPr>
          <p:spPr>
            <a:xfrm flipH="1" flipV="1">
              <a:off x="0" y="0"/>
              <a:ext cx="2387709" cy="1"/>
            </a:xfrm>
            <a:prstGeom prst="line">
              <a:avLst/>
            </a:prstGeom>
            <a:noFill/>
            <a:ln w="25400" cap="flat">
              <a:solidFill>
                <a:schemeClr val="accent5">
                  <a:hueOff val="-82419"/>
                  <a:satOff val="-9513"/>
                  <a:lumOff val="-16343"/>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pic>
        <p:nvPicPr>
          <p:cNvPr id="571" name="Image" descr="Image"/>
          <p:cNvPicPr>
            <a:picLocks noChangeAspect="1"/>
          </p:cNvPicPr>
          <p:nvPr/>
        </p:nvPicPr>
        <p:blipFill>
          <a:blip r:embed="rId11"/>
          <a:stretch>
            <a:fillRect/>
          </a:stretch>
        </p:blipFill>
        <p:spPr>
          <a:xfrm>
            <a:off x="17894512" y="9294135"/>
            <a:ext cx="4114512" cy="2851135"/>
          </a:xfrm>
          <a:prstGeom prst="rect">
            <a:avLst/>
          </a:prstGeom>
          <a:ln w="12700">
            <a:miter lim="400000"/>
          </a:ln>
        </p:spPr>
      </p:pic>
      <mc:AlternateContent xmlns:mc="http://schemas.openxmlformats.org/markup-compatibility/2006">
        <mc:Choice xmlns:a14="http://schemas.microsoft.com/office/drawing/2010/main" Requires="a14">
          <p:sp>
            <p:nvSpPr>
              <p:cNvPr id="572" name="Text"/>
              <p:cNvSpPr txBox="1"/>
              <p:nvPr/>
            </p:nvSpPr>
            <p:spPr>
              <a:xfrm>
                <a:off x="19037191" y="12168204"/>
                <a:ext cx="4996205" cy="929245"/>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71437" tIns="71437" rIns="71437" bIns="71437" anchor="ctr">
                <a:spAutoFit/>
              </a:bodyPr>
              <a:lstStyle/>
              <a:p>
                <a:pPr/>
                <a14:m>
                  <m:oMathPara xmlns:m="http://schemas.openxmlformats.org/officeDocument/2006/math">
                    <m:oMathParaPr>
                      <m:jc m:val="center"/>
                    </m:oMathParaPr>
                    <m:oMath xmlns:m="http://schemas.openxmlformats.org/officeDocument/2006/math">
                      <m:r>
                        <a:rPr sz="5300" i="1">
                          <a:solidFill>
                            <a:srgbClr val="000000"/>
                          </a:solidFill>
                          <a:latin typeface="Cambria Math" panose="02040503050406030204" pitchFamily="18" charset="0"/>
                        </a:rPr>
                        <m:t>4×(</m:t>
                      </m:r>
                      <m:sSup>
                        <m:sSupPr>
                          <m:ctrlPr>
                            <a:rPr sz="5300" i="1">
                              <a:solidFill>
                                <a:srgbClr val="000000"/>
                              </a:solidFill>
                              <a:latin typeface="Cambria Math" panose="02040503050406030204" pitchFamily="18" charset="0"/>
                            </a:rPr>
                          </m:ctrlPr>
                        </m:sSupPr>
                        <m:e>
                          <m:r>
                            <a:rPr sz="5300" i="1">
                              <a:solidFill>
                                <a:srgbClr val="000000"/>
                              </a:solidFill>
                              <a:latin typeface="Cambria Math" panose="02040503050406030204" pitchFamily="18" charset="0"/>
                            </a:rPr>
                            <m:t>𝑑</m:t>
                          </m:r>
                        </m:e>
                        <m:sup>
                          <m:r>
                            <a:rPr sz="5300" i="1">
                              <a:solidFill>
                                <a:srgbClr val="000000"/>
                              </a:solidFill>
                              <a:latin typeface="Cambria Math" panose="02040503050406030204" pitchFamily="18" charset="0"/>
                            </a:rPr>
                            <m:t>2</m:t>
                          </m:r>
                        </m:sup>
                      </m:sSup>
                      <m:r>
                        <a:rPr sz="5300" i="1">
                          <a:solidFill>
                            <a:srgbClr val="000000"/>
                          </a:solidFill>
                          <a:latin typeface="Cambria Math" panose="02040503050406030204" pitchFamily="18" charset="0"/>
                        </a:rPr>
                        <m:t>+</m:t>
                      </m:r>
                      <m:r>
                        <a:rPr sz="5300" i="1">
                          <a:solidFill>
                            <a:srgbClr val="000000"/>
                          </a:solidFill>
                          <a:latin typeface="Cambria Math" panose="02040503050406030204" pitchFamily="18" charset="0"/>
                        </a:rPr>
                        <m:t>𝑑𝑚</m:t>
                      </m:r>
                      <m:r>
                        <a:rPr sz="5300" i="1">
                          <a:solidFill>
                            <a:srgbClr val="000000"/>
                          </a:solidFill>
                          <a:latin typeface="Cambria Math" panose="02040503050406030204" pitchFamily="18" charset="0"/>
                        </a:rPr>
                        <m:t>+</m:t>
                      </m:r>
                      <m:r>
                        <a:rPr sz="5300" i="1">
                          <a:solidFill>
                            <a:srgbClr val="000000"/>
                          </a:solidFill>
                          <a:latin typeface="Cambria Math" panose="02040503050406030204" pitchFamily="18" charset="0"/>
                        </a:rPr>
                        <m:t>𝑑</m:t>
                      </m:r>
                      <m:r>
                        <a:rPr sz="5300" i="1">
                          <a:solidFill>
                            <a:srgbClr val="000000"/>
                          </a:solidFill>
                          <a:latin typeface="Cambria Math" panose="02040503050406030204" pitchFamily="18" charset="0"/>
                        </a:rPr>
                        <m:t>)</m:t>
                      </m:r>
                    </m:oMath>
                  </m:oMathPara>
                </a14:m>
                <a:endParaRPr dirty="0"/>
              </a:p>
            </p:txBody>
          </p:sp>
        </mc:Choice>
        <mc:Fallback>
          <p:sp>
            <p:nvSpPr>
              <p:cNvPr id="572" name="Text"/>
              <p:cNvSpPr txBox="1">
                <a:spLocks noRot="1" noChangeAspect="1" noMove="1" noResize="1" noEditPoints="1" noAdjustHandles="1" noChangeArrowheads="1" noChangeShapeType="1" noTextEdit="1"/>
              </p:cNvSpPr>
              <p:nvPr/>
            </p:nvSpPr>
            <p:spPr>
              <a:xfrm>
                <a:off x="19037191" y="12168204"/>
                <a:ext cx="4996205" cy="929245"/>
              </a:xfrm>
              <a:prstGeom prst="rect">
                <a:avLst/>
              </a:prstGeom>
              <a:blipFill>
                <a:blip r:embed="rId12"/>
                <a:stretch>
                  <a:fillRect l="-5617" r="-1221"/>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573" name="Matrix form"/>
          <p:cNvSpPr txBox="1"/>
          <p:nvPr/>
        </p:nvSpPr>
        <p:spPr>
          <a:xfrm>
            <a:off x="18792035" y="8548660"/>
            <a:ext cx="2319466" cy="8609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defTabSz="813315">
              <a:spcBef>
                <a:spcPts val="1300"/>
              </a:spcBef>
              <a:defRPr sz="3168">
                <a:latin typeface="Georgia"/>
                <a:ea typeface="Georgia"/>
                <a:cs typeface="Georgia"/>
                <a:sym typeface="Georgia"/>
              </a:defRPr>
            </a:lvl1pPr>
          </a:lstStyle>
          <a:p>
            <a:r>
              <a:rPr dirty="0"/>
              <a:t>Matrix form</a:t>
            </a:r>
          </a:p>
        </p:txBody>
      </p:sp>
      <p:grpSp>
        <p:nvGrpSpPr>
          <p:cNvPr id="576" name="Group"/>
          <p:cNvGrpSpPr/>
          <p:nvPr/>
        </p:nvGrpSpPr>
        <p:grpSpPr>
          <a:xfrm>
            <a:off x="395489" y="3028726"/>
            <a:ext cx="3733603" cy="4195976"/>
            <a:chOff x="0" y="0"/>
            <a:chExt cx="3733601" cy="4195975"/>
          </a:xfrm>
        </p:grpSpPr>
        <p:pic>
          <p:nvPicPr>
            <p:cNvPr id="574" name="Image" descr="Image"/>
            <p:cNvPicPr>
              <a:picLocks noChangeAspect="1"/>
            </p:cNvPicPr>
            <p:nvPr/>
          </p:nvPicPr>
          <p:blipFill>
            <a:blip r:embed="rId13"/>
            <a:stretch>
              <a:fillRect/>
            </a:stretch>
          </p:blipFill>
          <p:spPr>
            <a:xfrm>
              <a:off x="0" y="1704962"/>
              <a:ext cx="3733602" cy="2491014"/>
            </a:xfrm>
            <a:prstGeom prst="rect">
              <a:avLst/>
            </a:prstGeom>
            <a:ln w="12700" cap="flat">
              <a:noFill/>
              <a:miter lim="400000"/>
            </a:ln>
            <a:effectLst/>
          </p:spPr>
        </p:pic>
        <p:sp>
          <p:nvSpPr>
            <p:cNvPr id="575" name="Use logistic for gating 0 = filter out,…"/>
            <p:cNvSpPr txBox="1"/>
            <p:nvPr/>
          </p:nvSpPr>
          <p:spPr>
            <a:xfrm>
              <a:off x="0" y="0"/>
              <a:ext cx="3733602" cy="13620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spAutoFit/>
            </a:bodyPr>
            <a:lstStyle/>
            <a:p>
              <a:pPr>
                <a:defRPr sz="2800"/>
              </a:pPr>
              <a:r>
                <a:rPr>
                  <a:latin typeface="Georgia"/>
                  <a:ea typeface="Georgia"/>
                  <a:cs typeface="Georgia"/>
                  <a:sym typeface="Georgia"/>
                </a:rPr>
                <a:t>Use logistic for gating 0 = filter out, </a:t>
              </a:r>
            </a:p>
            <a:p>
              <a:pPr>
                <a:defRPr sz="2800"/>
              </a:pPr>
              <a:r>
                <a:rPr>
                  <a:latin typeface="Georgia"/>
                  <a:ea typeface="Georgia"/>
                  <a:cs typeface="Georgia"/>
                  <a:sym typeface="Georgia"/>
                </a:rPr>
                <a:t>1 = pass through</a:t>
              </a:r>
            </a:p>
          </p:txBody>
        </p:sp>
      </p:grpSp>
      <p:grpSp>
        <p:nvGrpSpPr>
          <p:cNvPr id="579" name="Group"/>
          <p:cNvGrpSpPr/>
          <p:nvPr/>
        </p:nvGrpSpPr>
        <p:grpSpPr>
          <a:xfrm>
            <a:off x="172686" y="7631089"/>
            <a:ext cx="4013655" cy="3245141"/>
            <a:chOff x="0" y="0"/>
            <a:chExt cx="4013654" cy="3245139"/>
          </a:xfrm>
        </p:grpSpPr>
        <p:pic>
          <p:nvPicPr>
            <p:cNvPr id="577" name="Image" descr="Image"/>
            <p:cNvPicPr>
              <a:picLocks noChangeAspect="1"/>
            </p:cNvPicPr>
            <p:nvPr/>
          </p:nvPicPr>
          <p:blipFill>
            <a:blip r:embed="rId14"/>
            <a:stretch>
              <a:fillRect/>
            </a:stretch>
          </p:blipFill>
          <p:spPr>
            <a:xfrm>
              <a:off x="165554" y="1136939"/>
              <a:ext cx="3848101" cy="2108201"/>
            </a:xfrm>
            <a:prstGeom prst="rect">
              <a:avLst/>
            </a:prstGeom>
            <a:ln w="12700" cap="flat">
              <a:noFill/>
              <a:miter lim="400000"/>
            </a:ln>
            <a:effectLst/>
          </p:spPr>
        </p:pic>
        <p:sp>
          <p:nvSpPr>
            <p:cNvPr id="578" name="Use tanh for output…"/>
            <p:cNvSpPr txBox="1"/>
            <p:nvPr/>
          </p:nvSpPr>
          <p:spPr>
            <a:xfrm>
              <a:off x="0" y="-1"/>
              <a:ext cx="3733602" cy="12350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spAutoFit/>
            </a:bodyPr>
            <a:lstStyle/>
            <a:p>
              <a:pPr>
                <a:defRPr sz="2800"/>
              </a:pPr>
              <a:r>
                <a:rPr>
                  <a:latin typeface="Georgia"/>
                  <a:ea typeface="Georgia"/>
                  <a:cs typeface="Georgia"/>
                  <a:sym typeface="Georgia"/>
                </a:rPr>
                <a:t>Use tanh for output</a:t>
              </a:r>
            </a:p>
            <a:p>
              <a:pPr>
                <a:defRPr sz="2400"/>
              </a:pPr>
              <a:r>
                <a:rPr>
                  <a:latin typeface="Georgia"/>
                  <a:ea typeface="Georgia"/>
                  <a:cs typeface="Georgia"/>
                  <a:sym typeface="Georgia"/>
                </a:rPr>
                <a:t>(zero-centered for </a:t>
              </a:r>
            </a:p>
            <a:p>
              <a:pPr>
                <a:defRPr sz="2400"/>
              </a:pPr>
              <a:r>
                <a:rPr>
                  <a:latin typeface="Georgia"/>
                  <a:ea typeface="Georgia"/>
                  <a:cs typeface="Georgia"/>
                  <a:sym typeface="Georgia"/>
                </a:rPr>
                <a:t>feeding into next layer)   </a:t>
              </a:r>
            </a:p>
          </p:txBody>
        </p:sp>
      </p:grpSp>
      <p:grpSp>
        <p:nvGrpSpPr>
          <p:cNvPr id="582" name="Group"/>
          <p:cNvGrpSpPr/>
          <p:nvPr/>
        </p:nvGrpSpPr>
        <p:grpSpPr>
          <a:xfrm>
            <a:off x="12583040" y="12349626"/>
            <a:ext cx="6178286" cy="1117046"/>
            <a:chOff x="0" y="0"/>
            <a:chExt cx="6178284" cy="1117044"/>
          </a:xfrm>
        </p:grpSpPr>
        <p:sp>
          <p:nvSpPr>
            <p:cNvPr id="580" name="How many parameters in total?"/>
            <p:cNvSpPr txBox="1"/>
            <p:nvPr/>
          </p:nvSpPr>
          <p:spPr>
            <a:xfrm>
              <a:off x="0" y="0"/>
              <a:ext cx="6178285" cy="86097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a:spcBef>
                  <a:spcPts val="1400"/>
                </a:spcBef>
                <a:defRPr sz="3200">
                  <a:solidFill>
                    <a:srgbClr val="941100"/>
                  </a:solidFill>
                  <a:latin typeface="Georgia"/>
                  <a:ea typeface="Georgia"/>
                  <a:cs typeface="Georgia"/>
                  <a:sym typeface="Georgia"/>
                </a:defRPr>
              </a:lvl1pPr>
            </a:lstStyle>
            <a:p>
              <a:r>
                <a:rPr dirty="0"/>
                <a:t>How many parameters in total?</a:t>
              </a:r>
            </a:p>
          </p:txBody>
        </p:sp>
        <mc:AlternateContent xmlns:mc="http://schemas.openxmlformats.org/markup-compatibility/2006">
          <mc:Choice xmlns:a14="http://schemas.microsoft.com/office/drawing/2010/main" Requires="a14">
            <p:sp>
              <p:nvSpPr>
                <p:cNvPr id="581" name="Equation"/>
                <p:cNvSpPr txBox="1"/>
                <p:nvPr/>
              </p:nvSpPr>
              <p:spPr>
                <a:xfrm>
                  <a:off x="2318053" y="758554"/>
                  <a:ext cx="1208828" cy="358491"/>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3000">
                                <a:solidFill>
                                  <a:srgbClr val="000000"/>
                                </a:solidFill>
                                <a:latin typeface="Cambria Math" panose="02040503050406030204" pitchFamily="18" charset="0"/>
                              </a:rPr>
                            </m:ctrlPr>
                          </m:sSubPr>
                          <m:e>
                            <m:r>
                              <a:rPr sz="3000" i="1">
                                <a:solidFill>
                                  <a:srgbClr val="000000"/>
                                </a:solidFill>
                                <a:latin typeface="Cambria Math" panose="02040503050406030204" pitchFamily="18" charset="0"/>
                              </a:rPr>
                              <m:t>𝐱</m:t>
                            </m:r>
                          </m:e>
                          <m:sub>
                            <m:r>
                              <a:rPr sz="3000" i="1">
                                <a:solidFill>
                                  <a:srgbClr val="000000"/>
                                </a:solidFill>
                                <a:latin typeface="Cambria Math" panose="02040503050406030204" pitchFamily="18" charset="0"/>
                              </a:rPr>
                              <m:t>𝑡</m:t>
                            </m:r>
                          </m:sub>
                        </m:sSub>
                        <m:r>
                          <a:rPr sz="3000" i="1">
                            <a:solidFill>
                              <a:srgbClr val="000000"/>
                            </a:solidFill>
                            <a:latin typeface="Cambria Math" panose="02040503050406030204" pitchFamily="18" charset="0"/>
                          </a:rPr>
                          <m:t>∈</m:t>
                        </m:r>
                        <m:sSup>
                          <m:sSupPr>
                            <m:ctrlPr>
                              <a:rPr sz="3000" i="1">
                                <a:solidFill>
                                  <a:srgbClr val="000000"/>
                                </a:solidFill>
                                <a:latin typeface="Cambria Math" panose="02040503050406030204" pitchFamily="18" charset="0"/>
                              </a:rPr>
                            </m:ctrlPr>
                          </m:sSupPr>
                          <m:e>
                            <m:r>
                              <a:rPr sz="3000" i="1">
                                <a:solidFill>
                                  <a:srgbClr val="000000"/>
                                </a:solidFill>
                                <a:latin typeface="Cambria Math" panose="02040503050406030204" pitchFamily="18" charset="0"/>
                              </a:rPr>
                              <m:t>ℝ</m:t>
                            </m:r>
                          </m:e>
                          <m:sup>
                            <m:r>
                              <a:rPr sz="3000" i="1">
                                <a:solidFill>
                                  <a:srgbClr val="000000"/>
                                </a:solidFill>
                                <a:latin typeface="Cambria Math" panose="02040503050406030204" pitchFamily="18" charset="0"/>
                              </a:rPr>
                              <m:t>𝑚</m:t>
                            </m:r>
                          </m:sup>
                        </m:sSup>
                      </m:oMath>
                    </m:oMathPara>
                  </a14:m>
                  <a:endParaRPr sz="3000" dirty="0"/>
                </a:p>
              </p:txBody>
            </p:sp>
          </mc:Choice>
          <mc:Fallback>
            <p:sp>
              <p:nvSpPr>
                <p:cNvPr id="581" name="Equation"/>
                <p:cNvSpPr txBox="1">
                  <a:spLocks noRot="1" noChangeAspect="1" noMove="1" noResize="1" noEditPoints="1" noAdjustHandles="1" noChangeArrowheads="1" noChangeShapeType="1" noTextEdit="1"/>
                </p:cNvSpPr>
                <p:nvPr/>
              </p:nvSpPr>
              <p:spPr>
                <a:xfrm>
                  <a:off x="2318053" y="758554"/>
                  <a:ext cx="1208828" cy="358491"/>
                </a:xfrm>
                <a:prstGeom prst="rect">
                  <a:avLst/>
                </a:prstGeom>
                <a:blipFill>
                  <a:blip r:embed="rId15"/>
                  <a:stretch>
                    <a:fillRect r="-11558" b="-27119"/>
                  </a:stretch>
                </a:blipFill>
                <a:ln w="12700" cap="flat">
                  <a:noFill/>
                  <a:miter lim="400000"/>
                </a:ln>
                <a:effectLst/>
              </p:spPr>
              <p:txBody>
                <a:bodyPr/>
                <a:lstStyle/>
                <a:p>
                  <a:r>
                    <a:rPr lang="en-US">
                      <a:noFill/>
                    </a:rPr>
                    <a:t> </a:t>
                  </a:r>
                </a:p>
              </p:txBody>
            </p:sp>
          </mc:Fallback>
        </mc:AlternateContent>
      </p:grpSp>
      <mc:AlternateContent xmlns:mc="http://schemas.openxmlformats.org/markup-compatibility/2006">
        <mc:Choice xmlns:p14="http://schemas.microsoft.com/office/powerpoint/2010/main" Requires="p14">
          <p:contentPart p14:bwMode="auto" r:id="rId16">
            <p14:nvContentPartPr>
              <p14:cNvPr id="2" name="Ink 1">
                <a:extLst>
                  <a:ext uri="{FF2B5EF4-FFF2-40B4-BE49-F238E27FC236}">
                    <a16:creationId xmlns:a16="http://schemas.microsoft.com/office/drawing/2014/main" id="{B7097FA2-49CB-CA10-C918-F854C2D19211}"/>
                  </a:ext>
                </a:extLst>
              </p14:cNvPr>
              <p14:cNvContentPartPr/>
              <p14:nvPr/>
            </p14:nvContentPartPr>
            <p14:xfrm>
              <a:off x="16440290" y="13042875"/>
              <a:ext cx="5971320" cy="363240"/>
            </p14:xfrm>
          </p:contentPart>
        </mc:Choice>
        <mc:Fallback>
          <p:pic>
            <p:nvPicPr>
              <p:cNvPr id="2" name="Ink 1">
                <a:extLst>
                  <a:ext uri="{FF2B5EF4-FFF2-40B4-BE49-F238E27FC236}">
                    <a16:creationId xmlns:a16="http://schemas.microsoft.com/office/drawing/2014/main" id="{B7097FA2-49CB-CA10-C918-F854C2D19211}"/>
                  </a:ext>
                </a:extLst>
              </p:cNvPr>
              <p:cNvPicPr/>
              <p:nvPr/>
            </p:nvPicPr>
            <p:blipFill>
              <a:blip r:embed="rId17"/>
              <a:stretch>
                <a:fillRect/>
              </a:stretch>
            </p:blipFill>
            <p:spPr>
              <a:xfrm>
                <a:off x="16434170" y="13036755"/>
                <a:ext cx="5983560" cy="375480"/>
              </a:xfrm>
              <a:prstGeom prst="rect">
                <a:avLst/>
              </a:prstGeom>
            </p:spPr>
          </p:pic>
        </mc:Fallback>
      </mc:AlternateContent>
      <p:grpSp>
        <p:nvGrpSpPr>
          <p:cNvPr id="10" name="Group 9">
            <a:extLst>
              <a:ext uri="{FF2B5EF4-FFF2-40B4-BE49-F238E27FC236}">
                <a16:creationId xmlns:a16="http://schemas.microsoft.com/office/drawing/2014/main" id="{C02B9D11-E89F-661A-BCCF-2DBB8DAFCF6A}"/>
              </a:ext>
            </a:extLst>
          </p:cNvPr>
          <p:cNvGrpSpPr/>
          <p:nvPr/>
        </p:nvGrpSpPr>
        <p:grpSpPr>
          <a:xfrm>
            <a:off x="5182370" y="5365515"/>
            <a:ext cx="649440" cy="317880"/>
            <a:chOff x="5182370" y="5365515"/>
            <a:chExt cx="649440" cy="317880"/>
          </a:xfrm>
        </p:grpSpPr>
        <mc:AlternateContent xmlns:mc="http://schemas.openxmlformats.org/markup-compatibility/2006">
          <mc:Choice xmlns:p14="http://schemas.microsoft.com/office/powerpoint/2010/main" Requires="p14">
            <p:contentPart p14:bwMode="auto" r:id="rId18">
              <p14:nvContentPartPr>
                <p14:cNvPr id="3" name="Ink 2">
                  <a:extLst>
                    <a:ext uri="{FF2B5EF4-FFF2-40B4-BE49-F238E27FC236}">
                      <a16:creationId xmlns:a16="http://schemas.microsoft.com/office/drawing/2014/main" id="{FAA831FA-C9C3-B61B-9106-9DB3AF15995B}"/>
                    </a:ext>
                  </a:extLst>
                </p14:cNvPr>
                <p14:cNvContentPartPr/>
                <p14:nvPr/>
              </p14:nvContentPartPr>
              <p14:xfrm>
                <a:off x="5182370" y="5492955"/>
                <a:ext cx="157680" cy="115920"/>
              </p14:xfrm>
            </p:contentPart>
          </mc:Choice>
          <mc:Fallback>
            <p:pic>
              <p:nvPicPr>
                <p:cNvPr id="3" name="Ink 2">
                  <a:extLst>
                    <a:ext uri="{FF2B5EF4-FFF2-40B4-BE49-F238E27FC236}">
                      <a16:creationId xmlns:a16="http://schemas.microsoft.com/office/drawing/2014/main" id="{FAA831FA-C9C3-B61B-9106-9DB3AF15995B}"/>
                    </a:ext>
                  </a:extLst>
                </p:cNvPr>
                <p:cNvPicPr/>
                <p:nvPr/>
              </p:nvPicPr>
              <p:blipFill>
                <a:blip r:embed="rId19"/>
                <a:stretch>
                  <a:fillRect/>
                </a:stretch>
              </p:blipFill>
              <p:spPr>
                <a:xfrm>
                  <a:off x="5176250" y="5486835"/>
                  <a:ext cx="16992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4" name="Ink 3">
                  <a:extLst>
                    <a:ext uri="{FF2B5EF4-FFF2-40B4-BE49-F238E27FC236}">
                      <a16:creationId xmlns:a16="http://schemas.microsoft.com/office/drawing/2014/main" id="{94AFF251-3ACB-69A8-BE25-F26E5B89FC93}"/>
                    </a:ext>
                  </a:extLst>
                </p14:cNvPr>
                <p14:cNvContentPartPr/>
                <p14:nvPr/>
              </p14:nvContentPartPr>
              <p14:xfrm>
                <a:off x="5320250" y="5382795"/>
                <a:ext cx="11160" cy="240840"/>
              </p14:xfrm>
            </p:contentPart>
          </mc:Choice>
          <mc:Fallback>
            <p:pic>
              <p:nvPicPr>
                <p:cNvPr id="4" name="Ink 3">
                  <a:extLst>
                    <a:ext uri="{FF2B5EF4-FFF2-40B4-BE49-F238E27FC236}">
                      <a16:creationId xmlns:a16="http://schemas.microsoft.com/office/drawing/2014/main" id="{94AFF251-3ACB-69A8-BE25-F26E5B89FC93}"/>
                    </a:ext>
                  </a:extLst>
                </p:cNvPr>
                <p:cNvPicPr/>
                <p:nvPr/>
              </p:nvPicPr>
              <p:blipFill>
                <a:blip r:embed="rId21"/>
                <a:stretch>
                  <a:fillRect/>
                </a:stretch>
              </p:blipFill>
              <p:spPr>
                <a:xfrm>
                  <a:off x="5314130" y="5376675"/>
                  <a:ext cx="23400" cy="25308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5" name="Ink 4">
                  <a:extLst>
                    <a:ext uri="{FF2B5EF4-FFF2-40B4-BE49-F238E27FC236}">
                      <a16:creationId xmlns:a16="http://schemas.microsoft.com/office/drawing/2014/main" id="{08322C86-8723-4314-DAB0-8645400D639B}"/>
                    </a:ext>
                  </a:extLst>
                </p14:cNvPr>
                <p14:cNvContentPartPr/>
                <p14:nvPr/>
              </p14:nvContentPartPr>
              <p14:xfrm>
                <a:off x="5434370" y="5503395"/>
                <a:ext cx="123480" cy="104400"/>
              </p14:xfrm>
            </p:contentPart>
          </mc:Choice>
          <mc:Fallback>
            <p:pic>
              <p:nvPicPr>
                <p:cNvPr id="5" name="Ink 4">
                  <a:extLst>
                    <a:ext uri="{FF2B5EF4-FFF2-40B4-BE49-F238E27FC236}">
                      <a16:creationId xmlns:a16="http://schemas.microsoft.com/office/drawing/2014/main" id="{08322C86-8723-4314-DAB0-8645400D639B}"/>
                    </a:ext>
                  </a:extLst>
                </p:cNvPr>
                <p:cNvPicPr/>
                <p:nvPr/>
              </p:nvPicPr>
              <p:blipFill>
                <a:blip r:embed="rId23"/>
                <a:stretch>
                  <a:fillRect/>
                </a:stretch>
              </p:blipFill>
              <p:spPr>
                <a:xfrm>
                  <a:off x="5428250" y="5497275"/>
                  <a:ext cx="13572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6" name="Ink 5">
                  <a:extLst>
                    <a:ext uri="{FF2B5EF4-FFF2-40B4-BE49-F238E27FC236}">
                      <a16:creationId xmlns:a16="http://schemas.microsoft.com/office/drawing/2014/main" id="{516F68EE-D6B1-FF20-9817-A21770D25495}"/>
                    </a:ext>
                  </a:extLst>
                </p14:cNvPr>
                <p14:cNvContentPartPr/>
                <p14:nvPr/>
              </p14:nvContentPartPr>
              <p14:xfrm>
                <a:off x="5496650" y="5486115"/>
                <a:ext cx="76320" cy="88200"/>
              </p14:xfrm>
            </p:contentPart>
          </mc:Choice>
          <mc:Fallback>
            <p:pic>
              <p:nvPicPr>
                <p:cNvPr id="6" name="Ink 5">
                  <a:extLst>
                    <a:ext uri="{FF2B5EF4-FFF2-40B4-BE49-F238E27FC236}">
                      <a16:creationId xmlns:a16="http://schemas.microsoft.com/office/drawing/2014/main" id="{516F68EE-D6B1-FF20-9817-A21770D25495}"/>
                    </a:ext>
                  </a:extLst>
                </p:cNvPr>
                <p:cNvPicPr/>
                <p:nvPr/>
              </p:nvPicPr>
              <p:blipFill>
                <a:blip r:embed="rId25"/>
                <a:stretch>
                  <a:fillRect/>
                </a:stretch>
              </p:blipFill>
              <p:spPr>
                <a:xfrm>
                  <a:off x="5490530" y="5479995"/>
                  <a:ext cx="8856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7" name="Ink 6">
                  <a:extLst>
                    <a:ext uri="{FF2B5EF4-FFF2-40B4-BE49-F238E27FC236}">
                      <a16:creationId xmlns:a16="http://schemas.microsoft.com/office/drawing/2014/main" id="{BE4C9C34-B63C-B51F-DFED-748FCBFFDFC4}"/>
                    </a:ext>
                  </a:extLst>
                </p14:cNvPr>
                <p14:cNvContentPartPr/>
                <p14:nvPr/>
              </p14:nvContentPartPr>
              <p14:xfrm>
                <a:off x="5657930" y="5494395"/>
                <a:ext cx="167040" cy="127440"/>
              </p14:xfrm>
            </p:contentPart>
          </mc:Choice>
          <mc:Fallback>
            <p:pic>
              <p:nvPicPr>
                <p:cNvPr id="7" name="Ink 6">
                  <a:extLst>
                    <a:ext uri="{FF2B5EF4-FFF2-40B4-BE49-F238E27FC236}">
                      <a16:creationId xmlns:a16="http://schemas.microsoft.com/office/drawing/2014/main" id="{BE4C9C34-B63C-B51F-DFED-748FCBFFDFC4}"/>
                    </a:ext>
                  </a:extLst>
                </p:cNvPr>
                <p:cNvPicPr/>
                <p:nvPr/>
              </p:nvPicPr>
              <p:blipFill>
                <a:blip r:embed="rId27"/>
                <a:stretch>
                  <a:fillRect/>
                </a:stretch>
              </p:blipFill>
              <p:spPr>
                <a:xfrm>
                  <a:off x="5651810" y="5488275"/>
                  <a:ext cx="17928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8" name="Ink 7">
                  <a:extLst>
                    <a:ext uri="{FF2B5EF4-FFF2-40B4-BE49-F238E27FC236}">
                      <a16:creationId xmlns:a16="http://schemas.microsoft.com/office/drawing/2014/main" id="{84902D54-1D37-9109-4526-694A81DFACDA}"/>
                    </a:ext>
                  </a:extLst>
                </p14:cNvPr>
                <p14:cNvContentPartPr/>
                <p14:nvPr/>
              </p14:nvContentPartPr>
              <p14:xfrm>
                <a:off x="5795450" y="5365515"/>
                <a:ext cx="36360" cy="317880"/>
              </p14:xfrm>
            </p:contentPart>
          </mc:Choice>
          <mc:Fallback>
            <p:pic>
              <p:nvPicPr>
                <p:cNvPr id="8" name="Ink 7">
                  <a:extLst>
                    <a:ext uri="{FF2B5EF4-FFF2-40B4-BE49-F238E27FC236}">
                      <a16:creationId xmlns:a16="http://schemas.microsoft.com/office/drawing/2014/main" id="{84902D54-1D37-9109-4526-694A81DFACDA}"/>
                    </a:ext>
                  </a:extLst>
                </p:cNvPr>
                <p:cNvPicPr/>
                <p:nvPr/>
              </p:nvPicPr>
              <p:blipFill>
                <a:blip r:embed="rId29"/>
                <a:stretch>
                  <a:fillRect/>
                </a:stretch>
              </p:blipFill>
              <p:spPr>
                <a:xfrm>
                  <a:off x="5789330" y="5359395"/>
                  <a:ext cx="48600" cy="3301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9" name="Ink 8">
                  <a:extLst>
                    <a:ext uri="{FF2B5EF4-FFF2-40B4-BE49-F238E27FC236}">
                      <a16:creationId xmlns:a16="http://schemas.microsoft.com/office/drawing/2014/main" id="{387E4E17-E45B-E0B6-E482-FE11DDBDD925}"/>
                    </a:ext>
                  </a:extLst>
                </p14:cNvPr>
                <p14:cNvContentPartPr/>
                <p14:nvPr/>
              </p14:nvContentPartPr>
              <p14:xfrm>
                <a:off x="5411330" y="5520675"/>
                <a:ext cx="109440" cy="115200"/>
              </p14:xfrm>
            </p:contentPart>
          </mc:Choice>
          <mc:Fallback>
            <p:pic>
              <p:nvPicPr>
                <p:cNvPr id="9" name="Ink 8">
                  <a:extLst>
                    <a:ext uri="{FF2B5EF4-FFF2-40B4-BE49-F238E27FC236}">
                      <a16:creationId xmlns:a16="http://schemas.microsoft.com/office/drawing/2014/main" id="{387E4E17-E45B-E0B6-E482-FE11DDBDD925}"/>
                    </a:ext>
                  </a:extLst>
                </p:cNvPr>
                <p:cNvPicPr/>
                <p:nvPr/>
              </p:nvPicPr>
              <p:blipFill>
                <a:blip r:embed="rId31"/>
                <a:stretch>
                  <a:fillRect/>
                </a:stretch>
              </p:blipFill>
              <p:spPr>
                <a:xfrm>
                  <a:off x="5405210" y="5514555"/>
                  <a:ext cx="121680" cy="127440"/>
                </a:xfrm>
                <a:prstGeom prst="rect">
                  <a:avLst/>
                </a:prstGeom>
              </p:spPr>
            </p:pic>
          </mc:Fallback>
        </mc:AlternateContent>
      </p:grpSp>
      <p:grpSp>
        <p:nvGrpSpPr>
          <p:cNvPr id="16" name="Group 15">
            <a:extLst>
              <a:ext uri="{FF2B5EF4-FFF2-40B4-BE49-F238E27FC236}">
                <a16:creationId xmlns:a16="http://schemas.microsoft.com/office/drawing/2014/main" id="{35CAADAF-1D74-02F5-A9F4-CAC81E109294}"/>
              </a:ext>
            </a:extLst>
          </p:cNvPr>
          <p:cNvGrpSpPr/>
          <p:nvPr/>
        </p:nvGrpSpPr>
        <p:grpSpPr>
          <a:xfrm>
            <a:off x="7438130" y="5279115"/>
            <a:ext cx="633960" cy="344160"/>
            <a:chOff x="7438130" y="5279115"/>
            <a:chExt cx="633960" cy="344160"/>
          </a:xfrm>
        </p:grpSpPr>
        <mc:AlternateContent xmlns:mc="http://schemas.openxmlformats.org/markup-compatibility/2006">
          <mc:Choice xmlns:p14="http://schemas.microsoft.com/office/powerpoint/2010/main" Requires="p14">
            <p:contentPart p14:bwMode="auto" r:id="rId32">
              <p14:nvContentPartPr>
                <p14:cNvPr id="11" name="Ink 10">
                  <a:extLst>
                    <a:ext uri="{FF2B5EF4-FFF2-40B4-BE49-F238E27FC236}">
                      <a16:creationId xmlns:a16="http://schemas.microsoft.com/office/drawing/2014/main" id="{4ADD2E17-12A2-E1BD-9305-4AEF217DEB2A}"/>
                    </a:ext>
                  </a:extLst>
                </p14:cNvPr>
                <p14:cNvContentPartPr/>
                <p14:nvPr/>
              </p14:nvContentPartPr>
              <p14:xfrm>
                <a:off x="7438130" y="5432475"/>
                <a:ext cx="136080" cy="106920"/>
              </p14:xfrm>
            </p:contentPart>
          </mc:Choice>
          <mc:Fallback>
            <p:pic>
              <p:nvPicPr>
                <p:cNvPr id="11" name="Ink 10">
                  <a:extLst>
                    <a:ext uri="{FF2B5EF4-FFF2-40B4-BE49-F238E27FC236}">
                      <a16:creationId xmlns:a16="http://schemas.microsoft.com/office/drawing/2014/main" id="{4ADD2E17-12A2-E1BD-9305-4AEF217DEB2A}"/>
                    </a:ext>
                  </a:extLst>
                </p:cNvPr>
                <p:cNvPicPr/>
                <p:nvPr/>
              </p:nvPicPr>
              <p:blipFill>
                <a:blip r:embed="rId33"/>
                <a:stretch>
                  <a:fillRect/>
                </a:stretch>
              </p:blipFill>
              <p:spPr>
                <a:xfrm>
                  <a:off x="7432010" y="5426355"/>
                  <a:ext cx="14832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12" name="Ink 11">
                  <a:extLst>
                    <a:ext uri="{FF2B5EF4-FFF2-40B4-BE49-F238E27FC236}">
                      <a16:creationId xmlns:a16="http://schemas.microsoft.com/office/drawing/2014/main" id="{8EB59F7B-804D-062F-0797-0705D077D954}"/>
                    </a:ext>
                  </a:extLst>
                </p14:cNvPr>
                <p14:cNvContentPartPr/>
                <p14:nvPr/>
              </p14:nvContentPartPr>
              <p14:xfrm>
                <a:off x="7591130" y="5279115"/>
                <a:ext cx="360" cy="279360"/>
              </p14:xfrm>
            </p:contentPart>
          </mc:Choice>
          <mc:Fallback>
            <p:pic>
              <p:nvPicPr>
                <p:cNvPr id="12" name="Ink 11">
                  <a:extLst>
                    <a:ext uri="{FF2B5EF4-FFF2-40B4-BE49-F238E27FC236}">
                      <a16:creationId xmlns:a16="http://schemas.microsoft.com/office/drawing/2014/main" id="{8EB59F7B-804D-062F-0797-0705D077D954}"/>
                    </a:ext>
                  </a:extLst>
                </p:cNvPr>
                <p:cNvPicPr/>
                <p:nvPr/>
              </p:nvPicPr>
              <p:blipFill>
                <a:blip r:embed="rId35"/>
                <a:stretch>
                  <a:fillRect/>
                </a:stretch>
              </p:blipFill>
              <p:spPr>
                <a:xfrm>
                  <a:off x="7585010" y="5272995"/>
                  <a:ext cx="12600" cy="29160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13" name="Ink 12">
                  <a:extLst>
                    <a:ext uri="{FF2B5EF4-FFF2-40B4-BE49-F238E27FC236}">
                      <a16:creationId xmlns:a16="http://schemas.microsoft.com/office/drawing/2014/main" id="{9FAADD84-ED41-B39E-49A7-0C0C198B5E9D}"/>
                    </a:ext>
                  </a:extLst>
                </p14:cNvPr>
                <p14:cNvContentPartPr/>
                <p14:nvPr/>
              </p14:nvContentPartPr>
              <p14:xfrm>
                <a:off x="7711730" y="5451555"/>
                <a:ext cx="106920" cy="171720"/>
              </p14:xfrm>
            </p:contentPart>
          </mc:Choice>
          <mc:Fallback>
            <p:pic>
              <p:nvPicPr>
                <p:cNvPr id="13" name="Ink 12">
                  <a:extLst>
                    <a:ext uri="{FF2B5EF4-FFF2-40B4-BE49-F238E27FC236}">
                      <a16:creationId xmlns:a16="http://schemas.microsoft.com/office/drawing/2014/main" id="{9FAADD84-ED41-B39E-49A7-0C0C198B5E9D}"/>
                    </a:ext>
                  </a:extLst>
                </p:cNvPr>
                <p:cNvPicPr/>
                <p:nvPr/>
              </p:nvPicPr>
              <p:blipFill>
                <a:blip r:embed="rId37"/>
                <a:stretch>
                  <a:fillRect/>
                </a:stretch>
              </p:blipFill>
              <p:spPr>
                <a:xfrm>
                  <a:off x="7705610" y="5445435"/>
                  <a:ext cx="11916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14" name="Ink 13">
                  <a:extLst>
                    <a:ext uri="{FF2B5EF4-FFF2-40B4-BE49-F238E27FC236}">
                      <a16:creationId xmlns:a16="http://schemas.microsoft.com/office/drawing/2014/main" id="{13467F13-13F5-E91C-DC16-8EF77E0C0808}"/>
                    </a:ext>
                  </a:extLst>
                </p14:cNvPr>
                <p14:cNvContentPartPr/>
                <p14:nvPr/>
              </p14:nvContentPartPr>
              <p14:xfrm>
                <a:off x="7686170" y="5468835"/>
                <a:ext cx="146880" cy="142920"/>
              </p14:xfrm>
            </p:contentPart>
          </mc:Choice>
          <mc:Fallback>
            <p:pic>
              <p:nvPicPr>
                <p:cNvPr id="14" name="Ink 13">
                  <a:extLst>
                    <a:ext uri="{FF2B5EF4-FFF2-40B4-BE49-F238E27FC236}">
                      <a16:creationId xmlns:a16="http://schemas.microsoft.com/office/drawing/2014/main" id="{13467F13-13F5-E91C-DC16-8EF77E0C0808}"/>
                    </a:ext>
                  </a:extLst>
                </p:cNvPr>
                <p:cNvPicPr/>
                <p:nvPr/>
              </p:nvPicPr>
              <p:blipFill>
                <a:blip r:embed="rId39"/>
                <a:stretch>
                  <a:fillRect/>
                </a:stretch>
              </p:blipFill>
              <p:spPr>
                <a:xfrm>
                  <a:off x="7680050" y="5462715"/>
                  <a:ext cx="15912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15" name="Ink 14">
                  <a:extLst>
                    <a:ext uri="{FF2B5EF4-FFF2-40B4-BE49-F238E27FC236}">
                      <a16:creationId xmlns:a16="http://schemas.microsoft.com/office/drawing/2014/main" id="{E3A061A7-3A45-E48E-F6EC-EE9FA93D6027}"/>
                    </a:ext>
                  </a:extLst>
                </p14:cNvPr>
                <p14:cNvContentPartPr/>
                <p14:nvPr/>
              </p14:nvContentPartPr>
              <p14:xfrm>
                <a:off x="7901450" y="5455875"/>
                <a:ext cx="170640" cy="99360"/>
              </p14:xfrm>
            </p:contentPart>
          </mc:Choice>
          <mc:Fallback>
            <p:pic>
              <p:nvPicPr>
                <p:cNvPr id="15" name="Ink 14">
                  <a:extLst>
                    <a:ext uri="{FF2B5EF4-FFF2-40B4-BE49-F238E27FC236}">
                      <a16:creationId xmlns:a16="http://schemas.microsoft.com/office/drawing/2014/main" id="{E3A061A7-3A45-E48E-F6EC-EE9FA93D6027}"/>
                    </a:ext>
                  </a:extLst>
                </p:cNvPr>
                <p:cNvPicPr/>
                <p:nvPr/>
              </p:nvPicPr>
              <p:blipFill>
                <a:blip r:embed="rId41"/>
                <a:stretch>
                  <a:fillRect/>
                </a:stretch>
              </p:blipFill>
              <p:spPr>
                <a:xfrm>
                  <a:off x="7895330" y="5449755"/>
                  <a:ext cx="182880" cy="111600"/>
                </a:xfrm>
                <a:prstGeom prst="rect">
                  <a:avLst/>
                </a:prstGeom>
              </p:spPr>
            </p:pic>
          </mc:Fallback>
        </mc:AlternateContent>
      </p:grpSp>
      <p:grpSp>
        <p:nvGrpSpPr>
          <p:cNvPr id="22" name="Group 21">
            <a:extLst>
              <a:ext uri="{FF2B5EF4-FFF2-40B4-BE49-F238E27FC236}">
                <a16:creationId xmlns:a16="http://schemas.microsoft.com/office/drawing/2014/main" id="{74FA330D-4EA3-1948-B56A-7A65C2AA617A}"/>
              </a:ext>
            </a:extLst>
          </p:cNvPr>
          <p:cNvGrpSpPr/>
          <p:nvPr/>
        </p:nvGrpSpPr>
        <p:grpSpPr>
          <a:xfrm>
            <a:off x="6165170" y="5365515"/>
            <a:ext cx="460080" cy="278280"/>
            <a:chOff x="6165170" y="5365515"/>
            <a:chExt cx="460080" cy="278280"/>
          </a:xfrm>
        </p:grpSpPr>
        <mc:AlternateContent xmlns:mc="http://schemas.openxmlformats.org/markup-compatibility/2006">
          <mc:Choice xmlns:p14="http://schemas.microsoft.com/office/powerpoint/2010/main" Requires="p14">
            <p:contentPart p14:bwMode="auto" r:id="rId42">
              <p14:nvContentPartPr>
                <p14:cNvPr id="17" name="Ink 16">
                  <a:extLst>
                    <a:ext uri="{FF2B5EF4-FFF2-40B4-BE49-F238E27FC236}">
                      <a16:creationId xmlns:a16="http://schemas.microsoft.com/office/drawing/2014/main" id="{C59C55F2-1288-9B3B-7600-EF3902C6BB34}"/>
                    </a:ext>
                  </a:extLst>
                </p14:cNvPr>
                <p14:cNvContentPartPr/>
                <p14:nvPr/>
              </p14:nvContentPartPr>
              <p14:xfrm>
                <a:off x="6165170" y="5505195"/>
                <a:ext cx="149400" cy="69120"/>
              </p14:xfrm>
            </p:contentPart>
          </mc:Choice>
          <mc:Fallback>
            <p:pic>
              <p:nvPicPr>
                <p:cNvPr id="17" name="Ink 16">
                  <a:extLst>
                    <a:ext uri="{FF2B5EF4-FFF2-40B4-BE49-F238E27FC236}">
                      <a16:creationId xmlns:a16="http://schemas.microsoft.com/office/drawing/2014/main" id="{C59C55F2-1288-9B3B-7600-EF3902C6BB34}"/>
                    </a:ext>
                  </a:extLst>
                </p:cNvPr>
                <p:cNvPicPr/>
                <p:nvPr/>
              </p:nvPicPr>
              <p:blipFill>
                <a:blip r:embed="rId43"/>
                <a:stretch>
                  <a:fillRect/>
                </a:stretch>
              </p:blipFill>
              <p:spPr>
                <a:xfrm>
                  <a:off x="6159050" y="5499075"/>
                  <a:ext cx="16164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18" name="Ink 17">
                  <a:extLst>
                    <a:ext uri="{FF2B5EF4-FFF2-40B4-BE49-F238E27FC236}">
                      <a16:creationId xmlns:a16="http://schemas.microsoft.com/office/drawing/2014/main" id="{46F0BEFE-6E3B-AA13-7E7B-388E1F32E308}"/>
                    </a:ext>
                  </a:extLst>
                </p14:cNvPr>
                <p14:cNvContentPartPr/>
                <p14:nvPr/>
              </p14:nvContentPartPr>
              <p14:xfrm>
                <a:off x="6280010" y="5365515"/>
                <a:ext cx="30240" cy="201600"/>
              </p14:xfrm>
            </p:contentPart>
          </mc:Choice>
          <mc:Fallback>
            <p:pic>
              <p:nvPicPr>
                <p:cNvPr id="18" name="Ink 17">
                  <a:extLst>
                    <a:ext uri="{FF2B5EF4-FFF2-40B4-BE49-F238E27FC236}">
                      <a16:creationId xmlns:a16="http://schemas.microsoft.com/office/drawing/2014/main" id="{46F0BEFE-6E3B-AA13-7E7B-388E1F32E308}"/>
                    </a:ext>
                  </a:extLst>
                </p:cNvPr>
                <p:cNvPicPr/>
                <p:nvPr/>
              </p:nvPicPr>
              <p:blipFill>
                <a:blip r:embed="rId45"/>
                <a:stretch>
                  <a:fillRect/>
                </a:stretch>
              </p:blipFill>
              <p:spPr>
                <a:xfrm>
                  <a:off x="6273890" y="5359395"/>
                  <a:ext cx="42480" cy="21384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19" name="Ink 18">
                  <a:extLst>
                    <a:ext uri="{FF2B5EF4-FFF2-40B4-BE49-F238E27FC236}">
                      <a16:creationId xmlns:a16="http://schemas.microsoft.com/office/drawing/2014/main" id="{A2F144A4-B86C-CF43-BF2F-50B5AECB3F70}"/>
                    </a:ext>
                  </a:extLst>
                </p14:cNvPr>
                <p14:cNvContentPartPr/>
                <p14:nvPr/>
              </p14:nvContentPartPr>
              <p14:xfrm>
                <a:off x="6383330" y="5503395"/>
                <a:ext cx="122760" cy="124200"/>
              </p14:xfrm>
            </p:contentPart>
          </mc:Choice>
          <mc:Fallback>
            <p:pic>
              <p:nvPicPr>
                <p:cNvPr id="19" name="Ink 18">
                  <a:extLst>
                    <a:ext uri="{FF2B5EF4-FFF2-40B4-BE49-F238E27FC236}">
                      <a16:creationId xmlns:a16="http://schemas.microsoft.com/office/drawing/2014/main" id="{A2F144A4-B86C-CF43-BF2F-50B5AECB3F70}"/>
                    </a:ext>
                  </a:extLst>
                </p:cNvPr>
                <p:cNvPicPr/>
                <p:nvPr/>
              </p:nvPicPr>
              <p:blipFill>
                <a:blip r:embed="rId47"/>
                <a:stretch>
                  <a:fillRect/>
                </a:stretch>
              </p:blipFill>
              <p:spPr>
                <a:xfrm>
                  <a:off x="6377210" y="5497275"/>
                  <a:ext cx="13500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0" name="Ink 19">
                  <a:extLst>
                    <a:ext uri="{FF2B5EF4-FFF2-40B4-BE49-F238E27FC236}">
                      <a16:creationId xmlns:a16="http://schemas.microsoft.com/office/drawing/2014/main" id="{0721293D-ADA0-9523-BFCB-663FD5D34C2E}"/>
                    </a:ext>
                  </a:extLst>
                </p14:cNvPr>
                <p14:cNvContentPartPr/>
                <p14:nvPr/>
              </p14:nvContentPartPr>
              <p14:xfrm>
                <a:off x="6401690" y="5486115"/>
                <a:ext cx="102960" cy="81360"/>
              </p14:xfrm>
            </p:contentPart>
          </mc:Choice>
          <mc:Fallback>
            <p:pic>
              <p:nvPicPr>
                <p:cNvPr id="20" name="Ink 19">
                  <a:extLst>
                    <a:ext uri="{FF2B5EF4-FFF2-40B4-BE49-F238E27FC236}">
                      <a16:creationId xmlns:a16="http://schemas.microsoft.com/office/drawing/2014/main" id="{0721293D-ADA0-9523-BFCB-663FD5D34C2E}"/>
                    </a:ext>
                  </a:extLst>
                </p:cNvPr>
                <p:cNvPicPr/>
                <p:nvPr/>
              </p:nvPicPr>
              <p:blipFill>
                <a:blip r:embed="rId49"/>
                <a:stretch>
                  <a:fillRect/>
                </a:stretch>
              </p:blipFill>
              <p:spPr>
                <a:xfrm>
                  <a:off x="6395570" y="5479995"/>
                  <a:ext cx="11520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1" name="Ink 20">
                  <a:extLst>
                    <a:ext uri="{FF2B5EF4-FFF2-40B4-BE49-F238E27FC236}">
                      <a16:creationId xmlns:a16="http://schemas.microsoft.com/office/drawing/2014/main" id="{2BCF0B9A-0956-7D6B-C067-41BB54106C82}"/>
                    </a:ext>
                  </a:extLst>
                </p14:cNvPr>
                <p14:cNvContentPartPr/>
                <p14:nvPr/>
              </p14:nvContentPartPr>
              <p14:xfrm>
                <a:off x="6624890" y="5468835"/>
                <a:ext cx="360" cy="174960"/>
              </p14:xfrm>
            </p:contentPart>
          </mc:Choice>
          <mc:Fallback>
            <p:pic>
              <p:nvPicPr>
                <p:cNvPr id="21" name="Ink 20">
                  <a:extLst>
                    <a:ext uri="{FF2B5EF4-FFF2-40B4-BE49-F238E27FC236}">
                      <a16:creationId xmlns:a16="http://schemas.microsoft.com/office/drawing/2014/main" id="{2BCF0B9A-0956-7D6B-C067-41BB54106C82}"/>
                    </a:ext>
                  </a:extLst>
                </p:cNvPr>
                <p:cNvPicPr/>
                <p:nvPr/>
              </p:nvPicPr>
              <p:blipFill>
                <a:blip r:embed="rId51"/>
                <a:stretch>
                  <a:fillRect/>
                </a:stretch>
              </p:blipFill>
              <p:spPr>
                <a:xfrm>
                  <a:off x="6618770" y="5462715"/>
                  <a:ext cx="12600" cy="187200"/>
                </a:xfrm>
                <a:prstGeom prst="rect">
                  <a:avLst/>
                </a:prstGeom>
              </p:spPr>
            </p:pic>
          </mc:Fallback>
        </mc:AlternateContent>
      </p:grpSp>
      <p:grpSp>
        <p:nvGrpSpPr>
          <p:cNvPr id="27" name="Group 26">
            <a:extLst>
              <a:ext uri="{FF2B5EF4-FFF2-40B4-BE49-F238E27FC236}">
                <a16:creationId xmlns:a16="http://schemas.microsoft.com/office/drawing/2014/main" id="{7148C8D2-2743-E230-EB15-62D1953627C5}"/>
              </a:ext>
            </a:extLst>
          </p:cNvPr>
          <p:cNvGrpSpPr/>
          <p:nvPr/>
        </p:nvGrpSpPr>
        <p:grpSpPr>
          <a:xfrm>
            <a:off x="8280170" y="5261835"/>
            <a:ext cx="398160" cy="260640"/>
            <a:chOff x="8280170" y="5261835"/>
            <a:chExt cx="398160" cy="260640"/>
          </a:xfrm>
        </p:grpSpPr>
        <mc:AlternateContent xmlns:mc="http://schemas.openxmlformats.org/markup-compatibility/2006">
          <mc:Choice xmlns:p14="http://schemas.microsoft.com/office/powerpoint/2010/main" Requires="p14">
            <p:contentPart p14:bwMode="auto" r:id="rId52">
              <p14:nvContentPartPr>
                <p14:cNvPr id="23" name="Ink 22">
                  <a:extLst>
                    <a:ext uri="{FF2B5EF4-FFF2-40B4-BE49-F238E27FC236}">
                      <a16:creationId xmlns:a16="http://schemas.microsoft.com/office/drawing/2014/main" id="{C3243547-C984-4CB4-4200-40693FD77C1A}"/>
                    </a:ext>
                  </a:extLst>
                </p14:cNvPr>
                <p14:cNvContentPartPr/>
                <p14:nvPr/>
              </p14:nvContentPartPr>
              <p14:xfrm>
                <a:off x="8280170" y="5384595"/>
                <a:ext cx="129240" cy="40680"/>
              </p14:xfrm>
            </p:contentPart>
          </mc:Choice>
          <mc:Fallback>
            <p:pic>
              <p:nvPicPr>
                <p:cNvPr id="23" name="Ink 22">
                  <a:extLst>
                    <a:ext uri="{FF2B5EF4-FFF2-40B4-BE49-F238E27FC236}">
                      <a16:creationId xmlns:a16="http://schemas.microsoft.com/office/drawing/2014/main" id="{C3243547-C984-4CB4-4200-40693FD77C1A}"/>
                    </a:ext>
                  </a:extLst>
                </p:cNvPr>
                <p:cNvPicPr/>
                <p:nvPr/>
              </p:nvPicPr>
              <p:blipFill>
                <a:blip r:embed="rId53"/>
                <a:stretch>
                  <a:fillRect/>
                </a:stretch>
              </p:blipFill>
              <p:spPr>
                <a:xfrm>
                  <a:off x="8274050" y="5378475"/>
                  <a:ext cx="14148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24" name="Ink 23">
                  <a:extLst>
                    <a:ext uri="{FF2B5EF4-FFF2-40B4-BE49-F238E27FC236}">
                      <a16:creationId xmlns:a16="http://schemas.microsoft.com/office/drawing/2014/main" id="{07BB79B1-D722-091D-20A0-537E19913033}"/>
                    </a:ext>
                  </a:extLst>
                </p14:cNvPr>
                <p14:cNvContentPartPr/>
                <p14:nvPr/>
              </p14:nvContentPartPr>
              <p14:xfrm>
                <a:off x="8470970" y="5330955"/>
                <a:ext cx="114120" cy="89280"/>
              </p14:xfrm>
            </p:contentPart>
          </mc:Choice>
          <mc:Fallback>
            <p:pic>
              <p:nvPicPr>
                <p:cNvPr id="24" name="Ink 23">
                  <a:extLst>
                    <a:ext uri="{FF2B5EF4-FFF2-40B4-BE49-F238E27FC236}">
                      <a16:creationId xmlns:a16="http://schemas.microsoft.com/office/drawing/2014/main" id="{07BB79B1-D722-091D-20A0-537E19913033}"/>
                    </a:ext>
                  </a:extLst>
                </p:cNvPr>
                <p:cNvPicPr/>
                <p:nvPr/>
              </p:nvPicPr>
              <p:blipFill>
                <a:blip r:embed="rId55"/>
                <a:stretch>
                  <a:fillRect/>
                </a:stretch>
              </p:blipFill>
              <p:spPr>
                <a:xfrm>
                  <a:off x="8464850" y="5324835"/>
                  <a:ext cx="12636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25" name="Ink 24">
                  <a:extLst>
                    <a:ext uri="{FF2B5EF4-FFF2-40B4-BE49-F238E27FC236}">
                      <a16:creationId xmlns:a16="http://schemas.microsoft.com/office/drawing/2014/main" id="{DF935642-F902-4FEB-3618-208A44C5EBBA}"/>
                    </a:ext>
                  </a:extLst>
                </p14:cNvPr>
                <p14:cNvContentPartPr/>
                <p14:nvPr/>
              </p14:nvContentPartPr>
              <p14:xfrm>
                <a:off x="8485010" y="5261835"/>
                <a:ext cx="107280" cy="187560"/>
              </p14:xfrm>
            </p:contentPart>
          </mc:Choice>
          <mc:Fallback>
            <p:pic>
              <p:nvPicPr>
                <p:cNvPr id="25" name="Ink 24">
                  <a:extLst>
                    <a:ext uri="{FF2B5EF4-FFF2-40B4-BE49-F238E27FC236}">
                      <a16:creationId xmlns:a16="http://schemas.microsoft.com/office/drawing/2014/main" id="{DF935642-F902-4FEB-3618-208A44C5EBBA}"/>
                    </a:ext>
                  </a:extLst>
                </p:cNvPr>
                <p:cNvPicPr/>
                <p:nvPr/>
              </p:nvPicPr>
              <p:blipFill>
                <a:blip r:embed="rId57"/>
                <a:stretch>
                  <a:fillRect/>
                </a:stretch>
              </p:blipFill>
              <p:spPr>
                <a:xfrm>
                  <a:off x="8478890" y="5255715"/>
                  <a:ext cx="11952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26" name="Ink 25">
                  <a:extLst>
                    <a:ext uri="{FF2B5EF4-FFF2-40B4-BE49-F238E27FC236}">
                      <a16:creationId xmlns:a16="http://schemas.microsoft.com/office/drawing/2014/main" id="{36230692-FF8D-4A88-6801-C09DC05E3FD3}"/>
                    </a:ext>
                  </a:extLst>
                </p14:cNvPr>
                <p14:cNvContentPartPr/>
                <p14:nvPr/>
              </p14:nvContentPartPr>
              <p14:xfrm>
                <a:off x="8677970" y="5313675"/>
                <a:ext cx="360" cy="208800"/>
              </p14:xfrm>
            </p:contentPart>
          </mc:Choice>
          <mc:Fallback>
            <p:pic>
              <p:nvPicPr>
                <p:cNvPr id="26" name="Ink 25">
                  <a:extLst>
                    <a:ext uri="{FF2B5EF4-FFF2-40B4-BE49-F238E27FC236}">
                      <a16:creationId xmlns:a16="http://schemas.microsoft.com/office/drawing/2014/main" id="{36230692-FF8D-4A88-6801-C09DC05E3FD3}"/>
                    </a:ext>
                  </a:extLst>
                </p:cNvPr>
                <p:cNvPicPr/>
                <p:nvPr/>
              </p:nvPicPr>
              <p:blipFill>
                <a:blip r:embed="rId59"/>
                <a:stretch>
                  <a:fillRect/>
                </a:stretch>
              </p:blipFill>
              <p:spPr>
                <a:xfrm>
                  <a:off x="8671850" y="5307555"/>
                  <a:ext cx="12600" cy="221040"/>
                </a:xfrm>
                <a:prstGeom prst="rect">
                  <a:avLst/>
                </a:prstGeom>
              </p:spPr>
            </p:pic>
          </mc:Fallback>
        </mc:AlternateContent>
      </p:grpSp>
      <p:grpSp>
        <p:nvGrpSpPr>
          <p:cNvPr id="33" name="Group 32">
            <a:extLst>
              <a:ext uri="{FF2B5EF4-FFF2-40B4-BE49-F238E27FC236}">
                <a16:creationId xmlns:a16="http://schemas.microsoft.com/office/drawing/2014/main" id="{4EECC84E-0DB7-DC27-ED84-1DD5B309FFBA}"/>
              </a:ext>
            </a:extLst>
          </p:cNvPr>
          <p:cNvGrpSpPr/>
          <p:nvPr/>
        </p:nvGrpSpPr>
        <p:grpSpPr>
          <a:xfrm>
            <a:off x="9073970" y="5313675"/>
            <a:ext cx="462240" cy="333720"/>
            <a:chOff x="9073970" y="5313675"/>
            <a:chExt cx="462240" cy="333720"/>
          </a:xfrm>
        </p:grpSpPr>
        <mc:AlternateContent xmlns:mc="http://schemas.openxmlformats.org/markup-compatibility/2006">
          <mc:Choice xmlns:p14="http://schemas.microsoft.com/office/powerpoint/2010/main" Requires="p14">
            <p:contentPart p14:bwMode="auto" r:id="rId60">
              <p14:nvContentPartPr>
                <p14:cNvPr id="28" name="Ink 27">
                  <a:extLst>
                    <a:ext uri="{FF2B5EF4-FFF2-40B4-BE49-F238E27FC236}">
                      <a16:creationId xmlns:a16="http://schemas.microsoft.com/office/drawing/2014/main" id="{14334BAB-5CC6-1D11-76AF-1C03AA44C7D4}"/>
                    </a:ext>
                  </a:extLst>
                </p14:cNvPr>
                <p14:cNvContentPartPr/>
                <p14:nvPr/>
              </p14:nvContentPartPr>
              <p14:xfrm>
                <a:off x="9073970" y="5417715"/>
                <a:ext cx="104760" cy="141840"/>
              </p14:xfrm>
            </p:contentPart>
          </mc:Choice>
          <mc:Fallback>
            <p:pic>
              <p:nvPicPr>
                <p:cNvPr id="28" name="Ink 27">
                  <a:extLst>
                    <a:ext uri="{FF2B5EF4-FFF2-40B4-BE49-F238E27FC236}">
                      <a16:creationId xmlns:a16="http://schemas.microsoft.com/office/drawing/2014/main" id="{14334BAB-5CC6-1D11-76AF-1C03AA44C7D4}"/>
                    </a:ext>
                  </a:extLst>
                </p:cNvPr>
                <p:cNvPicPr/>
                <p:nvPr/>
              </p:nvPicPr>
              <p:blipFill>
                <a:blip r:embed="rId61"/>
                <a:stretch>
                  <a:fillRect/>
                </a:stretch>
              </p:blipFill>
              <p:spPr>
                <a:xfrm>
                  <a:off x="9067850" y="5411595"/>
                  <a:ext cx="11700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29" name="Ink 28">
                  <a:extLst>
                    <a:ext uri="{FF2B5EF4-FFF2-40B4-BE49-F238E27FC236}">
                      <a16:creationId xmlns:a16="http://schemas.microsoft.com/office/drawing/2014/main" id="{758C6AFA-E2E3-FA11-2F33-7FA63AC3D622}"/>
                    </a:ext>
                  </a:extLst>
                </p14:cNvPr>
                <p14:cNvContentPartPr/>
                <p14:nvPr/>
              </p14:nvContentPartPr>
              <p14:xfrm>
                <a:off x="9153890" y="5313675"/>
                <a:ext cx="76320" cy="256320"/>
              </p14:xfrm>
            </p:contentPart>
          </mc:Choice>
          <mc:Fallback>
            <p:pic>
              <p:nvPicPr>
                <p:cNvPr id="29" name="Ink 28">
                  <a:extLst>
                    <a:ext uri="{FF2B5EF4-FFF2-40B4-BE49-F238E27FC236}">
                      <a16:creationId xmlns:a16="http://schemas.microsoft.com/office/drawing/2014/main" id="{758C6AFA-E2E3-FA11-2F33-7FA63AC3D622}"/>
                    </a:ext>
                  </a:extLst>
                </p:cNvPr>
                <p:cNvPicPr/>
                <p:nvPr/>
              </p:nvPicPr>
              <p:blipFill>
                <a:blip r:embed="rId63"/>
                <a:stretch>
                  <a:fillRect/>
                </a:stretch>
              </p:blipFill>
              <p:spPr>
                <a:xfrm>
                  <a:off x="9147770" y="5307555"/>
                  <a:ext cx="88560" cy="26856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0" name="Ink 29">
                  <a:extLst>
                    <a:ext uri="{FF2B5EF4-FFF2-40B4-BE49-F238E27FC236}">
                      <a16:creationId xmlns:a16="http://schemas.microsoft.com/office/drawing/2014/main" id="{0AAB1AA6-2814-35D3-3C37-CDB8BBB4D96B}"/>
                    </a:ext>
                  </a:extLst>
                </p14:cNvPr>
                <p14:cNvContentPartPr/>
                <p14:nvPr/>
              </p14:nvContentPartPr>
              <p14:xfrm>
                <a:off x="9281690" y="5434635"/>
                <a:ext cx="81720" cy="195120"/>
              </p14:xfrm>
            </p:contentPart>
          </mc:Choice>
          <mc:Fallback>
            <p:pic>
              <p:nvPicPr>
                <p:cNvPr id="30" name="Ink 29">
                  <a:extLst>
                    <a:ext uri="{FF2B5EF4-FFF2-40B4-BE49-F238E27FC236}">
                      <a16:creationId xmlns:a16="http://schemas.microsoft.com/office/drawing/2014/main" id="{0AAB1AA6-2814-35D3-3C37-CDB8BBB4D96B}"/>
                    </a:ext>
                  </a:extLst>
                </p:cNvPr>
                <p:cNvPicPr/>
                <p:nvPr/>
              </p:nvPicPr>
              <p:blipFill>
                <a:blip r:embed="rId65"/>
                <a:stretch>
                  <a:fillRect/>
                </a:stretch>
              </p:blipFill>
              <p:spPr>
                <a:xfrm>
                  <a:off x="9275570" y="5428515"/>
                  <a:ext cx="93960" cy="20736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31" name="Ink 30">
                  <a:extLst>
                    <a:ext uri="{FF2B5EF4-FFF2-40B4-BE49-F238E27FC236}">
                      <a16:creationId xmlns:a16="http://schemas.microsoft.com/office/drawing/2014/main" id="{C47E7BEA-CEB8-9A58-4DED-FB1927B684C4}"/>
                    </a:ext>
                  </a:extLst>
                </p14:cNvPr>
                <p14:cNvContentPartPr/>
                <p14:nvPr/>
              </p14:nvContentPartPr>
              <p14:xfrm>
                <a:off x="9225530" y="5503395"/>
                <a:ext cx="160200" cy="144000"/>
              </p14:xfrm>
            </p:contentPart>
          </mc:Choice>
          <mc:Fallback>
            <p:pic>
              <p:nvPicPr>
                <p:cNvPr id="31" name="Ink 30">
                  <a:extLst>
                    <a:ext uri="{FF2B5EF4-FFF2-40B4-BE49-F238E27FC236}">
                      <a16:creationId xmlns:a16="http://schemas.microsoft.com/office/drawing/2014/main" id="{C47E7BEA-CEB8-9A58-4DED-FB1927B684C4}"/>
                    </a:ext>
                  </a:extLst>
                </p:cNvPr>
                <p:cNvPicPr/>
                <p:nvPr/>
              </p:nvPicPr>
              <p:blipFill>
                <a:blip r:embed="rId67"/>
                <a:stretch>
                  <a:fillRect/>
                </a:stretch>
              </p:blipFill>
              <p:spPr>
                <a:xfrm>
                  <a:off x="9219410" y="5497275"/>
                  <a:ext cx="17244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32" name="Ink 31">
                  <a:extLst>
                    <a:ext uri="{FF2B5EF4-FFF2-40B4-BE49-F238E27FC236}">
                      <a16:creationId xmlns:a16="http://schemas.microsoft.com/office/drawing/2014/main" id="{66EA7F0B-4E6E-6689-25F9-CD3FD2A4C875}"/>
                    </a:ext>
                  </a:extLst>
                </p14:cNvPr>
                <p14:cNvContentPartPr/>
                <p14:nvPr/>
              </p14:nvContentPartPr>
              <p14:xfrm>
                <a:off x="9505970" y="5417355"/>
                <a:ext cx="30240" cy="220320"/>
              </p14:xfrm>
            </p:contentPart>
          </mc:Choice>
          <mc:Fallback>
            <p:pic>
              <p:nvPicPr>
                <p:cNvPr id="32" name="Ink 31">
                  <a:extLst>
                    <a:ext uri="{FF2B5EF4-FFF2-40B4-BE49-F238E27FC236}">
                      <a16:creationId xmlns:a16="http://schemas.microsoft.com/office/drawing/2014/main" id="{66EA7F0B-4E6E-6689-25F9-CD3FD2A4C875}"/>
                    </a:ext>
                  </a:extLst>
                </p:cNvPr>
                <p:cNvPicPr/>
                <p:nvPr/>
              </p:nvPicPr>
              <p:blipFill>
                <a:blip r:embed="rId69"/>
                <a:stretch>
                  <a:fillRect/>
                </a:stretch>
              </p:blipFill>
              <p:spPr>
                <a:xfrm>
                  <a:off x="9499850" y="5411235"/>
                  <a:ext cx="42480" cy="232560"/>
                </a:xfrm>
                <a:prstGeom prst="rect">
                  <a:avLst/>
                </a:prstGeom>
              </p:spPr>
            </p:pic>
          </mc:Fallback>
        </mc:AlternateContent>
      </p:grpSp>
      <p:grpSp>
        <p:nvGrpSpPr>
          <p:cNvPr id="36" name="Group 35">
            <a:extLst>
              <a:ext uri="{FF2B5EF4-FFF2-40B4-BE49-F238E27FC236}">
                <a16:creationId xmlns:a16="http://schemas.microsoft.com/office/drawing/2014/main" id="{B378AFB5-5970-DA0A-1B0E-B7578FFA571C}"/>
              </a:ext>
            </a:extLst>
          </p:cNvPr>
          <p:cNvGrpSpPr/>
          <p:nvPr/>
        </p:nvGrpSpPr>
        <p:grpSpPr>
          <a:xfrm>
            <a:off x="15665570" y="4537155"/>
            <a:ext cx="6815160" cy="6670440"/>
            <a:chOff x="15665570" y="4537155"/>
            <a:chExt cx="6815160" cy="6670440"/>
          </a:xfrm>
        </p:grpSpPr>
        <mc:AlternateContent xmlns:mc="http://schemas.openxmlformats.org/markup-compatibility/2006">
          <mc:Choice xmlns:p14="http://schemas.microsoft.com/office/powerpoint/2010/main" Requires="p14">
            <p:contentPart p14:bwMode="auto" r:id="rId70">
              <p14:nvContentPartPr>
                <p14:cNvPr id="34" name="Ink 33">
                  <a:extLst>
                    <a:ext uri="{FF2B5EF4-FFF2-40B4-BE49-F238E27FC236}">
                      <a16:creationId xmlns:a16="http://schemas.microsoft.com/office/drawing/2014/main" id="{090C1296-561E-293E-A773-A7E7E9EC2748}"/>
                    </a:ext>
                  </a:extLst>
                </p14:cNvPr>
                <p14:cNvContentPartPr/>
                <p14:nvPr/>
              </p14:nvContentPartPr>
              <p14:xfrm>
                <a:off x="15665570" y="4537155"/>
                <a:ext cx="6815160" cy="6661080"/>
              </p14:xfrm>
            </p:contentPart>
          </mc:Choice>
          <mc:Fallback>
            <p:pic>
              <p:nvPicPr>
                <p:cNvPr id="34" name="Ink 33">
                  <a:extLst>
                    <a:ext uri="{FF2B5EF4-FFF2-40B4-BE49-F238E27FC236}">
                      <a16:creationId xmlns:a16="http://schemas.microsoft.com/office/drawing/2014/main" id="{090C1296-561E-293E-A773-A7E7E9EC2748}"/>
                    </a:ext>
                  </a:extLst>
                </p:cNvPr>
                <p:cNvPicPr/>
                <p:nvPr/>
              </p:nvPicPr>
              <p:blipFill>
                <a:blip r:embed="rId71"/>
                <a:stretch>
                  <a:fillRect/>
                </a:stretch>
              </p:blipFill>
              <p:spPr>
                <a:xfrm>
                  <a:off x="15659450" y="4531035"/>
                  <a:ext cx="6827400" cy="667332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35" name="Ink 34">
                  <a:extLst>
                    <a:ext uri="{FF2B5EF4-FFF2-40B4-BE49-F238E27FC236}">
                      <a16:creationId xmlns:a16="http://schemas.microsoft.com/office/drawing/2014/main" id="{4EF7C2A9-2F4B-DB0B-28AB-A639B9AF7664}"/>
                    </a:ext>
                  </a:extLst>
                </p14:cNvPr>
                <p14:cNvContentPartPr/>
                <p14:nvPr/>
              </p14:nvContentPartPr>
              <p14:xfrm>
                <a:off x="19398410" y="11007075"/>
                <a:ext cx="356040" cy="200520"/>
              </p14:xfrm>
            </p:contentPart>
          </mc:Choice>
          <mc:Fallback>
            <p:pic>
              <p:nvPicPr>
                <p:cNvPr id="35" name="Ink 34">
                  <a:extLst>
                    <a:ext uri="{FF2B5EF4-FFF2-40B4-BE49-F238E27FC236}">
                      <a16:creationId xmlns:a16="http://schemas.microsoft.com/office/drawing/2014/main" id="{4EF7C2A9-2F4B-DB0B-28AB-A639B9AF7664}"/>
                    </a:ext>
                  </a:extLst>
                </p:cNvPr>
                <p:cNvPicPr/>
                <p:nvPr/>
              </p:nvPicPr>
              <p:blipFill>
                <a:blip r:embed="rId73"/>
                <a:stretch>
                  <a:fillRect/>
                </a:stretch>
              </p:blipFill>
              <p:spPr>
                <a:xfrm>
                  <a:off x="19392290" y="11000955"/>
                  <a:ext cx="368280" cy="212760"/>
                </a:xfrm>
                <a:prstGeom prst="rect">
                  <a:avLst/>
                </a:prstGeom>
              </p:spPr>
            </p:pic>
          </mc:Fallback>
        </mc:AlternateContent>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5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5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57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p:tmAbs val="0"/>
                                  </p:iterate>
                                  <p:childTnLst>
                                    <p:set>
                                      <p:cBhvr>
                                        <p:cTn id="22" fill="hold"/>
                                        <p:tgtEl>
                                          <p:spTgt spid="5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p:tmAbs val="0"/>
                                  </p:iterate>
                                  <p:childTnLst>
                                    <p:set>
                                      <p:cBhvr>
                                        <p:cTn id="26" fill="hold"/>
                                        <p:tgtEl>
                                          <p:spTgt spid="570"/>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iterate>
                                    <p:tmAbs val="0"/>
                                  </p:iterate>
                                  <p:childTnLst>
                                    <p:set>
                                      <p:cBhvr>
                                        <p:cTn id="29" fill="hold"/>
                                        <p:tgtEl>
                                          <p:spTgt spid="56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iterate>
                                    <p:tmAbs val="0"/>
                                  </p:iterate>
                                  <p:childTnLst>
                                    <p:set>
                                      <p:cBhvr>
                                        <p:cTn id="33" fill="hold"/>
                                        <p:tgtEl>
                                          <p:spTgt spid="571"/>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iterate>
                                    <p:tmAbs val="0"/>
                                  </p:iterate>
                                  <p:childTnLst>
                                    <p:set>
                                      <p:cBhvr>
                                        <p:cTn id="36" fill="hold"/>
                                        <p:tgtEl>
                                          <p:spTgt spid="57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iterate>
                                    <p:tmAbs val="0"/>
                                  </p:iterate>
                                  <p:childTnLst>
                                    <p:set>
                                      <p:cBhvr>
                                        <p:cTn id="40" fill="hold"/>
                                        <p:tgtEl>
                                          <p:spTgt spid="58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iterate>
                                    <p:tmAbs val="0"/>
                                  </p:iterate>
                                  <p:childTnLst>
                                    <p:set>
                                      <p:cBhvr>
                                        <p:cTn id="44" fill="hold"/>
                                        <p:tgtEl>
                                          <p:spTgt spid="5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8" grpId="0" animBg="1" advAuto="0"/>
      <p:bldP spid="559" grpId="0" animBg="1" advAuto="0"/>
      <p:bldP spid="564" grpId="0" animBg="1" advAuto="0"/>
      <p:bldP spid="565" grpId="0" animBg="1" advAuto="0"/>
      <p:bldP spid="570" grpId="0" animBg="1" advAuto="0"/>
      <p:bldP spid="571" grpId="0" animBg="1" advAuto="0"/>
      <p:bldP spid="572" grpId="0" animBg="1" advAuto="0"/>
      <p:bldP spid="573" grpId="0" animBg="1" advAuto="0"/>
      <p:bldP spid="576" grpId="0" animBg="1" advAuto="0"/>
      <p:bldP spid="579" grpId="0" animBg="1" advAuto="0"/>
      <p:bldP spid="582" grpId="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 name="LSTM cell intuitively"/>
          <p:cNvSpPr txBox="1">
            <a:spLocks noGrp="1"/>
          </p:cNvSpPr>
          <p:nvPr>
            <p:ph type="title"/>
          </p:nvPr>
        </p:nvSpPr>
        <p:spPr>
          <a:xfrm>
            <a:off x="4387453" y="357187"/>
            <a:ext cx="15609094" cy="1562311"/>
          </a:xfrm>
          <a:prstGeom prst="rect">
            <a:avLst/>
          </a:prstGeom>
        </p:spPr>
        <p:txBody>
          <a:bodyPr/>
          <a:lstStyle/>
          <a:p>
            <a:r>
              <a:t>LSTM cell intuitively</a:t>
            </a:r>
          </a:p>
        </p:txBody>
      </p:sp>
      <p:sp>
        <p:nvSpPr>
          <p:cNvPr id="587" name="Double-click to edit"/>
          <p:cNvSpPr txBox="1">
            <a:spLocks noGrp="1"/>
          </p:cNvSpPr>
          <p:nvPr>
            <p:ph type="body" sz="half" idx="1"/>
          </p:nvPr>
        </p:nvSpPr>
        <p:spPr>
          <a:prstGeom prst="rect">
            <a:avLst/>
          </a:prstGeom>
        </p:spPr>
        <p:txBody>
          <a:bodyPr/>
          <a:lstStyle/>
          <a:p>
            <a:endParaRPr/>
          </a:p>
        </p:txBody>
      </p:sp>
      <p:pic>
        <p:nvPicPr>
          <p:cNvPr id="588" name="Screen Shot 2020-03-05 at 3.04.53 PM.png" descr="Screen Shot 2020-03-05 at 3.04.53 PM.png"/>
          <p:cNvPicPr>
            <a:picLocks noChangeAspect="1"/>
          </p:cNvPicPr>
          <p:nvPr/>
        </p:nvPicPr>
        <p:blipFill>
          <a:blip r:embed="rId3"/>
          <a:stretch>
            <a:fillRect/>
          </a:stretch>
        </p:blipFill>
        <p:spPr>
          <a:xfrm>
            <a:off x="3717726" y="1804980"/>
            <a:ext cx="16948548" cy="10483454"/>
          </a:xfrm>
          <a:prstGeom prst="rect">
            <a:avLst/>
          </a:prstGeom>
          <a:ln w="12700">
            <a:miter lim="400000"/>
          </a:ln>
        </p:spPr>
      </p:pic>
      <p:sp>
        <p:nvSpPr>
          <p:cNvPr id="589" name="Slide Number"/>
          <p:cNvSpPr txBox="1">
            <a:spLocks noGrp="1"/>
          </p:cNvSpPr>
          <p:nvPr>
            <p:ph type="sldNum" sz="quarter" idx="4294967295"/>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sp>
        <p:nvSpPr>
          <p:cNvPr id="590" name="http://colah.github.io/posts/2015-08-Understanding-LSTMs/"/>
          <p:cNvSpPr txBox="1"/>
          <p:nvPr/>
        </p:nvSpPr>
        <p:spPr>
          <a:xfrm>
            <a:off x="7084579" y="12342661"/>
            <a:ext cx="12520093" cy="676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600"/>
            </a:lvl1pPr>
          </a:lstStyle>
          <a:p>
            <a:r>
              <a:t>http://colah.github.io/posts/2015-08-Understanding-LSTMs/</a:t>
            </a:r>
          </a:p>
        </p:txBody>
      </p:sp>
      <p:pic>
        <p:nvPicPr>
          <p:cNvPr id="3" name="Picture 2">
            <a:extLst>
              <a:ext uri="{FF2B5EF4-FFF2-40B4-BE49-F238E27FC236}">
                <a16:creationId xmlns:a16="http://schemas.microsoft.com/office/drawing/2014/main" id="{12E81613-0BD1-F897-1F9F-9C184CC5C06B}"/>
              </a:ext>
            </a:extLst>
          </p:cNvPr>
          <p:cNvPicPr>
            <a:picLocks noChangeAspect="1"/>
          </p:cNvPicPr>
          <p:nvPr/>
        </p:nvPicPr>
        <p:blipFill>
          <a:blip r:embed="rId4"/>
          <a:stretch>
            <a:fillRect/>
          </a:stretch>
        </p:blipFill>
        <p:spPr>
          <a:xfrm>
            <a:off x="16871680" y="1046090"/>
            <a:ext cx="6249734" cy="3927198"/>
          </a:xfrm>
          <a:prstGeom prst="rect">
            <a:avLst/>
          </a:prstGeom>
        </p:spPr>
      </p:pic>
      <mc:AlternateContent xmlns:mc="http://schemas.openxmlformats.org/markup-compatibility/2006">
        <mc:Choice xmlns:p14="http://schemas.microsoft.com/office/powerpoint/2010/main" Requires="p14">
          <p:contentPart p14:bwMode="auto" r:id="rId5">
            <p14:nvContentPartPr>
              <p14:cNvPr id="5" name="Ink 4">
                <a:extLst>
                  <a:ext uri="{FF2B5EF4-FFF2-40B4-BE49-F238E27FC236}">
                    <a16:creationId xmlns:a16="http://schemas.microsoft.com/office/drawing/2014/main" id="{4357674B-FAFE-7739-1970-53D6DF5BD3B5}"/>
                  </a:ext>
                </a:extLst>
              </p14:cNvPr>
              <p14:cNvContentPartPr/>
              <p14:nvPr/>
            </p14:nvContentPartPr>
            <p14:xfrm>
              <a:off x="20157240" y="3504860"/>
              <a:ext cx="86760" cy="154080"/>
            </p14:xfrm>
          </p:contentPart>
        </mc:Choice>
        <mc:Fallback>
          <p:pic>
            <p:nvPicPr>
              <p:cNvPr id="5" name="Ink 4">
                <a:extLst>
                  <a:ext uri="{FF2B5EF4-FFF2-40B4-BE49-F238E27FC236}">
                    <a16:creationId xmlns:a16="http://schemas.microsoft.com/office/drawing/2014/main" id="{4357674B-FAFE-7739-1970-53D6DF5BD3B5}"/>
                  </a:ext>
                </a:extLst>
              </p:cNvPr>
              <p:cNvPicPr/>
              <p:nvPr/>
            </p:nvPicPr>
            <p:blipFill>
              <a:blip r:embed="rId6"/>
              <a:stretch>
                <a:fillRect/>
              </a:stretch>
            </p:blipFill>
            <p:spPr>
              <a:xfrm>
                <a:off x="20151120" y="3498740"/>
                <a:ext cx="9900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6" name="Ink 5">
                <a:extLst>
                  <a:ext uri="{FF2B5EF4-FFF2-40B4-BE49-F238E27FC236}">
                    <a16:creationId xmlns:a16="http://schemas.microsoft.com/office/drawing/2014/main" id="{DE556FA9-F483-1A4C-ABD7-F7E0B9163BAE}"/>
                  </a:ext>
                </a:extLst>
              </p14:cNvPr>
              <p14:cNvContentPartPr/>
              <p14:nvPr/>
            </p14:nvContentPartPr>
            <p14:xfrm>
              <a:off x="20307000" y="3657500"/>
              <a:ext cx="51480" cy="134280"/>
            </p14:xfrm>
          </p:contentPart>
        </mc:Choice>
        <mc:Fallback>
          <p:pic>
            <p:nvPicPr>
              <p:cNvPr id="6" name="Ink 5">
                <a:extLst>
                  <a:ext uri="{FF2B5EF4-FFF2-40B4-BE49-F238E27FC236}">
                    <a16:creationId xmlns:a16="http://schemas.microsoft.com/office/drawing/2014/main" id="{DE556FA9-F483-1A4C-ABD7-F7E0B9163BAE}"/>
                  </a:ext>
                </a:extLst>
              </p:cNvPr>
              <p:cNvPicPr/>
              <p:nvPr/>
            </p:nvPicPr>
            <p:blipFill>
              <a:blip r:embed="rId8"/>
              <a:stretch>
                <a:fillRect/>
              </a:stretch>
            </p:blipFill>
            <p:spPr>
              <a:xfrm>
                <a:off x="20300880" y="3651380"/>
                <a:ext cx="6372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7" name="Ink 6">
                <a:extLst>
                  <a:ext uri="{FF2B5EF4-FFF2-40B4-BE49-F238E27FC236}">
                    <a16:creationId xmlns:a16="http://schemas.microsoft.com/office/drawing/2014/main" id="{502E7BE3-8C52-93D3-CFB8-EF8AE4E532C7}"/>
                  </a:ext>
                </a:extLst>
              </p14:cNvPr>
              <p14:cNvContentPartPr/>
              <p14:nvPr/>
            </p14:nvContentPartPr>
            <p14:xfrm>
              <a:off x="20231040" y="3733460"/>
              <a:ext cx="164160" cy="360"/>
            </p14:xfrm>
          </p:contentPart>
        </mc:Choice>
        <mc:Fallback>
          <p:pic>
            <p:nvPicPr>
              <p:cNvPr id="7" name="Ink 6">
                <a:extLst>
                  <a:ext uri="{FF2B5EF4-FFF2-40B4-BE49-F238E27FC236}">
                    <a16:creationId xmlns:a16="http://schemas.microsoft.com/office/drawing/2014/main" id="{502E7BE3-8C52-93D3-CFB8-EF8AE4E532C7}"/>
                  </a:ext>
                </a:extLst>
              </p:cNvPr>
              <p:cNvPicPr/>
              <p:nvPr/>
            </p:nvPicPr>
            <p:blipFill>
              <a:blip r:embed="rId10"/>
              <a:stretch>
                <a:fillRect/>
              </a:stretch>
            </p:blipFill>
            <p:spPr>
              <a:xfrm>
                <a:off x="20224920" y="3727340"/>
                <a:ext cx="176400" cy="12600"/>
              </a:xfrm>
              <a:prstGeom prst="rect">
                <a:avLst/>
              </a:prstGeom>
            </p:spPr>
          </p:pic>
        </mc:Fallback>
      </mc:AlternateContent>
      <p:grpSp>
        <p:nvGrpSpPr>
          <p:cNvPr id="12" name="Group 11">
            <a:extLst>
              <a:ext uri="{FF2B5EF4-FFF2-40B4-BE49-F238E27FC236}">
                <a16:creationId xmlns:a16="http://schemas.microsoft.com/office/drawing/2014/main" id="{718DF768-D7AB-68FA-0E97-2B71B68A5B52}"/>
              </a:ext>
            </a:extLst>
          </p:cNvPr>
          <p:cNvGrpSpPr/>
          <p:nvPr/>
        </p:nvGrpSpPr>
        <p:grpSpPr>
          <a:xfrm>
            <a:off x="20205480" y="3419900"/>
            <a:ext cx="206280" cy="138240"/>
            <a:chOff x="20205480" y="3419900"/>
            <a:chExt cx="206280" cy="138240"/>
          </a:xfrm>
        </p:grpSpPr>
        <mc:AlternateContent xmlns:mc="http://schemas.openxmlformats.org/markup-compatibility/2006">
          <mc:Choice xmlns:p14="http://schemas.microsoft.com/office/powerpoint/2010/main" Requires="p14">
            <p:contentPart p14:bwMode="auto" r:id="rId11">
              <p14:nvContentPartPr>
                <p14:cNvPr id="10" name="Ink 9">
                  <a:extLst>
                    <a:ext uri="{FF2B5EF4-FFF2-40B4-BE49-F238E27FC236}">
                      <a16:creationId xmlns:a16="http://schemas.microsoft.com/office/drawing/2014/main" id="{FA9C94C6-A60E-3FB1-8011-157132E538D9}"/>
                    </a:ext>
                  </a:extLst>
                </p14:cNvPr>
                <p14:cNvContentPartPr/>
                <p14:nvPr/>
              </p14:nvContentPartPr>
              <p14:xfrm>
                <a:off x="20205480" y="3419900"/>
                <a:ext cx="206280" cy="54720"/>
              </p14:xfrm>
            </p:contentPart>
          </mc:Choice>
          <mc:Fallback>
            <p:pic>
              <p:nvPicPr>
                <p:cNvPr id="10" name="Ink 9">
                  <a:extLst>
                    <a:ext uri="{FF2B5EF4-FFF2-40B4-BE49-F238E27FC236}">
                      <a16:creationId xmlns:a16="http://schemas.microsoft.com/office/drawing/2014/main" id="{FA9C94C6-A60E-3FB1-8011-157132E538D9}"/>
                    </a:ext>
                  </a:extLst>
                </p:cNvPr>
                <p:cNvPicPr/>
                <p:nvPr/>
              </p:nvPicPr>
              <p:blipFill>
                <a:blip r:embed="rId12"/>
                <a:stretch>
                  <a:fillRect/>
                </a:stretch>
              </p:blipFill>
              <p:spPr>
                <a:xfrm>
                  <a:off x="20199360" y="3413780"/>
                  <a:ext cx="21852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1" name="Ink 10">
                  <a:extLst>
                    <a:ext uri="{FF2B5EF4-FFF2-40B4-BE49-F238E27FC236}">
                      <a16:creationId xmlns:a16="http://schemas.microsoft.com/office/drawing/2014/main" id="{745603BA-9EF8-DCE2-BA86-C76C223943ED}"/>
                    </a:ext>
                  </a:extLst>
                </p14:cNvPr>
                <p14:cNvContentPartPr/>
                <p14:nvPr/>
              </p14:nvContentPartPr>
              <p14:xfrm>
                <a:off x="20256240" y="3504860"/>
                <a:ext cx="84960" cy="53280"/>
              </p14:xfrm>
            </p:contentPart>
          </mc:Choice>
          <mc:Fallback>
            <p:pic>
              <p:nvPicPr>
                <p:cNvPr id="11" name="Ink 10">
                  <a:extLst>
                    <a:ext uri="{FF2B5EF4-FFF2-40B4-BE49-F238E27FC236}">
                      <a16:creationId xmlns:a16="http://schemas.microsoft.com/office/drawing/2014/main" id="{745603BA-9EF8-DCE2-BA86-C76C223943ED}"/>
                    </a:ext>
                  </a:extLst>
                </p:cNvPr>
                <p:cNvPicPr/>
                <p:nvPr/>
              </p:nvPicPr>
              <p:blipFill>
                <a:blip r:embed="rId14"/>
                <a:stretch>
                  <a:fillRect/>
                </a:stretch>
              </p:blipFill>
              <p:spPr>
                <a:xfrm>
                  <a:off x="20250120" y="3498740"/>
                  <a:ext cx="97200" cy="65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
            <p14:nvContentPartPr>
              <p14:cNvPr id="14" name="Ink 13">
                <a:extLst>
                  <a:ext uri="{FF2B5EF4-FFF2-40B4-BE49-F238E27FC236}">
                    <a16:creationId xmlns:a16="http://schemas.microsoft.com/office/drawing/2014/main" id="{7122D2BB-3FE4-2BEF-358B-A32D5457BA08}"/>
                  </a:ext>
                </a:extLst>
              </p14:cNvPr>
              <p14:cNvContentPartPr/>
              <p14:nvPr/>
            </p14:nvContentPartPr>
            <p14:xfrm>
              <a:off x="13803650" y="5294955"/>
              <a:ext cx="260640" cy="347760"/>
            </p14:xfrm>
          </p:contentPart>
        </mc:Choice>
        <mc:Fallback>
          <p:pic>
            <p:nvPicPr>
              <p:cNvPr id="14" name="Ink 13">
                <a:extLst>
                  <a:ext uri="{FF2B5EF4-FFF2-40B4-BE49-F238E27FC236}">
                    <a16:creationId xmlns:a16="http://schemas.microsoft.com/office/drawing/2014/main" id="{7122D2BB-3FE4-2BEF-358B-A32D5457BA08}"/>
                  </a:ext>
                </a:extLst>
              </p:cNvPr>
              <p:cNvPicPr/>
              <p:nvPr/>
            </p:nvPicPr>
            <p:blipFill>
              <a:blip r:embed="rId16"/>
              <a:stretch>
                <a:fillRect/>
              </a:stretch>
            </p:blipFill>
            <p:spPr>
              <a:xfrm>
                <a:off x="13797530" y="5288835"/>
                <a:ext cx="272880" cy="360000"/>
              </a:xfrm>
              <a:prstGeom prst="rect">
                <a:avLst/>
              </a:prstGeom>
            </p:spPr>
          </p:pic>
        </mc:Fallback>
      </mc:AlternateContent>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 name="Long Short-term Memory (LSTM)"/>
          <p:cNvSpPr txBox="1">
            <a:spLocks noGrp="1"/>
          </p:cNvSpPr>
          <p:nvPr>
            <p:ph type="title"/>
          </p:nvPr>
        </p:nvSpPr>
        <p:spPr>
          <a:prstGeom prst="rect">
            <a:avLst/>
          </a:prstGeom>
        </p:spPr>
        <p:txBody>
          <a:bodyPr/>
          <a:lstStyle>
            <a:lvl1pPr>
              <a:defRPr sz="6600"/>
            </a:lvl1pPr>
          </a:lstStyle>
          <a:p>
            <a:r>
              <a:t>Long Short-term Memory (LSTM)</a:t>
            </a:r>
          </a:p>
        </p:txBody>
      </p:sp>
      <p:pic>
        <p:nvPicPr>
          <p:cNvPr id="595" name="Screen Shot 2019-10-10 at 10.55.51 AM.png" descr="Screen Shot 2019-10-10 at 10.55.51 AM.png"/>
          <p:cNvPicPr>
            <a:picLocks noChangeAspect="1"/>
          </p:cNvPicPr>
          <p:nvPr/>
        </p:nvPicPr>
        <p:blipFill>
          <a:blip r:embed="rId2"/>
          <a:stretch>
            <a:fillRect/>
          </a:stretch>
        </p:blipFill>
        <p:spPr>
          <a:xfrm>
            <a:off x="3564917" y="2898352"/>
            <a:ext cx="17621553" cy="4952886"/>
          </a:xfrm>
          <a:prstGeom prst="rect">
            <a:avLst/>
          </a:prstGeom>
          <a:ln w="12700">
            <a:miter lim="400000"/>
          </a:ln>
        </p:spPr>
      </p:pic>
      <p:sp>
        <p:nvSpPr>
          <p:cNvPr id="596" name="LSTM doesn’t guarantee that there is no vanishing/exploding gradient, but it does provide an easier way for the model to learn long-distance dependencies"/>
          <p:cNvSpPr txBox="1"/>
          <p:nvPr/>
        </p:nvSpPr>
        <p:spPr>
          <a:xfrm>
            <a:off x="4807593" y="8560837"/>
            <a:ext cx="15415953" cy="17957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marL="416718" indent="-416718" algn="l">
              <a:spcBef>
                <a:spcPts val="1400"/>
              </a:spcBef>
              <a:buSzPct val="145000"/>
              <a:buChar char="•"/>
              <a:defRPr sz="3500">
                <a:latin typeface="Georgia"/>
                <a:ea typeface="Georgia"/>
                <a:cs typeface="Georgia"/>
                <a:sym typeface="Georgia"/>
              </a:defRPr>
            </a:pPr>
            <a:r>
              <a:rPr dirty="0"/>
              <a:t>LSTM doesn’t guarantee that there is no vanishing/</a:t>
            </a:r>
            <a:r>
              <a:rPr sz="3600" dirty="0"/>
              <a:t>exploding</a:t>
            </a:r>
            <a:r>
              <a:rPr dirty="0"/>
              <a:t> gradient, but it does provide an easier way for the model to learn long-distance dependencies</a:t>
            </a:r>
          </a:p>
        </p:txBody>
      </p:sp>
      <p:sp>
        <p:nvSpPr>
          <p:cNvPr id="597" name="LSTMs were invented in 1997 but finally got working from 2013-2015."/>
          <p:cNvSpPr txBox="1"/>
          <p:nvPr/>
        </p:nvSpPr>
        <p:spPr>
          <a:xfrm>
            <a:off x="4794735" y="10065960"/>
            <a:ext cx="16163741" cy="20907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marL="416718" indent="-416718" algn="l">
              <a:spcBef>
                <a:spcPts val="1400"/>
              </a:spcBef>
              <a:buSzPct val="145000"/>
              <a:buChar char="•"/>
              <a:defRPr sz="3600">
                <a:latin typeface="Georgia"/>
                <a:ea typeface="Georgia"/>
                <a:cs typeface="Georgia"/>
                <a:sym typeface="Georgia"/>
              </a:defRPr>
            </a:lvl1pPr>
          </a:lstStyle>
          <a:p>
            <a:r>
              <a:rPr dirty="0"/>
              <a:t>LSTMs were invented in 1997 but finally got working from 2013-2015.</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9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5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6" grpId="0" animBg="1" advAuto="0"/>
      <p:bldP spid="597"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 name="Is the LSTM architecture optimal?"/>
          <p:cNvSpPr txBox="1">
            <a:spLocks noGrp="1"/>
          </p:cNvSpPr>
          <p:nvPr>
            <p:ph type="title"/>
          </p:nvPr>
        </p:nvSpPr>
        <p:spPr>
          <a:prstGeom prst="rect">
            <a:avLst/>
          </a:prstGeom>
        </p:spPr>
        <p:txBody>
          <a:bodyPr/>
          <a:lstStyle>
            <a:lvl1pPr>
              <a:defRPr sz="6600"/>
            </a:lvl1pPr>
          </a:lstStyle>
          <a:p>
            <a:r>
              <a:t>Is the LSTM architecture optimal?</a:t>
            </a:r>
          </a:p>
        </p:txBody>
      </p:sp>
      <p:grpSp>
        <p:nvGrpSpPr>
          <p:cNvPr id="604" name="Group"/>
          <p:cNvGrpSpPr/>
          <p:nvPr/>
        </p:nvGrpSpPr>
        <p:grpSpPr>
          <a:xfrm>
            <a:off x="4270048" y="2850365"/>
            <a:ext cx="15575858" cy="10690513"/>
            <a:chOff x="0" y="0"/>
            <a:chExt cx="15575857" cy="10690511"/>
          </a:xfrm>
        </p:grpSpPr>
        <p:sp>
          <p:nvSpPr>
            <p:cNvPr id="600" name="(Jozefowicz et al, 2015): An Empirical Exploration of Recurrent Network Architectures"/>
            <p:cNvSpPr txBox="1"/>
            <p:nvPr/>
          </p:nvSpPr>
          <p:spPr>
            <a:xfrm>
              <a:off x="1695161" y="10063274"/>
              <a:ext cx="12810036" cy="6272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a:spcBef>
                  <a:spcPts val="1400"/>
                </a:spcBef>
                <a:defRPr sz="2400">
                  <a:latin typeface="Georgia"/>
                  <a:ea typeface="Georgia"/>
                  <a:cs typeface="Georgia"/>
                  <a:sym typeface="Georgia"/>
                </a:defRPr>
              </a:lvl1pPr>
            </a:lstStyle>
            <a:p>
              <a:r>
                <a:t>(Jozefowicz et al, 2015): An Empirical Exploration of Recurrent Network Architectures</a:t>
              </a:r>
            </a:p>
          </p:txBody>
        </p:sp>
        <p:pic>
          <p:nvPicPr>
            <p:cNvPr id="601" name="Screen Shot 2019-10-10 at 11.04.43 AM.png" descr="Screen Shot 2019-10-10 at 11.04.43 AM.png"/>
            <p:cNvPicPr>
              <a:picLocks noChangeAspect="1"/>
            </p:cNvPicPr>
            <p:nvPr/>
          </p:nvPicPr>
          <p:blipFill>
            <a:blip r:embed="rId2"/>
            <a:stretch>
              <a:fillRect/>
            </a:stretch>
          </p:blipFill>
          <p:spPr>
            <a:xfrm>
              <a:off x="0" y="359114"/>
              <a:ext cx="8126022" cy="9000511"/>
            </a:xfrm>
            <a:prstGeom prst="rect">
              <a:avLst/>
            </a:prstGeom>
            <a:ln w="12700" cap="flat">
              <a:noFill/>
              <a:miter lim="400000"/>
            </a:ln>
            <a:effectLst/>
          </p:spPr>
        </p:pic>
        <p:pic>
          <p:nvPicPr>
            <p:cNvPr id="602" name="Screen Shot 2019-10-10 at 11.05.58 AM.png" descr="Screen Shot 2019-10-10 at 11.05.58 AM.png"/>
            <p:cNvPicPr>
              <a:picLocks noChangeAspect="1"/>
            </p:cNvPicPr>
            <p:nvPr/>
          </p:nvPicPr>
          <p:blipFill>
            <a:blip r:embed="rId3"/>
            <a:stretch>
              <a:fillRect/>
            </a:stretch>
          </p:blipFill>
          <p:spPr>
            <a:xfrm>
              <a:off x="8283605" y="0"/>
              <a:ext cx="6524907" cy="4829570"/>
            </a:xfrm>
            <a:prstGeom prst="rect">
              <a:avLst/>
            </a:prstGeom>
            <a:ln w="12700" cap="flat">
              <a:noFill/>
              <a:miter lim="400000"/>
            </a:ln>
            <a:effectLst/>
          </p:spPr>
        </p:pic>
        <p:pic>
          <p:nvPicPr>
            <p:cNvPr id="603" name="Screen Shot 2019-10-10 at 11.07.39 AM.png" descr="Screen Shot 2019-10-10 at 11.07.39 AM.png"/>
            <p:cNvPicPr>
              <a:picLocks noChangeAspect="1"/>
            </p:cNvPicPr>
            <p:nvPr/>
          </p:nvPicPr>
          <p:blipFill>
            <a:blip r:embed="rId4"/>
            <a:stretch>
              <a:fillRect/>
            </a:stretch>
          </p:blipFill>
          <p:spPr>
            <a:xfrm>
              <a:off x="8266986" y="4953415"/>
              <a:ext cx="7308872" cy="4347519"/>
            </a:xfrm>
            <a:prstGeom prst="rect">
              <a:avLst/>
            </a:prstGeom>
            <a:ln w="12700" cap="flat">
              <a:noFill/>
              <a:miter lim="400000"/>
            </a:ln>
            <a:effectLst/>
          </p:spPr>
        </p:pic>
      </p:grpSp>
      <p:sp>
        <p:nvSpPr>
          <p:cNvPr id="3" name="TextBox 2">
            <a:extLst>
              <a:ext uri="{FF2B5EF4-FFF2-40B4-BE49-F238E27FC236}">
                <a16:creationId xmlns:a16="http://schemas.microsoft.com/office/drawing/2014/main" id="{650402FF-D9FD-822F-2445-1D296DA75558}"/>
              </a:ext>
            </a:extLst>
          </p:cNvPr>
          <p:cNvSpPr txBox="1"/>
          <p:nvPr/>
        </p:nvSpPr>
        <p:spPr>
          <a:xfrm>
            <a:off x="4002347" y="5992915"/>
            <a:ext cx="12189124"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t>Mutated architecture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 grpId="0"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 name="GRU"/>
          <p:cNvSpPr txBox="1">
            <a:spLocks noGrp="1"/>
          </p:cNvSpPr>
          <p:nvPr>
            <p:ph type="title"/>
          </p:nvPr>
        </p:nvSpPr>
        <p:spPr>
          <a:prstGeom prst="rect">
            <a:avLst/>
          </a:prstGeom>
        </p:spPr>
        <p:txBody>
          <a:bodyPr/>
          <a:lstStyle/>
          <a:p>
            <a:r>
              <a:t>GRU</a:t>
            </a:r>
          </a:p>
        </p:txBody>
      </p:sp>
      <p:sp>
        <p:nvSpPr>
          <p:cNvPr id="643" name="If reset is close to 0, ignore previous hidden state…"/>
          <p:cNvSpPr txBox="1">
            <a:spLocks noGrp="1"/>
          </p:cNvSpPr>
          <p:nvPr>
            <p:ph type="body" sz="half" idx="1"/>
          </p:nvPr>
        </p:nvSpPr>
        <p:spPr>
          <a:xfrm>
            <a:off x="3138024" y="6605666"/>
            <a:ext cx="15609095" cy="7129798"/>
          </a:xfrm>
          <a:prstGeom prst="rect">
            <a:avLst/>
          </a:prstGeom>
        </p:spPr>
        <p:txBody>
          <a:bodyPr/>
          <a:lstStyle/>
          <a:p>
            <a:r>
              <a:rPr dirty="0"/>
              <a:t>If reset is close to 0, ignore previous hidden state </a:t>
            </a:r>
          </a:p>
          <a:p>
            <a:pPr lvl="1"/>
            <a:r>
              <a:rPr dirty="0"/>
              <a:t>Allows model to drop information that is irrelevant in the future</a:t>
            </a:r>
          </a:p>
          <a:p>
            <a:r>
              <a:rPr dirty="0"/>
              <a:t>Update gate z controls how much of past state should matter now.	</a:t>
            </a:r>
          </a:p>
          <a:p>
            <a:pPr lvl="1"/>
            <a:r>
              <a:rPr dirty="0"/>
              <a:t>If z close to 1,	then we can copy information in that unit	through	many	time steps!	Less vanishing	gradient!	</a:t>
            </a:r>
          </a:p>
          <a:p>
            <a:r>
              <a:rPr dirty="0"/>
              <a:t>Units with short-term dependencies often have reset gates	very active</a:t>
            </a:r>
          </a:p>
        </p:txBody>
      </p:sp>
      <p:sp>
        <p:nvSpPr>
          <p:cNvPr id="644" name="reset"/>
          <p:cNvSpPr txBox="1"/>
          <p:nvPr/>
        </p:nvSpPr>
        <p:spPr>
          <a:xfrm>
            <a:off x="18872181" y="3781431"/>
            <a:ext cx="1387172" cy="7876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reset</a:t>
            </a:r>
          </a:p>
        </p:txBody>
      </p:sp>
      <p:sp>
        <p:nvSpPr>
          <p:cNvPr id="645" name="update"/>
          <p:cNvSpPr txBox="1"/>
          <p:nvPr/>
        </p:nvSpPr>
        <p:spPr>
          <a:xfrm>
            <a:off x="18613178" y="2754086"/>
            <a:ext cx="1905178" cy="7876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update</a:t>
            </a:r>
          </a:p>
        </p:txBody>
      </p:sp>
      <p:sp>
        <p:nvSpPr>
          <p:cNvPr id="646" name="final hidden state"/>
          <p:cNvSpPr txBox="1"/>
          <p:nvPr/>
        </p:nvSpPr>
        <p:spPr>
          <a:xfrm>
            <a:off x="17623255" y="6012453"/>
            <a:ext cx="4430396" cy="7876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final hidden state</a:t>
            </a:r>
          </a:p>
        </p:txBody>
      </p:sp>
      <p:pic>
        <p:nvPicPr>
          <p:cNvPr id="647" name="Image" descr="Image"/>
          <p:cNvPicPr>
            <a:picLocks noChangeAspect="1"/>
          </p:cNvPicPr>
          <p:nvPr/>
        </p:nvPicPr>
        <p:blipFill>
          <a:blip r:embed="rId3"/>
          <a:stretch>
            <a:fillRect/>
          </a:stretch>
        </p:blipFill>
        <p:spPr>
          <a:xfrm>
            <a:off x="1600146" y="2317935"/>
            <a:ext cx="16219348" cy="5009700"/>
          </a:xfrm>
          <a:prstGeom prst="rect">
            <a:avLst/>
          </a:prstGeom>
          <a:ln w="12700">
            <a:miter lim="400000"/>
          </a:ln>
        </p:spPr>
      </p:pic>
      <mc:AlternateContent xmlns:mc="http://schemas.openxmlformats.org/markup-compatibility/2006">
        <mc:Choice xmlns:p14="http://schemas.microsoft.com/office/powerpoint/2010/main" Requires="p14">
          <p:contentPart p14:bwMode="auto" r:id="rId4">
            <p14:nvContentPartPr>
              <p14:cNvPr id="13" name="Ink 12">
                <a:extLst>
                  <a:ext uri="{FF2B5EF4-FFF2-40B4-BE49-F238E27FC236}">
                    <a16:creationId xmlns:a16="http://schemas.microsoft.com/office/drawing/2014/main" id="{B03E4C8D-EC07-04A4-F10E-966BDAECDA55}"/>
                  </a:ext>
                </a:extLst>
              </p14:cNvPr>
              <p14:cNvContentPartPr/>
              <p14:nvPr/>
            </p14:nvContentPartPr>
            <p14:xfrm>
              <a:off x="13750370" y="3640035"/>
              <a:ext cx="36000" cy="177840"/>
            </p14:xfrm>
          </p:contentPart>
        </mc:Choice>
        <mc:Fallback>
          <p:pic>
            <p:nvPicPr>
              <p:cNvPr id="13" name="Ink 12">
                <a:extLst>
                  <a:ext uri="{FF2B5EF4-FFF2-40B4-BE49-F238E27FC236}">
                    <a16:creationId xmlns:a16="http://schemas.microsoft.com/office/drawing/2014/main" id="{B03E4C8D-EC07-04A4-F10E-966BDAECDA55}"/>
                  </a:ext>
                </a:extLst>
              </p:cNvPr>
              <p:cNvPicPr/>
              <p:nvPr/>
            </p:nvPicPr>
            <p:blipFill>
              <a:blip r:embed="rId5"/>
              <a:stretch>
                <a:fillRect/>
              </a:stretch>
            </p:blipFill>
            <p:spPr>
              <a:xfrm>
                <a:off x="13744250" y="3633915"/>
                <a:ext cx="48240" cy="190080"/>
              </a:xfrm>
              <a:prstGeom prst="rect">
                <a:avLst/>
              </a:prstGeom>
            </p:spPr>
          </p:pic>
        </mc:Fallback>
      </mc:AlternateContent>
      <p:grpSp>
        <p:nvGrpSpPr>
          <p:cNvPr id="18" name="Group 17">
            <a:extLst>
              <a:ext uri="{FF2B5EF4-FFF2-40B4-BE49-F238E27FC236}">
                <a16:creationId xmlns:a16="http://schemas.microsoft.com/office/drawing/2014/main" id="{20BE3C72-1FA5-276F-0F3D-9D32623117F1}"/>
              </a:ext>
            </a:extLst>
          </p:cNvPr>
          <p:cNvGrpSpPr/>
          <p:nvPr/>
        </p:nvGrpSpPr>
        <p:grpSpPr>
          <a:xfrm>
            <a:off x="14464970" y="3536715"/>
            <a:ext cx="631440" cy="267120"/>
            <a:chOff x="14464970" y="3536715"/>
            <a:chExt cx="631440" cy="267120"/>
          </a:xfrm>
        </p:grpSpPr>
        <mc:AlternateContent xmlns:mc="http://schemas.openxmlformats.org/markup-compatibility/2006">
          <mc:Choice xmlns:p14="http://schemas.microsoft.com/office/powerpoint/2010/main" Requires="p14">
            <p:contentPart p14:bwMode="auto" r:id="rId6">
              <p14:nvContentPartPr>
                <p14:cNvPr id="14" name="Ink 13">
                  <a:extLst>
                    <a:ext uri="{FF2B5EF4-FFF2-40B4-BE49-F238E27FC236}">
                      <a16:creationId xmlns:a16="http://schemas.microsoft.com/office/drawing/2014/main" id="{33C26943-B321-EF8F-9C4E-557ED4CD5D6C}"/>
                    </a:ext>
                  </a:extLst>
                </p14:cNvPr>
                <p14:cNvContentPartPr/>
                <p14:nvPr/>
              </p14:nvContentPartPr>
              <p14:xfrm>
                <a:off x="14464970" y="3536715"/>
                <a:ext cx="289440" cy="213480"/>
              </p14:xfrm>
            </p:contentPart>
          </mc:Choice>
          <mc:Fallback>
            <p:pic>
              <p:nvPicPr>
                <p:cNvPr id="14" name="Ink 13">
                  <a:extLst>
                    <a:ext uri="{FF2B5EF4-FFF2-40B4-BE49-F238E27FC236}">
                      <a16:creationId xmlns:a16="http://schemas.microsoft.com/office/drawing/2014/main" id="{33C26943-B321-EF8F-9C4E-557ED4CD5D6C}"/>
                    </a:ext>
                  </a:extLst>
                </p:cNvPr>
                <p:cNvPicPr/>
                <p:nvPr/>
              </p:nvPicPr>
              <p:blipFill>
                <a:blip r:embed="rId7"/>
                <a:stretch>
                  <a:fillRect/>
                </a:stretch>
              </p:blipFill>
              <p:spPr>
                <a:xfrm>
                  <a:off x="14458850" y="3530595"/>
                  <a:ext cx="301680" cy="2257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5" name="Ink 14">
                  <a:extLst>
                    <a:ext uri="{FF2B5EF4-FFF2-40B4-BE49-F238E27FC236}">
                      <a16:creationId xmlns:a16="http://schemas.microsoft.com/office/drawing/2014/main" id="{567812FF-C2A6-BD66-017D-6114D09673E2}"/>
                    </a:ext>
                  </a:extLst>
                </p14:cNvPr>
                <p14:cNvContentPartPr/>
                <p14:nvPr/>
              </p14:nvContentPartPr>
              <p14:xfrm>
                <a:off x="14837210" y="3605835"/>
                <a:ext cx="124200" cy="140040"/>
              </p14:xfrm>
            </p:contentPart>
          </mc:Choice>
          <mc:Fallback>
            <p:pic>
              <p:nvPicPr>
                <p:cNvPr id="15" name="Ink 14">
                  <a:extLst>
                    <a:ext uri="{FF2B5EF4-FFF2-40B4-BE49-F238E27FC236}">
                      <a16:creationId xmlns:a16="http://schemas.microsoft.com/office/drawing/2014/main" id="{567812FF-C2A6-BD66-017D-6114D09673E2}"/>
                    </a:ext>
                  </a:extLst>
                </p:cNvPr>
                <p:cNvPicPr/>
                <p:nvPr/>
              </p:nvPicPr>
              <p:blipFill>
                <a:blip r:embed="rId9"/>
                <a:stretch>
                  <a:fillRect/>
                </a:stretch>
              </p:blipFill>
              <p:spPr>
                <a:xfrm>
                  <a:off x="14831090" y="3599715"/>
                  <a:ext cx="13644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6" name="Ink 15">
                  <a:extLst>
                    <a:ext uri="{FF2B5EF4-FFF2-40B4-BE49-F238E27FC236}">
                      <a16:creationId xmlns:a16="http://schemas.microsoft.com/office/drawing/2014/main" id="{6E9523CE-EC15-0AD6-5B2C-06E7ECDC6B50}"/>
                    </a:ext>
                  </a:extLst>
                </p14:cNvPr>
                <p14:cNvContentPartPr/>
                <p14:nvPr/>
              </p14:nvContentPartPr>
              <p14:xfrm>
                <a:off x="14882570" y="3605835"/>
                <a:ext cx="93240" cy="67320"/>
              </p14:xfrm>
            </p:contentPart>
          </mc:Choice>
          <mc:Fallback>
            <p:pic>
              <p:nvPicPr>
                <p:cNvPr id="16" name="Ink 15">
                  <a:extLst>
                    <a:ext uri="{FF2B5EF4-FFF2-40B4-BE49-F238E27FC236}">
                      <a16:creationId xmlns:a16="http://schemas.microsoft.com/office/drawing/2014/main" id="{6E9523CE-EC15-0AD6-5B2C-06E7ECDC6B50}"/>
                    </a:ext>
                  </a:extLst>
                </p:cNvPr>
                <p:cNvPicPr/>
                <p:nvPr/>
              </p:nvPicPr>
              <p:blipFill>
                <a:blip r:embed="rId11"/>
                <a:stretch>
                  <a:fillRect/>
                </a:stretch>
              </p:blipFill>
              <p:spPr>
                <a:xfrm>
                  <a:off x="14876450" y="3599715"/>
                  <a:ext cx="10548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7" name="Ink 16">
                  <a:extLst>
                    <a:ext uri="{FF2B5EF4-FFF2-40B4-BE49-F238E27FC236}">
                      <a16:creationId xmlns:a16="http://schemas.microsoft.com/office/drawing/2014/main" id="{6DE5AEB9-1E47-0B66-3CA6-9C75398D50C7}"/>
                    </a:ext>
                  </a:extLst>
                </p14:cNvPr>
                <p14:cNvContentPartPr/>
                <p14:nvPr/>
              </p14:nvContentPartPr>
              <p14:xfrm>
                <a:off x="15096050" y="3605835"/>
                <a:ext cx="360" cy="198000"/>
              </p14:xfrm>
            </p:contentPart>
          </mc:Choice>
          <mc:Fallback>
            <p:pic>
              <p:nvPicPr>
                <p:cNvPr id="17" name="Ink 16">
                  <a:extLst>
                    <a:ext uri="{FF2B5EF4-FFF2-40B4-BE49-F238E27FC236}">
                      <a16:creationId xmlns:a16="http://schemas.microsoft.com/office/drawing/2014/main" id="{6DE5AEB9-1E47-0B66-3CA6-9C75398D50C7}"/>
                    </a:ext>
                  </a:extLst>
                </p:cNvPr>
                <p:cNvPicPr/>
                <p:nvPr/>
              </p:nvPicPr>
              <p:blipFill>
                <a:blip r:embed="rId13"/>
                <a:stretch>
                  <a:fillRect/>
                </a:stretch>
              </p:blipFill>
              <p:spPr>
                <a:xfrm>
                  <a:off x="15089930" y="3599715"/>
                  <a:ext cx="12600" cy="210240"/>
                </a:xfrm>
                <a:prstGeom prst="rect">
                  <a:avLst/>
                </a:prstGeom>
              </p:spPr>
            </p:pic>
          </mc:Fallback>
        </mc:AlternateContent>
      </p:grpSp>
      <p:grpSp>
        <p:nvGrpSpPr>
          <p:cNvPr id="38" name="Group 37">
            <a:extLst>
              <a:ext uri="{FF2B5EF4-FFF2-40B4-BE49-F238E27FC236}">
                <a16:creationId xmlns:a16="http://schemas.microsoft.com/office/drawing/2014/main" id="{CB3382C5-18CF-733B-6C0E-86141AF4F699}"/>
              </a:ext>
            </a:extLst>
          </p:cNvPr>
          <p:cNvGrpSpPr/>
          <p:nvPr/>
        </p:nvGrpSpPr>
        <p:grpSpPr>
          <a:xfrm>
            <a:off x="11601170" y="3467595"/>
            <a:ext cx="1289880" cy="474840"/>
            <a:chOff x="11601170" y="3467595"/>
            <a:chExt cx="1289880" cy="474840"/>
          </a:xfrm>
        </p:grpSpPr>
        <mc:AlternateContent xmlns:mc="http://schemas.openxmlformats.org/markup-compatibility/2006">
          <mc:Choice xmlns:p14="http://schemas.microsoft.com/office/powerpoint/2010/main" Requires="p14">
            <p:contentPart p14:bwMode="auto" r:id="rId14">
              <p14:nvContentPartPr>
                <p14:cNvPr id="27" name="Ink 26">
                  <a:extLst>
                    <a:ext uri="{FF2B5EF4-FFF2-40B4-BE49-F238E27FC236}">
                      <a16:creationId xmlns:a16="http://schemas.microsoft.com/office/drawing/2014/main" id="{8128184B-AF28-BE37-E8AA-2DCCBE7F273D}"/>
                    </a:ext>
                  </a:extLst>
                </p14:cNvPr>
                <p14:cNvContentPartPr/>
                <p14:nvPr/>
              </p14:nvContentPartPr>
              <p14:xfrm>
                <a:off x="11601170" y="3636075"/>
                <a:ext cx="136080" cy="109800"/>
              </p14:xfrm>
            </p:contentPart>
          </mc:Choice>
          <mc:Fallback>
            <p:pic>
              <p:nvPicPr>
                <p:cNvPr id="27" name="Ink 26">
                  <a:extLst>
                    <a:ext uri="{FF2B5EF4-FFF2-40B4-BE49-F238E27FC236}">
                      <a16:creationId xmlns:a16="http://schemas.microsoft.com/office/drawing/2014/main" id="{8128184B-AF28-BE37-E8AA-2DCCBE7F273D}"/>
                    </a:ext>
                  </a:extLst>
                </p:cNvPr>
                <p:cNvPicPr/>
                <p:nvPr/>
              </p:nvPicPr>
              <p:blipFill>
                <a:blip r:embed="rId15"/>
                <a:stretch>
                  <a:fillRect/>
                </a:stretch>
              </p:blipFill>
              <p:spPr>
                <a:xfrm>
                  <a:off x="11595050" y="3629955"/>
                  <a:ext cx="14832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28" name="Ink 27">
                  <a:extLst>
                    <a:ext uri="{FF2B5EF4-FFF2-40B4-BE49-F238E27FC236}">
                      <a16:creationId xmlns:a16="http://schemas.microsoft.com/office/drawing/2014/main" id="{40149636-CE3C-1036-C18B-8FEB5AA9BEBB}"/>
                    </a:ext>
                  </a:extLst>
                </p14:cNvPr>
                <p14:cNvContentPartPr/>
                <p14:nvPr/>
              </p14:nvContentPartPr>
              <p14:xfrm>
                <a:off x="11722850" y="3467595"/>
                <a:ext cx="112680" cy="193680"/>
              </p14:xfrm>
            </p:contentPart>
          </mc:Choice>
          <mc:Fallback>
            <p:pic>
              <p:nvPicPr>
                <p:cNvPr id="28" name="Ink 27">
                  <a:extLst>
                    <a:ext uri="{FF2B5EF4-FFF2-40B4-BE49-F238E27FC236}">
                      <a16:creationId xmlns:a16="http://schemas.microsoft.com/office/drawing/2014/main" id="{40149636-CE3C-1036-C18B-8FEB5AA9BEBB}"/>
                    </a:ext>
                  </a:extLst>
                </p:cNvPr>
                <p:cNvPicPr/>
                <p:nvPr/>
              </p:nvPicPr>
              <p:blipFill>
                <a:blip r:embed="rId17"/>
                <a:stretch>
                  <a:fillRect/>
                </a:stretch>
              </p:blipFill>
              <p:spPr>
                <a:xfrm>
                  <a:off x="11716730" y="3461475"/>
                  <a:ext cx="12492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29" name="Ink 28">
                  <a:extLst>
                    <a:ext uri="{FF2B5EF4-FFF2-40B4-BE49-F238E27FC236}">
                      <a16:creationId xmlns:a16="http://schemas.microsoft.com/office/drawing/2014/main" id="{5ADE04DC-436E-7AE4-7167-5B27FDCD77AE}"/>
                    </a:ext>
                  </a:extLst>
                </p14:cNvPr>
                <p14:cNvContentPartPr/>
                <p14:nvPr/>
              </p14:nvContentPartPr>
              <p14:xfrm>
                <a:off x="11904290" y="3605835"/>
                <a:ext cx="129240" cy="200880"/>
              </p14:xfrm>
            </p:contentPart>
          </mc:Choice>
          <mc:Fallback>
            <p:pic>
              <p:nvPicPr>
                <p:cNvPr id="29" name="Ink 28">
                  <a:extLst>
                    <a:ext uri="{FF2B5EF4-FFF2-40B4-BE49-F238E27FC236}">
                      <a16:creationId xmlns:a16="http://schemas.microsoft.com/office/drawing/2014/main" id="{5ADE04DC-436E-7AE4-7167-5B27FDCD77AE}"/>
                    </a:ext>
                  </a:extLst>
                </p:cNvPr>
                <p:cNvPicPr/>
                <p:nvPr/>
              </p:nvPicPr>
              <p:blipFill>
                <a:blip r:embed="rId19"/>
                <a:stretch>
                  <a:fillRect/>
                </a:stretch>
              </p:blipFill>
              <p:spPr>
                <a:xfrm>
                  <a:off x="11898170" y="3599715"/>
                  <a:ext cx="14148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30" name="Ink 29">
                  <a:extLst>
                    <a:ext uri="{FF2B5EF4-FFF2-40B4-BE49-F238E27FC236}">
                      <a16:creationId xmlns:a16="http://schemas.microsoft.com/office/drawing/2014/main" id="{CA93220C-3F87-27B2-0591-632829EBC027}"/>
                    </a:ext>
                  </a:extLst>
                </p14:cNvPr>
                <p14:cNvContentPartPr/>
                <p14:nvPr/>
              </p14:nvContentPartPr>
              <p14:xfrm>
                <a:off x="11907890" y="3622755"/>
                <a:ext cx="203760" cy="173880"/>
              </p14:xfrm>
            </p:contentPart>
          </mc:Choice>
          <mc:Fallback>
            <p:pic>
              <p:nvPicPr>
                <p:cNvPr id="30" name="Ink 29">
                  <a:extLst>
                    <a:ext uri="{FF2B5EF4-FFF2-40B4-BE49-F238E27FC236}">
                      <a16:creationId xmlns:a16="http://schemas.microsoft.com/office/drawing/2014/main" id="{CA93220C-3F87-27B2-0591-632829EBC027}"/>
                    </a:ext>
                  </a:extLst>
                </p:cNvPr>
                <p:cNvPicPr/>
                <p:nvPr/>
              </p:nvPicPr>
              <p:blipFill>
                <a:blip r:embed="rId21"/>
                <a:stretch>
                  <a:fillRect/>
                </a:stretch>
              </p:blipFill>
              <p:spPr>
                <a:xfrm>
                  <a:off x="11901770" y="3616635"/>
                  <a:ext cx="21600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31" name="Ink 30">
                  <a:extLst>
                    <a:ext uri="{FF2B5EF4-FFF2-40B4-BE49-F238E27FC236}">
                      <a16:creationId xmlns:a16="http://schemas.microsoft.com/office/drawing/2014/main" id="{2103FFDE-7106-813B-1B7C-A532552006A7}"/>
                    </a:ext>
                  </a:extLst>
                </p14:cNvPr>
                <p14:cNvContentPartPr/>
                <p14:nvPr/>
              </p14:nvContentPartPr>
              <p14:xfrm>
                <a:off x="12178970" y="3571275"/>
                <a:ext cx="88200" cy="360720"/>
              </p14:xfrm>
            </p:contentPart>
          </mc:Choice>
          <mc:Fallback>
            <p:pic>
              <p:nvPicPr>
                <p:cNvPr id="31" name="Ink 30">
                  <a:extLst>
                    <a:ext uri="{FF2B5EF4-FFF2-40B4-BE49-F238E27FC236}">
                      <a16:creationId xmlns:a16="http://schemas.microsoft.com/office/drawing/2014/main" id="{2103FFDE-7106-813B-1B7C-A532552006A7}"/>
                    </a:ext>
                  </a:extLst>
                </p:cNvPr>
                <p:cNvPicPr/>
                <p:nvPr/>
              </p:nvPicPr>
              <p:blipFill>
                <a:blip r:embed="rId23"/>
                <a:stretch>
                  <a:fillRect/>
                </a:stretch>
              </p:blipFill>
              <p:spPr>
                <a:xfrm>
                  <a:off x="12172850" y="3565155"/>
                  <a:ext cx="100440" cy="3729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32" name="Ink 31">
                  <a:extLst>
                    <a:ext uri="{FF2B5EF4-FFF2-40B4-BE49-F238E27FC236}">
                      <a16:creationId xmlns:a16="http://schemas.microsoft.com/office/drawing/2014/main" id="{EE612C79-1645-D6E8-B9AF-CBDBE6D5A9AB}"/>
                    </a:ext>
                  </a:extLst>
                </p14:cNvPr>
                <p14:cNvContentPartPr/>
                <p14:nvPr/>
              </p14:nvContentPartPr>
              <p14:xfrm>
                <a:off x="12287330" y="3708075"/>
                <a:ext cx="100440" cy="135720"/>
              </p14:xfrm>
            </p:contentPart>
          </mc:Choice>
          <mc:Fallback>
            <p:pic>
              <p:nvPicPr>
                <p:cNvPr id="32" name="Ink 31">
                  <a:extLst>
                    <a:ext uri="{FF2B5EF4-FFF2-40B4-BE49-F238E27FC236}">
                      <a16:creationId xmlns:a16="http://schemas.microsoft.com/office/drawing/2014/main" id="{EE612C79-1645-D6E8-B9AF-CBDBE6D5A9AB}"/>
                    </a:ext>
                  </a:extLst>
                </p:cNvPr>
                <p:cNvPicPr/>
                <p:nvPr/>
              </p:nvPicPr>
              <p:blipFill>
                <a:blip r:embed="rId25"/>
                <a:stretch>
                  <a:fillRect/>
                </a:stretch>
              </p:blipFill>
              <p:spPr>
                <a:xfrm>
                  <a:off x="12281210" y="3701955"/>
                  <a:ext cx="11268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33" name="Ink 32">
                  <a:extLst>
                    <a:ext uri="{FF2B5EF4-FFF2-40B4-BE49-F238E27FC236}">
                      <a16:creationId xmlns:a16="http://schemas.microsoft.com/office/drawing/2014/main" id="{5FAE4B3B-8CA7-2AE1-BCB9-9B9185170CE8}"/>
                    </a:ext>
                  </a:extLst>
                </p14:cNvPr>
                <p14:cNvContentPartPr/>
                <p14:nvPr/>
              </p14:nvContentPartPr>
              <p14:xfrm>
                <a:off x="12367970" y="3588555"/>
                <a:ext cx="54000" cy="321480"/>
              </p14:xfrm>
            </p:contentPart>
          </mc:Choice>
          <mc:Fallback>
            <p:pic>
              <p:nvPicPr>
                <p:cNvPr id="33" name="Ink 32">
                  <a:extLst>
                    <a:ext uri="{FF2B5EF4-FFF2-40B4-BE49-F238E27FC236}">
                      <a16:creationId xmlns:a16="http://schemas.microsoft.com/office/drawing/2014/main" id="{5FAE4B3B-8CA7-2AE1-BCB9-9B9185170CE8}"/>
                    </a:ext>
                  </a:extLst>
                </p:cNvPr>
                <p:cNvPicPr/>
                <p:nvPr/>
              </p:nvPicPr>
              <p:blipFill>
                <a:blip r:embed="rId27"/>
                <a:stretch>
                  <a:fillRect/>
                </a:stretch>
              </p:blipFill>
              <p:spPr>
                <a:xfrm>
                  <a:off x="12361850" y="3582435"/>
                  <a:ext cx="66240" cy="3337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34" name="Ink 33">
                  <a:extLst>
                    <a:ext uri="{FF2B5EF4-FFF2-40B4-BE49-F238E27FC236}">
                      <a16:creationId xmlns:a16="http://schemas.microsoft.com/office/drawing/2014/main" id="{616AB6FC-8C64-2300-0AFE-62F926409771}"/>
                    </a:ext>
                  </a:extLst>
                </p14:cNvPr>
                <p14:cNvContentPartPr/>
                <p14:nvPr/>
              </p14:nvContentPartPr>
              <p14:xfrm>
                <a:off x="12439250" y="3760995"/>
                <a:ext cx="121320" cy="18360"/>
              </p14:xfrm>
            </p:contentPart>
          </mc:Choice>
          <mc:Fallback>
            <p:pic>
              <p:nvPicPr>
                <p:cNvPr id="34" name="Ink 33">
                  <a:extLst>
                    <a:ext uri="{FF2B5EF4-FFF2-40B4-BE49-F238E27FC236}">
                      <a16:creationId xmlns:a16="http://schemas.microsoft.com/office/drawing/2014/main" id="{616AB6FC-8C64-2300-0AFE-62F926409771}"/>
                    </a:ext>
                  </a:extLst>
                </p:cNvPr>
                <p:cNvPicPr/>
                <p:nvPr/>
              </p:nvPicPr>
              <p:blipFill>
                <a:blip r:embed="rId29"/>
                <a:stretch>
                  <a:fillRect/>
                </a:stretch>
              </p:blipFill>
              <p:spPr>
                <a:xfrm>
                  <a:off x="12433130" y="3754875"/>
                  <a:ext cx="13356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35" name="Ink 34">
                  <a:extLst>
                    <a:ext uri="{FF2B5EF4-FFF2-40B4-BE49-F238E27FC236}">
                      <a16:creationId xmlns:a16="http://schemas.microsoft.com/office/drawing/2014/main" id="{94FE43CC-672F-8986-95B0-EF165CAEC4D9}"/>
                    </a:ext>
                  </a:extLst>
                </p14:cNvPr>
                <p14:cNvContentPartPr/>
                <p14:nvPr/>
              </p14:nvContentPartPr>
              <p14:xfrm>
                <a:off x="12523850" y="3691875"/>
                <a:ext cx="36360" cy="200160"/>
              </p14:xfrm>
            </p:contentPart>
          </mc:Choice>
          <mc:Fallback>
            <p:pic>
              <p:nvPicPr>
                <p:cNvPr id="35" name="Ink 34">
                  <a:extLst>
                    <a:ext uri="{FF2B5EF4-FFF2-40B4-BE49-F238E27FC236}">
                      <a16:creationId xmlns:a16="http://schemas.microsoft.com/office/drawing/2014/main" id="{94FE43CC-672F-8986-95B0-EF165CAEC4D9}"/>
                    </a:ext>
                  </a:extLst>
                </p:cNvPr>
                <p:cNvPicPr/>
                <p:nvPr/>
              </p:nvPicPr>
              <p:blipFill>
                <a:blip r:embed="rId31"/>
                <a:stretch>
                  <a:fillRect/>
                </a:stretch>
              </p:blipFill>
              <p:spPr>
                <a:xfrm>
                  <a:off x="12517730" y="3685755"/>
                  <a:ext cx="48600" cy="2124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36" name="Ink 35">
                  <a:extLst>
                    <a:ext uri="{FF2B5EF4-FFF2-40B4-BE49-F238E27FC236}">
                      <a16:creationId xmlns:a16="http://schemas.microsoft.com/office/drawing/2014/main" id="{7290B5A8-CC61-FACB-EAD8-FD0B318FD465}"/>
                    </a:ext>
                  </a:extLst>
                </p14:cNvPr>
                <p14:cNvContentPartPr/>
                <p14:nvPr/>
              </p14:nvContentPartPr>
              <p14:xfrm>
                <a:off x="12628610" y="3772515"/>
                <a:ext cx="144360" cy="74160"/>
              </p14:xfrm>
            </p:contentPart>
          </mc:Choice>
          <mc:Fallback>
            <p:pic>
              <p:nvPicPr>
                <p:cNvPr id="36" name="Ink 35">
                  <a:extLst>
                    <a:ext uri="{FF2B5EF4-FFF2-40B4-BE49-F238E27FC236}">
                      <a16:creationId xmlns:a16="http://schemas.microsoft.com/office/drawing/2014/main" id="{7290B5A8-CC61-FACB-EAD8-FD0B318FD465}"/>
                    </a:ext>
                  </a:extLst>
                </p:cNvPr>
                <p:cNvPicPr/>
                <p:nvPr/>
              </p:nvPicPr>
              <p:blipFill>
                <a:blip r:embed="rId33"/>
                <a:stretch>
                  <a:fillRect/>
                </a:stretch>
              </p:blipFill>
              <p:spPr>
                <a:xfrm>
                  <a:off x="12622490" y="3766395"/>
                  <a:ext cx="15660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37" name="Ink 36">
                  <a:extLst>
                    <a:ext uri="{FF2B5EF4-FFF2-40B4-BE49-F238E27FC236}">
                      <a16:creationId xmlns:a16="http://schemas.microsoft.com/office/drawing/2014/main" id="{EC120D6A-2995-CA22-394C-3F3E86D07ECE}"/>
                    </a:ext>
                  </a:extLst>
                </p14:cNvPr>
                <p14:cNvContentPartPr/>
                <p14:nvPr/>
              </p14:nvContentPartPr>
              <p14:xfrm>
                <a:off x="12784130" y="3640035"/>
                <a:ext cx="106920" cy="302400"/>
              </p14:xfrm>
            </p:contentPart>
          </mc:Choice>
          <mc:Fallback>
            <p:pic>
              <p:nvPicPr>
                <p:cNvPr id="37" name="Ink 36">
                  <a:extLst>
                    <a:ext uri="{FF2B5EF4-FFF2-40B4-BE49-F238E27FC236}">
                      <a16:creationId xmlns:a16="http://schemas.microsoft.com/office/drawing/2014/main" id="{EC120D6A-2995-CA22-394C-3F3E86D07ECE}"/>
                    </a:ext>
                  </a:extLst>
                </p:cNvPr>
                <p:cNvPicPr/>
                <p:nvPr/>
              </p:nvPicPr>
              <p:blipFill>
                <a:blip r:embed="rId35"/>
                <a:stretch>
                  <a:fillRect/>
                </a:stretch>
              </p:blipFill>
              <p:spPr>
                <a:xfrm>
                  <a:off x="12778010" y="3633915"/>
                  <a:ext cx="119160" cy="314640"/>
                </a:xfrm>
                <a:prstGeom prst="rect">
                  <a:avLst/>
                </a:prstGeom>
              </p:spPr>
            </p:pic>
          </mc:Fallback>
        </mc:AlternateContent>
      </p:grpSp>
      <p:grpSp>
        <p:nvGrpSpPr>
          <p:cNvPr id="40" name="Group 39">
            <a:extLst>
              <a:ext uri="{FF2B5EF4-FFF2-40B4-BE49-F238E27FC236}">
                <a16:creationId xmlns:a16="http://schemas.microsoft.com/office/drawing/2014/main" id="{2ECFBBB0-260E-EBD7-10A3-4FD08373B2DD}"/>
              </a:ext>
            </a:extLst>
          </p:cNvPr>
          <p:cNvGrpSpPr/>
          <p:nvPr/>
        </p:nvGrpSpPr>
        <p:grpSpPr>
          <a:xfrm>
            <a:off x="13040450" y="3450315"/>
            <a:ext cx="537480" cy="357840"/>
            <a:chOff x="13040450" y="3450315"/>
            <a:chExt cx="537480" cy="357840"/>
          </a:xfrm>
        </p:grpSpPr>
        <mc:AlternateContent xmlns:mc="http://schemas.openxmlformats.org/markup-compatibility/2006">
          <mc:Choice xmlns:p14="http://schemas.microsoft.com/office/powerpoint/2010/main" Requires="p14">
            <p:contentPart p14:bwMode="auto" r:id="rId36">
              <p14:nvContentPartPr>
                <p14:cNvPr id="9" name="Ink 8">
                  <a:extLst>
                    <a:ext uri="{FF2B5EF4-FFF2-40B4-BE49-F238E27FC236}">
                      <a16:creationId xmlns:a16="http://schemas.microsoft.com/office/drawing/2014/main" id="{B96D841D-88C2-92A3-8999-AED28ADE9540}"/>
                    </a:ext>
                  </a:extLst>
                </p14:cNvPr>
                <p14:cNvContentPartPr/>
                <p14:nvPr/>
              </p14:nvContentPartPr>
              <p14:xfrm>
                <a:off x="13040450" y="3694395"/>
                <a:ext cx="172080" cy="102240"/>
              </p14:xfrm>
            </p:contentPart>
          </mc:Choice>
          <mc:Fallback>
            <p:pic>
              <p:nvPicPr>
                <p:cNvPr id="9" name="Ink 8">
                  <a:extLst>
                    <a:ext uri="{FF2B5EF4-FFF2-40B4-BE49-F238E27FC236}">
                      <a16:creationId xmlns:a16="http://schemas.microsoft.com/office/drawing/2014/main" id="{B96D841D-88C2-92A3-8999-AED28ADE9540}"/>
                    </a:ext>
                  </a:extLst>
                </p:cNvPr>
                <p:cNvPicPr/>
                <p:nvPr/>
              </p:nvPicPr>
              <p:blipFill>
                <a:blip r:embed="rId37"/>
                <a:stretch>
                  <a:fillRect/>
                </a:stretch>
              </p:blipFill>
              <p:spPr>
                <a:xfrm>
                  <a:off x="13034330" y="3688275"/>
                  <a:ext cx="18432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10" name="Ink 9">
                  <a:extLst>
                    <a:ext uri="{FF2B5EF4-FFF2-40B4-BE49-F238E27FC236}">
                      <a16:creationId xmlns:a16="http://schemas.microsoft.com/office/drawing/2014/main" id="{30FAABF3-8949-6485-03BB-7BB30375C28A}"/>
                    </a:ext>
                  </a:extLst>
                </p14:cNvPr>
                <p14:cNvContentPartPr/>
                <p14:nvPr/>
              </p14:nvContentPartPr>
              <p14:xfrm>
                <a:off x="13163210" y="3450315"/>
                <a:ext cx="190800" cy="323280"/>
              </p14:xfrm>
            </p:contentPart>
          </mc:Choice>
          <mc:Fallback>
            <p:pic>
              <p:nvPicPr>
                <p:cNvPr id="10" name="Ink 9">
                  <a:extLst>
                    <a:ext uri="{FF2B5EF4-FFF2-40B4-BE49-F238E27FC236}">
                      <a16:creationId xmlns:a16="http://schemas.microsoft.com/office/drawing/2014/main" id="{30FAABF3-8949-6485-03BB-7BB30375C28A}"/>
                    </a:ext>
                  </a:extLst>
                </p:cNvPr>
                <p:cNvPicPr/>
                <p:nvPr/>
              </p:nvPicPr>
              <p:blipFill>
                <a:blip r:embed="rId39"/>
                <a:stretch>
                  <a:fillRect/>
                </a:stretch>
              </p:blipFill>
              <p:spPr>
                <a:xfrm>
                  <a:off x="13157090" y="3444195"/>
                  <a:ext cx="203040" cy="33552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11" name="Ink 10">
                  <a:extLst>
                    <a:ext uri="{FF2B5EF4-FFF2-40B4-BE49-F238E27FC236}">
                      <a16:creationId xmlns:a16="http://schemas.microsoft.com/office/drawing/2014/main" id="{8B8C0414-004E-9779-76AD-B50A7844B3F8}"/>
                    </a:ext>
                  </a:extLst>
                </p14:cNvPr>
                <p14:cNvContentPartPr/>
                <p14:nvPr/>
              </p14:nvContentPartPr>
              <p14:xfrm>
                <a:off x="13422410" y="3657315"/>
                <a:ext cx="126000" cy="136080"/>
              </p14:xfrm>
            </p:contentPart>
          </mc:Choice>
          <mc:Fallback>
            <p:pic>
              <p:nvPicPr>
                <p:cNvPr id="11" name="Ink 10">
                  <a:extLst>
                    <a:ext uri="{FF2B5EF4-FFF2-40B4-BE49-F238E27FC236}">
                      <a16:creationId xmlns:a16="http://schemas.microsoft.com/office/drawing/2014/main" id="{8B8C0414-004E-9779-76AD-B50A7844B3F8}"/>
                    </a:ext>
                  </a:extLst>
                </p:cNvPr>
                <p:cNvPicPr/>
                <p:nvPr/>
              </p:nvPicPr>
              <p:blipFill>
                <a:blip r:embed="rId41"/>
                <a:stretch>
                  <a:fillRect/>
                </a:stretch>
              </p:blipFill>
              <p:spPr>
                <a:xfrm>
                  <a:off x="13416290" y="3651195"/>
                  <a:ext cx="13824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12" name="Ink 11">
                  <a:extLst>
                    <a:ext uri="{FF2B5EF4-FFF2-40B4-BE49-F238E27FC236}">
                      <a16:creationId xmlns:a16="http://schemas.microsoft.com/office/drawing/2014/main" id="{15CF55AF-A51E-AA16-EB2C-4D3235B10ED2}"/>
                    </a:ext>
                  </a:extLst>
                </p14:cNvPr>
                <p14:cNvContentPartPr/>
                <p14:nvPr/>
              </p14:nvContentPartPr>
              <p14:xfrm>
                <a:off x="13455890" y="3674595"/>
                <a:ext cx="122040" cy="113760"/>
              </p14:xfrm>
            </p:contentPart>
          </mc:Choice>
          <mc:Fallback>
            <p:pic>
              <p:nvPicPr>
                <p:cNvPr id="12" name="Ink 11">
                  <a:extLst>
                    <a:ext uri="{FF2B5EF4-FFF2-40B4-BE49-F238E27FC236}">
                      <a16:creationId xmlns:a16="http://schemas.microsoft.com/office/drawing/2014/main" id="{15CF55AF-A51E-AA16-EB2C-4D3235B10ED2}"/>
                    </a:ext>
                  </a:extLst>
                </p:cNvPr>
                <p:cNvPicPr/>
                <p:nvPr/>
              </p:nvPicPr>
              <p:blipFill>
                <a:blip r:embed="rId43"/>
                <a:stretch>
                  <a:fillRect/>
                </a:stretch>
              </p:blipFill>
              <p:spPr>
                <a:xfrm>
                  <a:off x="13449770" y="3668475"/>
                  <a:ext cx="13428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39" name="Ink 38">
                  <a:extLst>
                    <a:ext uri="{FF2B5EF4-FFF2-40B4-BE49-F238E27FC236}">
                      <a16:creationId xmlns:a16="http://schemas.microsoft.com/office/drawing/2014/main" id="{D7A4A9D4-D1C1-6846-C3FB-6DFEC236E724}"/>
                    </a:ext>
                  </a:extLst>
                </p14:cNvPr>
                <p14:cNvContentPartPr/>
                <p14:nvPr/>
              </p14:nvContentPartPr>
              <p14:xfrm>
                <a:off x="13215410" y="3726435"/>
                <a:ext cx="360" cy="81720"/>
              </p14:xfrm>
            </p:contentPart>
          </mc:Choice>
          <mc:Fallback>
            <p:pic>
              <p:nvPicPr>
                <p:cNvPr id="39" name="Ink 38">
                  <a:extLst>
                    <a:ext uri="{FF2B5EF4-FFF2-40B4-BE49-F238E27FC236}">
                      <a16:creationId xmlns:a16="http://schemas.microsoft.com/office/drawing/2014/main" id="{D7A4A9D4-D1C1-6846-C3FB-6DFEC236E724}"/>
                    </a:ext>
                  </a:extLst>
                </p:cNvPr>
                <p:cNvPicPr/>
                <p:nvPr/>
              </p:nvPicPr>
              <p:blipFill>
                <a:blip r:embed="rId45"/>
                <a:stretch>
                  <a:fillRect/>
                </a:stretch>
              </p:blipFill>
              <p:spPr>
                <a:xfrm>
                  <a:off x="13209290" y="3720315"/>
                  <a:ext cx="12600" cy="93960"/>
                </a:xfrm>
                <a:prstGeom prst="rect">
                  <a:avLst/>
                </a:prstGeom>
              </p:spPr>
            </p:pic>
          </mc:Fallback>
        </mc:AlternateContent>
      </p:grpSp>
      <p:grpSp>
        <p:nvGrpSpPr>
          <p:cNvPr id="43" name="Group 42">
            <a:extLst>
              <a:ext uri="{FF2B5EF4-FFF2-40B4-BE49-F238E27FC236}">
                <a16:creationId xmlns:a16="http://schemas.microsoft.com/office/drawing/2014/main" id="{B1D2F5B9-FB5E-F02F-E376-A339A2985DE2}"/>
              </a:ext>
            </a:extLst>
          </p:cNvPr>
          <p:cNvGrpSpPr/>
          <p:nvPr/>
        </p:nvGrpSpPr>
        <p:grpSpPr>
          <a:xfrm>
            <a:off x="15872570" y="2501355"/>
            <a:ext cx="405360" cy="430200"/>
            <a:chOff x="15872570" y="2501355"/>
            <a:chExt cx="405360" cy="430200"/>
          </a:xfrm>
        </p:grpSpPr>
        <mc:AlternateContent xmlns:mc="http://schemas.openxmlformats.org/markup-compatibility/2006">
          <mc:Choice xmlns:p14="http://schemas.microsoft.com/office/powerpoint/2010/main" Requires="p14">
            <p:contentPart p14:bwMode="auto" r:id="rId46">
              <p14:nvContentPartPr>
                <p14:cNvPr id="41" name="Ink 40">
                  <a:extLst>
                    <a:ext uri="{FF2B5EF4-FFF2-40B4-BE49-F238E27FC236}">
                      <a16:creationId xmlns:a16="http://schemas.microsoft.com/office/drawing/2014/main" id="{4C52B922-C9E8-06E9-CEA6-4CBFB5202DE9}"/>
                    </a:ext>
                  </a:extLst>
                </p14:cNvPr>
                <p14:cNvContentPartPr/>
                <p14:nvPr/>
              </p14:nvContentPartPr>
              <p14:xfrm>
                <a:off x="15872570" y="2622315"/>
                <a:ext cx="405360" cy="52200"/>
              </p14:xfrm>
            </p:contentPart>
          </mc:Choice>
          <mc:Fallback>
            <p:pic>
              <p:nvPicPr>
                <p:cNvPr id="41" name="Ink 40">
                  <a:extLst>
                    <a:ext uri="{FF2B5EF4-FFF2-40B4-BE49-F238E27FC236}">
                      <a16:creationId xmlns:a16="http://schemas.microsoft.com/office/drawing/2014/main" id="{4C52B922-C9E8-06E9-CEA6-4CBFB5202DE9}"/>
                    </a:ext>
                  </a:extLst>
                </p:cNvPr>
                <p:cNvPicPr/>
                <p:nvPr/>
              </p:nvPicPr>
              <p:blipFill>
                <a:blip r:embed="rId47"/>
                <a:stretch>
                  <a:fillRect/>
                </a:stretch>
              </p:blipFill>
              <p:spPr>
                <a:xfrm>
                  <a:off x="15866450" y="2616195"/>
                  <a:ext cx="41760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42" name="Ink 41">
                  <a:extLst>
                    <a:ext uri="{FF2B5EF4-FFF2-40B4-BE49-F238E27FC236}">
                      <a16:creationId xmlns:a16="http://schemas.microsoft.com/office/drawing/2014/main" id="{78F89BDC-C2CB-2B40-F570-E8615D7A5089}"/>
                    </a:ext>
                  </a:extLst>
                </p14:cNvPr>
                <p14:cNvContentPartPr/>
                <p14:nvPr/>
              </p14:nvContentPartPr>
              <p14:xfrm>
                <a:off x="16083890" y="2501355"/>
                <a:ext cx="116640" cy="430200"/>
              </p14:xfrm>
            </p:contentPart>
          </mc:Choice>
          <mc:Fallback>
            <p:pic>
              <p:nvPicPr>
                <p:cNvPr id="42" name="Ink 41">
                  <a:extLst>
                    <a:ext uri="{FF2B5EF4-FFF2-40B4-BE49-F238E27FC236}">
                      <a16:creationId xmlns:a16="http://schemas.microsoft.com/office/drawing/2014/main" id="{78F89BDC-C2CB-2B40-F570-E8615D7A5089}"/>
                    </a:ext>
                  </a:extLst>
                </p:cNvPr>
                <p:cNvPicPr/>
                <p:nvPr/>
              </p:nvPicPr>
              <p:blipFill>
                <a:blip r:embed="rId49"/>
                <a:stretch>
                  <a:fillRect/>
                </a:stretch>
              </p:blipFill>
              <p:spPr>
                <a:xfrm>
                  <a:off x="16077770" y="2495235"/>
                  <a:ext cx="128880" cy="442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0">
            <p14:nvContentPartPr>
              <p14:cNvPr id="44" name="Ink 43">
                <a:extLst>
                  <a:ext uri="{FF2B5EF4-FFF2-40B4-BE49-F238E27FC236}">
                    <a16:creationId xmlns:a16="http://schemas.microsoft.com/office/drawing/2014/main" id="{C616652F-4E63-5DE8-8E8A-0CCC4E6B5A61}"/>
                  </a:ext>
                </a:extLst>
              </p14:cNvPr>
              <p14:cNvContentPartPr/>
              <p14:nvPr/>
            </p14:nvContentPartPr>
            <p14:xfrm>
              <a:off x="16683290" y="2553195"/>
              <a:ext cx="263520" cy="525960"/>
            </p14:xfrm>
          </p:contentPart>
        </mc:Choice>
        <mc:Fallback>
          <p:pic>
            <p:nvPicPr>
              <p:cNvPr id="44" name="Ink 43">
                <a:extLst>
                  <a:ext uri="{FF2B5EF4-FFF2-40B4-BE49-F238E27FC236}">
                    <a16:creationId xmlns:a16="http://schemas.microsoft.com/office/drawing/2014/main" id="{C616652F-4E63-5DE8-8E8A-0CCC4E6B5A61}"/>
                  </a:ext>
                </a:extLst>
              </p:cNvPr>
              <p:cNvPicPr/>
              <p:nvPr/>
            </p:nvPicPr>
            <p:blipFill>
              <a:blip r:embed="rId51"/>
              <a:stretch>
                <a:fillRect/>
              </a:stretch>
            </p:blipFill>
            <p:spPr>
              <a:xfrm>
                <a:off x="16677170" y="2547075"/>
                <a:ext cx="275760" cy="538200"/>
              </a:xfrm>
              <a:prstGeom prst="rect">
                <a:avLst/>
              </a:prstGeom>
            </p:spPr>
          </p:pic>
        </mc:Fallback>
      </mc:AlternateContent>
      <p:grpSp>
        <p:nvGrpSpPr>
          <p:cNvPr id="51" name="Group 50">
            <a:extLst>
              <a:ext uri="{FF2B5EF4-FFF2-40B4-BE49-F238E27FC236}">
                <a16:creationId xmlns:a16="http://schemas.microsoft.com/office/drawing/2014/main" id="{B95B6EE4-BC64-C49D-CE16-FC40DDE3BB8F}"/>
              </a:ext>
            </a:extLst>
          </p:cNvPr>
          <p:cNvGrpSpPr/>
          <p:nvPr/>
        </p:nvGrpSpPr>
        <p:grpSpPr>
          <a:xfrm>
            <a:off x="16470530" y="3260595"/>
            <a:ext cx="678600" cy="436320"/>
            <a:chOff x="16470530" y="3260595"/>
            <a:chExt cx="678600" cy="436320"/>
          </a:xfrm>
        </p:grpSpPr>
        <mc:AlternateContent xmlns:mc="http://schemas.openxmlformats.org/markup-compatibility/2006">
          <mc:Choice xmlns:p14="http://schemas.microsoft.com/office/powerpoint/2010/main" Requires="p14">
            <p:contentPart p14:bwMode="auto" r:id="rId52">
              <p14:nvContentPartPr>
                <p14:cNvPr id="45" name="Ink 44">
                  <a:extLst>
                    <a:ext uri="{FF2B5EF4-FFF2-40B4-BE49-F238E27FC236}">
                      <a16:creationId xmlns:a16="http://schemas.microsoft.com/office/drawing/2014/main" id="{2621BE98-7DD2-37D2-4887-893449B2748C}"/>
                    </a:ext>
                  </a:extLst>
                </p14:cNvPr>
                <p14:cNvContentPartPr/>
                <p14:nvPr/>
              </p14:nvContentPartPr>
              <p14:xfrm>
                <a:off x="16470530" y="3458955"/>
                <a:ext cx="213120" cy="141840"/>
              </p14:xfrm>
            </p:contentPart>
          </mc:Choice>
          <mc:Fallback>
            <p:pic>
              <p:nvPicPr>
                <p:cNvPr id="45" name="Ink 44">
                  <a:extLst>
                    <a:ext uri="{FF2B5EF4-FFF2-40B4-BE49-F238E27FC236}">
                      <a16:creationId xmlns:a16="http://schemas.microsoft.com/office/drawing/2014/main" id="{2621BE98-7DD2-37D2-4887-893449B2748C}"/>
                    </a:ext>
                  </a:extLst>
                </p:cNvPr>
                <p:cNvPicPr/>
                <p:nvPr/>
              </p:nvPicPr>
              <p:blipFill>
                <a:blip r:embed="rId53"/>
                <a:stretch>
                  <a:fillRect/>
                </a:stretch>
              </p:blipFill>
              <p:spPr>
                <a:xfrm>
                  <a:off x="16464410" y="3452835"/>
                  <a:ext cx="22536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46" name="Ink 45">
                  <a:extLst>
                    <a:ext uri="{FF2B5EF4-FFF2-40B4-BE49-F238E27FC236}">
                      <a16:creationId xmlns:a16="http://schemas.microsoft.com/office/drawing/2014/main" id="{B73B1C3E-44A8-0D99-BB99-B0556A8B38BB}"/>
                    </a:ext>
                  </a:extLst>
                </p14:cNvPr>
                <p14:cNvContentPartPr/>
                <p14:nvPr/>
              </p14:nvContentPartPr>
              <p14:xfrm>
                <a:off x="16618490" y="3260595"/>
                <a:ext cx="99720" cy="318960"/>
              </p14:xfrm>
            </p:contentPart>
          </mc:Choice>
          <mc:Fallback>
            <p:pic>
              <p:nvPicPr>
                <p:cNvPr id="46" name="Ink 45">
                  <a:extLst>
                    <a:ext uri="{FF2B5EF4-FFF2-40B4-BE49-F238E27FC236}">
                      <a16:creationId xmlns:a16="http://schemas.microsoft.com/office/drawing/2014/main" id="{B73B1C3E-44A8-0D99-BB99-B0556A8B38BB}"/>
                    </a:ext>
                  </a:extLst>
                </p:cNvPr>
                <p:cNvPicPr/>
                <p:nvPr/>
              </p:nvPicPr>
              <p:blipFill>
                <a:blip r:embed="rId55"/>
                <a:stretch>
                  <a:fillRect/>
                </a:stretch>
              </p:blipFill>
              <p:spPr>
                <a:xfrm>
                  <a:off x="16612370" y="3254475"/>
                  <a:ext cx="111960" cy="3312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47" name="Ink 46">
                  <a:extLst>
                    <a:ext uri="{FF2B5EF4-FFF2-40B4-BE49-F238E27FC236}">
                      <a16:creationId xmlns:a16="http://schemas.microsoft.com/office/drawing/2014/main" id="{BF9A7949-2BFC-A09B-87A6-11F5D42324F8}"/>
                    </a:ext>
                  </a:extLst>
                </p14:cNvPr>
                <p14:cNvContentPartPr/>
                <p14:nvPr/>
              </p14:nvContentPartPr>
              <p14:xfrm>
                <a:off x="16769690" y="3502155"/>
                <a:ext cx="127800" cy="185760"/>
              </p14:xfrm>
            </p:contentPart>
          </mc:Choice>
          <mc:Fallback>
            <p:pic>
              <p:nvPicPr>
                <p:cNvPr id="47" name="Ink 46">
                  <a:extLst>
                    <a:ext uri="{FF2B5EF4-FFF2-40B4-BE49-F238E27FC236}">
                      <a16:creationId xmlns:a16="http://schemas.microsoft.com/office/drawing/2014/main" id="{BF9A7949-2BFC-A09B-87A6-11F5D42324F8}"/>
                    </a:ext>
                  </a:extLst>
                </p:cNvPr>
                <p:cNvPicPr/>
                <p:nvPr/>
              </p:nvPicPr>
              <p:blipFill>
                <a:blip r:embed="rId57"/>
                <a:stretch>
                  <a:fillRect/>
                </a:stretch>
              </p:blipFill>
              <p:spPr>
                <a:xfrm>
                  <a:off x="16763570" y="3496035"/>
                  <a:ext cx="14004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48" name="Ink 47">
                  <a:extLst>
                    <a:ext uri="{FF2B5EF4-FFF2-40B4-BE49-F238E27FC236}">
                      <a16:creationId xmlns:a16="http://schemas.microsoft.com/office/drawing/2014/main" id="{46807330-27FF-67F2-69EC-8C4A56306A70}"/>
                    </a:ext>
                  </a:extLst>
                </p14:cNvPr>
                <p14:cNvContentPartPr/>
                <p14:nvPr/>
              </p14:nvContentPartPr>
              <p14:xfrm>
                <a:off x="16673570" y="3398475"/>
                <a:ext cx="303480" cy="257040"/>
              </p14:xfrm>
            </p:contentPart>
          </mc:Choice>
          <mc:Fallback>
            <p:pic>
              <p:nvPicPr>
                <p:cNvPr id="48" name="Ink 47">
                  <a:extLst>
                    <a:ext uri="{FF2B5EF4-FFF2-40B4-BE49-F238E27FC236}">
                      <a16:creationId xmlns:a16="http://schemas.microsoft.com/office/drawing/2014/main" id="{46807330-27FF-67F2-69EC-8C4A56306A70}"/>
                    </a:ext>
                  </a:extLst>
                </p:cNvPr>
                <p:cNvPicPr/>
                <p:nvPr/>
              </p:nvPicPr>
              <p:blipFill>
                <a:blip r:embed="rId59"/>
                <a:stretch>
                  <a:fillRect/>
                </a:stretch>
              </p:blipFill>
              <p:spPr>
                <a:xfrm>
                  <a:off x="16667450" y="3392355"/>
                  <a:ext cx="315720" cy="26928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49" name="Ink 48">
                  <a:extLst>
                    <a:ext uri="{FF2B5EF4-FFF2-40B4-BE49-F238E27FC236}">
                      <a16:creationId xmlns:a16="http://schemas.microsoft.com/office/drawing/2014/main" id="{F845F505-EF38-938C-8798-CBECD7E97C9F}"/>
                    </a:ext>
                  </a:extLst>
                </p14:cNvPr>
                <p14:cNvContentPartPr/>
                <p14:nvPr/>
              </p14:nvContentPartPr>
              <p14:xfrm>
                <a:off x="17131850" y="3415755"/>
                <a:ext cx="17280" cy="281160"/>
              </p14:xfrm>
            </p:contentPart>
          </mc:Choice>
          <mc:Fallback>
            <p:pic>
              <p:nvPicPr>
                <p:cNvPr id="49" name="Ink 48">
                  <a:extLst>
                    <a:ext uri="{FF2B5EF4-FFF2-40B4-BE49-F238E27FC236}">
                      <a16:creationId xmlns:a16="http://schemas.microsoft.com/office/drawing/2014/main" id="{F845F505-EF38-938C-8798-CBECD7E97C9F}"/>
                    </a:ext>
                  </a:extLst>
                </p:cNvPr>
                <p:cNvPicPr/>
                <p:nvPr/>
              </p:nvPicPr>
              <p:blipFill>
                <a:blip r:embed="rId61"/>
                <a:stretch>
                  <a:fillRect/>
                </a:stretch>
              </p:blipFill>
              <p:spPr>
                <a:xfrm>
                  <a:off x="17125730" y="3409635"/>
                  <a:ext cx="29520" cy="29340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50" name="Ink 49">
                  <a:extLst>
                    <a:ext uri="{FF2B5EF4-FFF2-40B4-BE49-F238E27FC236}">
                      <a16:creationId xmlns:a16="http://schemas.microsoft.com/office/drawing/2014/main" id="{DF7F7177-4CBB-69DD-23AF-B0EF1F7840B9}"/>
                    </a:ext>
                  </a:extLst>
                </p14:cNvPr>
                <p14:cNvContentPartPr/>
                <p14:nvPr/>
              </p14:nvContentPartPr>
              <p14:xfrm>
                <a:off x="16786970" y="3415755"/>
                <a:ext cx="77760" cy="213480"/>
              </p14:xfrm>
            </p:contentPart>
          </mc:Choice>
          <mc:Fallback>
            <p:pic>
              <p:nvPicPr>
                <p:cNvPr id="50" name="Ink 49">
                  <a:extLst>
                    <a:ext uri="{FF2B5EF4-FFF2-40B4-BE49-F238E27FC236}">
                      <a16:creationId xmlns:a16="http://schemas.microsoft.com/office/drawing/2014/main" id="{DF7F7177-4CBB-69DD-23AF-B0EF1F7840B9}"/>
                    </a:ext>
                  </a:extLst>
                </p:cNvPr>
                <p:cNvPicPr/>
                <p:nvPr/>
              </p:nvPicPr>
              <p:blipFill>
                <a:blip r:embed="rId63"/>
                <a:stretch>
                  <a:fillRect/>
                </a:stretch>
              </p:blipFill>
              <p:spPr>
                <a:xfrm>
                  <a:off x="16780850" y="3409635"/>
                  <a:ext cx="90000" cy="225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4">
            <p14:nvContentPartPr>
              <p14:cNvPr id="53" name="Ink 52">
                <a:extLst>
                  <a:ext uri="{FF2B5EF4-FFF2-40B4-BE49-F238E27FC236}">
                    <a16:creationId xmlns:a16="http://schemas.microsoft.com/office/drawing/2014/main" id="{55E8A4AA-75BD-EB15-6D02-D27496DED7A7}"/>
                  </a:ext>
                </a:extLst>
              </p14:cNvPr>
              <p14:cNvContentPartPr/>
              <p14:nvPr/>
            </p14:nvContentPartPr>
            <p14:xfrm>
              <a:off x="15455690" y="2432595"/>
              <a:ext cx="192240" cy="1186920"/>
            </p14:xfrm>
          </p:contentPart>
        </mc:Choice>
        <mc:Fallback>
          <p:pic>
            <p:nvPicPr>
              <p:cNvPr id="53" name="Ink 52">
                <a:extLst>
                  <a:ext uri="{FF2B5EF4-FFF2-40B4-BE49-F238E27FC236}">
                    <a16:creationId xmlns:a16="http://schemas.microsoft.com/office/drawing/2014/main" id="{55E8A4AA-75BD-EB15-6D02-D27496DED7A7}"/>
                  </a:ext>
                </a:extLst>
              </p:cNvPr>
              <p:cNvPicPr/>
              <p:nvPr/>
            </p:nvPicPr>
            <p:blipFill>
              <a:blip r:embed="rId65"/>
              <a:stretch>
                <a:fillRect/>
              </a:stretch>
            </p:blipFill>
            <p:spPr>
              <a:xfrm>
                <a:off x="15449570" y="2426475"/>
                <a:ext cx="204480" cy="119916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54" name="Ink 53">
                <a:extLst>
                  <a:ext uri="{FF2B5EF4-FFF2-40B4-BE49-F238E27FC236}">
                    <a16:creationId xmlns:a16="http://schemas.microsoft.com/office/drawing/2014/main" id="{829B689C-A639-AB26-9398-77963760A3B4}"/>
                  </a:ext>
                </a:extLst>
              </p14:cNvPr>
              <p14:cNvContentPartPr/>
              <p14:nvPr/>
            </p14:nvContentPartPr>
            <p14:xfrm>
              <a:off x="17491490" y="2449875"/>
              <a:ext cx="355680" cy="1351080"/>
            </p14:xfrm>
          </p:contentPart>
        </mc:Choice>
        <mc:Fallback>
          <p:pic>
            <p:nvPicPr>
              <p:cNvPr id="54" name="Ink 53">
                <a:extLst>
                  <a:ext uri="{FF2B5EF4-FFF2-40B4-BE49-F238E27FC236}">
                    <a16:creationId xmlns:a16="http://schemas.microsoft.com/office/drawing/2014/main" id="{829B689C-A639-AB26-9398-77963760A3B4}"/>
                  </a:ext>
                </a:extLst>
              </p:cNvPr>
              <p:cNvPicPr/>
              <p:nvPr/>
            </p:nvPicPr>
            <p:blipFill>
              <a:blip r:embed="rId67"/>
              <a:stretch>
                <a:fillRect/>
              </a:stretch>
            </p:blipFill>
            <p:spPr>
              <a:xfrm>
                <a:off x="17485370" y="2443755"/>
                <a:ext cx="367920" cy="1363320"/>
              </a:xfrm>
              <a:prstGeom prst="rect">
                <a:avLst/>
              </a:prstGeom>
            </p:spPr>
          </p:pic>
        </mc:Fallback>
      </mc:AlternateContent>
      <p:grpSp>
        <p:nvGrpSpPr>
          <p:cNvPr id="640" name="Group 639">
            <a:extLst>
              <a:ext uri="{FF2B5EF4-FFF2-40B4-BE49-F238E27FC236}">
                <a16:creationId xmlns:a16="http://schemas.microsoft.com/office/drawing/2014/main" id="{F30B153C-F5A0-EFEB-F17D-4E7FA531BC3E}"/>
              </a:ext>
            </a:extLst>
          </p:cNvPr>
          <p:cNvGrpSpPr/>
          <p:nvPr/>
        </p:nvGrpSpPr>
        <p:grpSpPr>
          <a:xfrm>
            <a:off x="18098090" y="2786475"/>
            <a:ext cx="482040" cy="129600"/>
            <a:chOff x="18098090" y="2786475"/>
            <a:chExt cx="482040" cy="129600"/>
          </a:xfrm>
        </p:grpSpPr>
        <mc:AlternateContent xmlns:mc="http://schemas.openxmlformats.org/markup-compatibility/2006">
          <mc:Choice xmlns:p14="http://schemas.microsoft.com/office/powerpoint/2010/main" Requires="p14">
            <p:contentPart p14:bwMode="auto" r:id="rId68">
              <p14:nvContentPartPr>
                <p14:cNvPr id="55" name="Ink 54">
                  <a:extLst>
                    <a:ext uri="{FF2B5EF4-FFF2-40B4-BE49-F238E27FC236}">
                      <a16:creationId xmlns:a16="http://schemas.microsoft.com/office/drawing/2014/main" id="{0DFC3575-B8D4-A591-7A2F-FF4F3D3A7D11}"/>
                    </a:ext>
                  </a:extLst>
                </p14:cNvPr>
                <p14:cNvContentPartPr/>
                <p14:nvPr/>
              </p14:nvContentPartPr>
              <p14:xfrm>
                <a:off x="18098090" y="2915715"/>
                <a:ext cx="17640" cy="360"/>
              </p14:xfrm>
            </p:contentPart>
          </mc:Choice>
          <mc:Fallback>
            <p:pic>
              <p:nvPicPr>
                <p:cNvPr id="55" name="Ink 54">
                  <a:extLst>
                    <a:ext uri="{FF2B5EF4-FFF2-40B4-BE49-F238E27FC236}">
                      <a16:creationId xmlns:a16="http://schemas.microsoft.com/office/drawing/2014/main" id="{0DFC3575-B8D4-A591-7A2F-FF4F3D3A7D11}"/>
                    </a:ext>
                  </a:extLst>
                </p:cNvPr>
                <p:cNvPicPr/>
                <p:nvPr/>
              </p:nvPicPr>
              <p:blipFill>
                <a:blip r:embed="rId69"/>
                <a:stretch>
                  <a:fillRect/>
                </a:stretch>
              </p:blipFill>
              <p:spPr>
                <a:xfrm>
                  <a:off x="18091970" y="2909595"/>
                  <a:ext cx="2988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56" name="Ink 55">
                  <a:extLst>
                    <a:ext uri="{FF2B5EF4-FFF2-40B4-BE49-F238E27FC236}">
                      <a16:creationId xmlns:a16="http://schemas.microsoft.com/office/drawing/2014/main" id="{47406358-7BC5-8655-608C-81B1284D3ECA}"/>
                    </a:ext>
                  </a:extLst>
                </p14:cNvPr>
                <p14:cNvContentPartPr/>
                <p14:nvPr/>
              </p14:nvContentPartPr>
              <p14:xfrm>
                <a:off x="18287810" y="2786475"/>
                <a:ext cx="292320" cy="60480"/>
              </p14:xfrm>
            </p:contentPart>
          </mc:Choice>
          <mc:Fallback>
            <p:pic>
              <p:nvPicPr>
                <p:cNvPr id="56" name="Ink 55">
                  <a:extLst>
                    <a:ext uri="{FF2B5EF4-FFF2-40B4-BE49-F238E27FC236}">
                      <a16:creationId xmlns:a16="http://schemas.microsoft.com/office/drawing/2014/main" id="{47406358-7BC5-8655-608C-81B1284D3ECA}"/>
                    </a:ext>
                  </a:extLst>
                </p:cNvPr>
                <p:cNvPicPr/>
                <p:nvPr/>
              </p:nvPicPr>
              <p:blipFill>
                <a:blip r:embed="rId71"/>
                <a:stretch>
                  <a:fillRect/>
                </a:stretch>
              </p:blipFill>
              <p:spPr>
                <a:xfrm>
                  <a:off x="18281690" y="2780355"/>
                  <a:ext cx="304560" cy="72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2">
            <p14:nvContentPartPr>
              <p14:cNvPr id="57" name="Ink 56">
                <a:extLst>
                  <a:ext uri="{FF2B5EF4-FFF2-40B4-BE49-F238E27FC236}">
                    <a16:creationId xmlns:a16="http://schemas.microsoft.com/office/drawing/2014/main" id="{DC09F9D7-AA8F-16F4-7DB3-A308AEB19EF0}"/>
                  </a:ext>
                </a:extLst>
              </p14:cNvPr>
              <p14:cNvContentPartPr/>
              <p14:nvPr/>
            </p14:nvContentPartPr>
            <p14:xfrm>
              <a:off x="18874250" y="2742915"/>
              <a:ext cx="31320" cy="360"/>
            </p14:xfrm>
          </p:contentPart>
        </mc:Choice>
        <mc:Fallback>
          <p:pic>
            <p:nvPicPr>
              <p:cNvPr id="57" name="Ink 56">
                <a:extLst>
                  <a:ext uri="{FF2B5EF4-FFF2-40B4-BE49-F238E27FC236}">
                    <a16:creationId xmlns:a16="http://schemas.microsoft.com/office/drawing/2014/main" id="{DC09F9D7-AA8F-16F4-7DB3-A308AEB19EF0}"/>
                  </a:ext>
                </a:extLst>
              </p:cNvPr>
              <p:cNvPicPr/>
              <p:nvPr/>
            </p:nvPicPr>
            <p:blipFill>
              <a:blip r:embed="rId73"/>
              <a:stretch>
                <a:fillRect/>
              </a:stretch>
            </p:blipFill>
            <p:spPr>
              <a:xfrm>
                <a:off x="18868130" y="2736795"/>
                <a:ext cx="43560" cy="12600"/>
              </a:xfrm>
              <a:prstGeom prst="rect">
                <a:avLst/>
              </a:prstGeom>
            </p:spPr>
          </p:pic>
        </mc:Fallback>
      </mc:AlternateContent>
      <p:grpSp>
        <p:nvGrpSpPr>
          <p:cNvPr id="654" name="Group 653">
            <a:extLst>
              <a:ext uri="{FF2B5EF4-FFF2-40B4-BE49-F238E27FC236}">
                <a16:creationId xmlns:a16="http://schemas.microsoft.com/office/drawing/2014/main" id="{D64FB17A-7ED7-4214-796B-9767651915E2}"/>
              </a:ext>
            </a:extLst>
          </p:cNvPr>
          <p:cNvGrpSpPr/>
          <p:nvPr/>
        </p:nvGrpSpPr>
        <p:grpSpPr>
          <a:xfrm>
            <a:off x="19412450" y="2363475"/>
            <a:ext cx="2067480" cy="836280"/>
            <a:chOff x="19412450" y="2363475"/>
            <a:chExt cx="2067480" cy="836280"/>
          </a:xfrm>
        </p:grpSpPr>
        <mc:AlternateContent xmlns:mc="http://schemas.openxmlformats.org/markup-compatibility/2006">
          <mc:Choice xmlns:p14="http://schemas.microsoft.com/office/powerpoint/2010/main" Requires="p14">
            <p:contentPart p14:bwMode="auto" r:id="rId74">
              <p14:nvContentPartPr>
                <p14:cNvPr id="58" name="Ink 57">
                  <a:extLst>
                    <a:ext uri="{FF2B5EF4-FFF2-40B4-BE49-F238E27FC236}">
                      <a16:creationId xmlns:a16="http://schemas.microsoft.com/office/drawing/2014/main" id="{592CA07E-13AE-B1D5-99EF-F0E0F7EC1AD7}"/>
                    </a:ext>
                  </a:extLst>
                </p14:cNvPr>
                <p14:cNvContentPartPr/>
                <p14:nvPr/>
              </p14:nvContentPartPr>
              <p14:xfrm>
                <a:off x="19412450" y="2597115"/>
                <a:ext cx="325080" cy="181800"/>
              </p14:xfrm>
            </p:contentPart>
          </mc:Choice>
          <mc:Fallback>
            <p:pic>
              <p:nvPicPr>
                <p:cNvPr id="58" name="Ink 57">
                  <a:extLst>
                    <a:ext uri="{FF2B5EF4-FFF2-40B4-BE49-F238E27FC236}">
                      <a16:creationId xmlns:a16="http://schemas.microsoft.com/office/drawing/2014/main" id="{592CA07E-13AE-B1D5-99EF-F0E0F7EC1AD7}"/>
                    </a:ext>
                  </a:extLst>
                </p:cNvPr>
                <p:cNvPicPr/>
                <p:nvPr/>
              </p:nvPicPr>
              <p:blipFill>
                <a:blip r:embed="rId75"/>
                <a:stretch>
                  <a:fillRect/>
                </a:stretch>
              </p:blipFill>
              <p:spPr>
                <a:xfrm>
                  <a:off x="19406330" y="2590995"/>
                  <a:ext cx="33732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59" name="Ink 58">
                  <a:extLst>
                    <a:ext uri="{FF2B5EF4-FFF2-40B4-BE49-F238E27FC236}">
                      <a16:creationId xmlns:a16="http://schemas.microsoft.com/office/drawing/2014/main" id="{1B67CB32-DDC1-30B9-4072-D4AFD07EA6F8}"/>
                    </a:ext>
                  </a:extLst>
                </p14:cNvPr>
                <p14:cNvContentPartPr/>
                <p14:nvPr/>
              </p14:nvContentPartPr>
              <p14:xfrm>
                <a:off x="19589930" y="2363475"/>
                <a:ext cx="147600" cy="496800"/>
              </p14:xfrm>
            </p:contentPart>
          </mc:Choice>
          <mc:Fallback>
            <p:pic>
              <p:nvPicPr>
                <p:cNvPr id="59" name="Ink 58">
                  <a:extLst>
                    <a:ext uri="{FF2B5EF4-FFF2-40B4-BE49-F238E27FC236}">
                      <a16:creationId xmlns:a16="http://schemas.microsoft.com/office/drawing/2014/main" id="{1B67CB32-DDC1-30B9-4072-D4AFD07EA6F8}"/>
                    </a:ext>
                  </a:extLst>
                </p:cNvPr>
                <p:cNvPicPr/>
                <p:nvPr/>
              </p:nvPicPr>
              <p:blipFill>
                <a:blip r:embed="rId77"/>
                <a:stretch>
                  <a:fillRect/>
                </a:stretch>
              </p:blipFill>
              <p:spPr>
                <a:xfrm>
                  <a:off x="19583810" y="2357355"/>
                  <a:ext cx="159840" cy="5090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60" name="Ink 59">
                  <a:extLst>
                    <a:ext uri="{FF2B5EF4-FFF2-40B4-BE49-F238E27FC236}">
                      <a16:creationId xmlns:a16="http://schemas.microsoft.com/office/drawing/2014/main" id="{5E50E72F-7DF5-F363-3DF5-CF820751098F}"/>
                    </a:ext>
                  </a:extLst>
                </p14:cNvPr>
                <p14:cNvContentPartPr/>
                <p14:nvPr/>
              </p14:nvContentPartPr>
              <p14:xfrm>
                <a:off x="19788650" y="2380395"/>
                <a:ext cx="166680" cy="176760"/>
              </p14:xfrm>
            </p:contentPart>
          </mc:Choice>
          <mc:Fallback>
            <p:pic>
              <p:nvPicPr>
                <p:cNvPr id="60" name="Ink 59">
                  <a:extLst>
                    <a:ext uri="{FF2B5EF4-FFF2-40B4-BE49-F238E27FC236}">
                      <a16:creationId xmlns:a16="http://schemas.microsoft.com/office/drawing/2014/main" id="{5E50E72F-7DF5-F363-3DF5-CF820751098F}"/>
                    </a:ext>
                  </a:extLst>
                </p:cNvPr>
                <p:cNvPicPr/>
                <p:nvPr/>
              </p:nvPicPr>
              <p:blipFill>
                <a:blip r:embed="rId79"/>
                <a:stretch>
                  <a:fillRect/>
                </a:stretch>
              </p:blipFill>
              <p:spPr>
                <a:xfrm>
                  <a:off x="19782530" y="2374275"/>
                  <a:ext cx="17892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61" name="Ink 60">
                  <a:extLst>
                    <a:ext uri="{FF2B5EF4-FFF2-40B4-BE49-F238E27FC236}">
                      <a16:creationId xmlns:a16="http://schemas.microsoft.com/office/drawing/2014/main" id="{4B4AA6D3-5E73-3D9C-AE4D-D6FA36C98377}"/>
                    </a:ext>
                  </a:extLst>
                </p14:cNvPr>
                <p14:cNvContentPartPr/>
                <p14:nvPr/>
              </p14:nvContentPartPr>
              <p14:xfrm>
                <a:off x="20012930" y="2708355"/>
                <a:ext cx="81000" cy="360"/>
              </p14:xfrm>
            </p:contentPart>
          </mc:Choice>
          <mc:Fallback>
            <p:pic>
              <p:nvPicPr>
                <p:cNvPr id="61" name="Ink 60">
                  <a:extLst>
                    <a:ext uri="{FF2B5EF4-FFF2-40B4-BE49-F238E27FC236}">
                      <a16:creationId xmlns:a16="http://schemas.microsoft.com/office/drawing/2014/main" id="{4B4AA6D3-5E73-3D9C-AE4D-D6FA36C98377}"/>
                    </a:ext>
                  </a:extLst>
                </p:cNvPr>
                <p:cNvPicPr/>
                <p:nvPr/>
              </p:nvPicPr>
              <p:blipFill>
                <a:blip r:embed="rId81"/>
                <a:stretch>
                  <a:fillRect/>
                </a:stretch>
              </p:blipFill>
              <p:spPr>
                <a:xfrm>
                  <a:off x="20006810" y="2702235"/>
                  <a:ext cx="9324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62" name="Ink 61">
                  <a:extLst>
                    <a:ext uri="{FF2B5EF4-FFF2-40B4-BE49-F238E27FC236}">
                      <a16:creationId xmlns:a16="http://schemas.microsoft.com/office/drawing/2014/main" id="{D8E91389-DED6-5B05-1F9D-8ADB92DB5CAE}"/>
                    </a:ext>
                  </a:extLst>
                </p14:cNvPr>
                <p14:cNvContentPartPr/>
                <p14:nvPr/>
              </p14:nvContentPartPr>
              <p14:xfrm>
                <a:off x="20078810" y="2535915"/>
                <a:ext cx="55440" cy="336960"/>
              </p14:xfrm>
            </p:contentPart>
          </mc:Choice>
          <mc:Fallback>
            <p:pic>
              <p:nvPicPr>
                <p:cNvPr id="62" name="Ink 61">
                  <a:extLst>
                    <a:ext uri="{FF2B5EF4-FFF2-40B4-BE49-F238E27FC236}">
                      <a16:creationId xmlns:a16="http://schemas.microsoft.com/office/drawing/2014/main" id="{D8E91389-DED6-5B05-1F9D-8ADB92DB5CAE}"/>
                    </a:ext>
                  </a:extLst>
                </p:cNvPr>
                <p:cNvPicPr/>
                <p:nvPr/>
              </p:nvPicPr>
              <p:blipFill>
                <a:blip r:embed="rId83"/>
                <a:stretch>
                  <a:fillRect/>
                </a:stretch>
              </p:blipFill>
              <p:spPr>
                <a:xfrm>
                  <a:off x="20072690" y="2529795"/>
                  <a:ext cx="67680" cy="34920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641" name="Ink 640">
                  <a:extLst>
                    <a:ext uri="{FF2B5EF4-FFF2-40B4-BE49-F238E27FC236}">
                      <a16:creationId xmlns:a16="http://schemas.microsoft.com/office/drawing/2014/main" id="{638FA513-A5A1-254E-5C59-D6FF745FFB79}"/>
                    </a:ext>
                  </a:extLst>
                </p14:cNvPr>
                <p14:cNvContentPartPr/>
                <p14:nvPr/>
              </p14:nvContentPartPr>
              <p14:xfrm>
                <a:off x="20235050" y="2656155"/>
                <a:ext cx="192240" cy="222480"/>
              </p14:xfrm>
            </p:contentPart>
          </mc:Choice>
          <mc:Fallback>
            <p:pic>
              <p:nvPicPr>
                <p:cNvPr id="641" name="Ink 640">
                  <a:extLst>
                    <a:ext uri="{FF2B5EF4-FFF2-40B4-BE49-F238E27FC236}">
                      <a16:creationId xmlns:a16="http://schemas.microsoft.com/office/drawing/2014/main" id="{638FA513-A5A1-254E-5C59-D6FF745FFB79}"/>
                    </a:ext>
                  </a:extLst>
                </p:cNvPr>
                <p:cNvPicPr/>
                <p:nvPr/>
              </p:nvPicPr>
              <p:blipFill>
                <a:blip r:embed="rId85"/>
                <a:stretch>
                  <a:fillRect/>
                </a:stretch>
              </p:blipFill>
              <p:spPr>
                <a:xfrm>
                  <a:off x="20228930" y="2650035"/>
                  <a:ext cx="204480" cy="23472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648" name="Ink 647">
                  <a:extLst>
                    <a:ext uri="{FF2B5EF4-FFF2-40B4-BE49-F238E27FC236}">
                      <a16:creationId xmlns:a16="http://schemas.microsoft.com/office/drawing/2014/main" id="{2A9DE9BF-D0F4-60C7-5A7B-A8F9A366C665}"/>
                    </a:ext>
                  </a:extLst>
                </p14:cNvPr>
                <p14:cNvContentPartPr/>
                <p14:nvPr/>
              </p14:nvContentPartPr>
              <p14:xfrm>
                <a:off x="20269610" y="2380755"/>
                <a:ext cx="174960" cy="616680"/>
              </p14:xfrm>
            </p:contentPart>
          </mc:Choice>
          <mc:Fallback>
            <p:pic>
              <p:nvPicPr>
                <p:cNvPr id="648" name="Ink 647">
                  <a:extLst>
                    <a:ext uri="{FF2B5EF4-FFF2-40B4-BE49-F238E27FC236}">
                      <a16:creationId xmlns:a16="http://schemas.microsoft.com/office/drawing/2014/main" id="{2A9DE9BF-D0F4-60C7-5A7B-A8F9A366C665}"/>
                    </a:ext>
                  </a:extLst>
                </p:cNvPr>
                <p:cNvPicPr/>
                <p:nvPr/>
              </p:nvPicPr>
              <p:blipFill>
                <a:blip r:embed="rId87"/>
                <a:stretch>
                  <a:fillRect/>
                </a:stretch>
              </p:blipFill>
              <p:spPr>
                <a:xfrm>
                  <a:off x="20263490" y="2374635"/>
                  <a:ext cx="187200" cy="62892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649" name="Ink 648">
                  <a:extLst>
                    <a:ext uri="{FF2B5EF4-FFF2-40B4-BE49-F238E27FC236}">
                      <a16:creationId xmlns:a16="http://schemas.microsoft.com/office/drawing/2014/main" id="{BCA14719-73B8-0174-6D6A-16FDB1372BC9}"/>
                    </a:ext>
                  </a:extLst>
                </p14:cNvPr>
                <p14:cNvContentPartPr/>
                <p14:nvPr/>
              </p14:nvContentPartPr>
              <p14:xfrm>
                <a:off x="20461850" y="2725635"/>
                <a:ext cx="295560" cy="219240"/>
              </p14:xfrm>
            </p:contentPart>
          </mc:Choice>
          <mc:Fallback>
            <p:pic>
              <p:nvPicPr>
                <p:cNvPr id="649" name="Ink 648">
                  <a:extLst>
                    <a:ext uri="{FF2B5EF4-FFF2-40B4-BE49-F238E27FC236}">
                      <a16:creationId xmlns:a16="http://schemas.microsoft.com/office/drawing/2014/main" id="{BCA14719-73B8-0174-6D6A-16FDB1372BC9}"/>
                    </a:ext>
                  </a:extLst>
                </p:cNvPr>
                <p:cNvPicPr/>
                <p:nvPr/>
              </p:nvPicPr>
              <p:blipFill>
                <a:blip r:embed="rId89"/>
                <a:stretch>
                  <a:fillRect/>
                </a:stretch>
              </p:blipFill>
              <p:spPr>
                <a:xfrm>
                  <a:off x="20455730" y="2719515"/>
                  <a:ext cx="307800" cy="23148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650" name="Ink 649">
                  <a:extLst>
                    <a:ext uri="{FF2B5EF4-FFF2-40B4-BE49-F238E27FC236}">
                      <a16:creationId xmlns:a16="http://schemas.microsoft.com/office/drawing/2014/main" id="{577F447F-C2AC-174D-A09D-542D708EA896}"/>
                    </a:ext>
                  </a:extLst>
                </p14:cNvPr>
                <p14:cNvContentPartPr/>
                <p14:nvPr/>
              </p14:nvContentPartPr>
              <p14:xfrm>
                <a:off x="20806730" y="2865315"/>
                <a:ext cx="257400" cy="16200"/>
              </p14:xfrm>
            </p:contentPart>
          </mc:Choice>
          <mc:Fallback>
            <p:pic>
              <p:nvPicPr>
                <p:cNvPr id="650" name="Ink 649">
                  <a:extLst>
                    <a:ext uri="{FF2B5EF4-FFF2-40B4-BE49-F238E27FC236}">
                      <a16:creationId xmlns:a16="http://schemas.microsoft.com/office/drawing/2014/main" id="{577F447F-C2AC-174D-A09D-542D708EA896}"/>
                    </a:ext>
                  </a:extLst>
                </p:cNvPr>
                <p:cNvPicPr/>
                <p:nvPr/>
              </p:nvPicPr>
              <p:blipFill>
                <a:blip r:embed="rId91"/>
                <a:stretch>
                  <a:fillRect/>
                </a:stretch>
              </p:blipFill>
              <p:spPr>
                <a:xfrm>
                  <a:off x="20800610" y="2859195"/>
                  <a:ext cx="26964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651" name="Ink 650">
                  <a:extLst>
                    <a:ext uri="{FF2B5EF4-FFF2-40B4-BE49-F238E27FC236}">
                      <a16:creationId xmlns:a16="http://schemas.microsoft.com/office/drawing/2014/main" id="{1F8079F4-541A-908B-446D-22F82CBBC395}"/>
                    </a:ext>
                  </a:extLst>
                </p14:cNvPr>
                <p14:cNvContentPartPr/>
                <p14:nvPr/>
              </p14:nvContentPartPr>
              <p14:xfrm>
                <a:off x="20844890" y="2639595"/>
                <a:ext cx="48600" cy="497880"/>
              </p14:xfrm>
            </p:contentPart>
          </mc:Choice>
          <mc:Fallback>
            <p:pic>
              <p:nvPicPr>
                <p:cNvPr id="651" name="Ink 650">
                  <a:extLst>
                    <a:ext uri="{FF2B5EF4-FFF2-40B4-BE49-F238E27FC236}">
                      <a16:creationId xmlns:a16="http://schemas.microsoft.com/office/drawing/2014/main" id="{1F8079F4-541A-908B-446D-22F82CBBC395}"/>
                    </a:ext>
                  </a:extLst>
                </p:cNvPr>
                <p:cNvPicPr/>
                <p:nvPr/>
              </p:nvPicPr>
              <p:blipFill>
                <a:blip r:embed="rId93"/>
                <a:stretch>
                  <a:fillRect/>
                </a:stretch>
              </p:blipFill>
              <p:spPr>
                <a:xfrm>
                  <a:off x="20838770" y="2633475"/>
                  <a:ext cx="60840" cy="51012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652" name="Ink 651">
                  <a:extLst>
                    <a:ext uri="{FF2B5EF4-FFF2-40B4-BE49-F238E27FC236}">
                      <a16:creationId xmlns:a16="http://schemas.microsoft.com/office/drawing/2014/main" id="{6B7507F0-E953-FB40-C9D2-F541E298352C}"/>
                    </a:ext>
                  </a:extLst>
                </p14:cNvPr>
                <p14:cNvContentPartPr/>
                <p14:nvPr/>
              </p14:nvContentPartPr>
              <p14:xfrm>
                <a:off x="21071690" y="2765955"/>
                <a:ext cx="286920" cy="331560"/>
              </p14:xfrm>
            </p:contentPart>
          </mc:Choice>
          <mc:Fallback>
            <p:pic>
              <p:nvPicPr>
                <p:cNvPr id="652" name="Ink 651">
                  <a:extLst>
                    <a:ext uri="{FF2B5EF4-FFF2-40B4-BE49-F238E27FC236}">
                      <a16:creationId xmlns:a16="http://schemas.microsoft.com/office/drawing/2014/main" id="{6B7507F0-E953-FB40-C9D2-F541E298352C}"/>
                    </a:ext>
                  </a:extLst>
                </p:cNvPr>
                <p:cNvPicPr/>
                <p:nvPr/>
              </p:nvPicPr>
              <p:blipFill>
                <a:blip r:embed="rId95"/>
                <a:stretch>
                  <a:fillRect/>
                </a:stretch>
              </p:blipFill>
              <p:spPr>
                <a:xfrm>
                  <a:off x="21065570" y="2759835"/>
                  <a:ext cx="299160" cy="34380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53" name="Ink 652">
                  <a:extLst>
                    <a:ext uri="{FF2B5EF4-FFF2-40B4-BE49-F238E27FC236}">
                      <a16:creationId xmlns:a16="http://schemas.microsoft.com/office/drawing/2014/main" id="{0CF768FC-2FE3-2E8E-3548-0238CB0D4301}"/>
                    </a:ext>
                  </a:extLst>
                </p14:cNvPr>
                <p14:cNvContentPartPr/>
                <p14:nvPr/>
              </p14:nvContentPartPr>
              <p14:xfrm>
                <a:off x="21248450" y="2484075"/>
                <a:ext cx="231480" cy="715680"/>
              </p14:xfrm>
            </p:contentPart>
          </mc:Choice>
          <mc:Fallback>
            <p:pic>
              <p:nvPicPr>
                <p:cNvPr id="653" name="Ink 652">
                  <a:extLst>
                    <a:ext uri="{FF2B5EF4-FFF2-40B4-BE49-F238E27FC236}">
                      <a16:creationId xmlns:a16="http://schemas.microsoft.com/office/drawing/2014/main" id="{0CF768FC-2FE3-2E8E-3548-0238CB0D4301}"/>
                    </a:ext>
                  </a:extLst>
                </p:cNvPr>
                <p:cNvPicPr/>
                <p:nvPr/>
              </p:nvPicPr>
              <p:blipFill>
                <a:blip r:embed="rId97"/>
                <a:stretch>
                  <a:fillRect/>
                </a:stretch>
              </p:blipFill>
              <p:spPr>
                <a:xfrm>
                  <a:off x="21242330" y="2477955"/>
                  <a:ext cx="243720" cy="727920"/>
                </a:xfrm>
                <a:prstGeom prst="rect">
                  <a:avLst/>
                </a:prstGeom>
              </p:spPr>
            </p:pic>
          </mc:Fallback>
        </mc:AlternateContent>
      </p:grpSp>
      <p:grpSp>
        <p:nvGrpSpPr>
          <p:cNvPr id="661" name="Group 660">
            <a:extLst>
              <a:ext uri="{FF2B5EF4-FFF2-40B4-BE49-F238E27FC236}">
                <a16:creationId xmlns:a16="http://schemas.microsoft.com/office/drawing/2014/main" id="{62EBE838-6A91-AC01-403F-9160BF5EC590}"/>
              </a:ext>
            </a:extLst>
          </p:cNvPr>
          <p:cNvGrpSpPr/>
          <p:nvPr/>
        </p:nvGrpSpPr>
        <p:grpSpPr>
          <a:xfrm>
            <a:off x="13489010" y="5658915"/>
            <a:ext cx="451800" cy="336960"/>
            <a:chOff x="13489010" y="5658915"/>
            <a:chExt cx="451800" cy="336960"/>
          </a:xfrm>
        </p:grpSpPr>
        <mc:AlternateContent xmlns:mc="http://schemas.openxmlformats.org/markup-compatibility/2006">
          <mc:Choice xmlns:p14="http://schemas.microsoft.com/office/powerpoint/2010/main" Requires="p14">
            <p:contentPart p14:bwMode="auto" r:id="rId98">
              <p14:nvContentPartPr>
                <p14:cNvPr id="655" name="Ink 654">
                  <a:extLst>
                    <a:ext uri="{FF2B5EF4-FFF2-40B4-BE49-F238E27FC236}">
                      <a16:creationId xmlns:a16="http://schemas.microsoft.com/office/drawing/2014/main" id="{862D21C6-135E-F92D-9A97-79245694B3C5}"/>
                    </a:ext>
                  </a:extLst>
                </p14:cNvPr>
                <p14:cNvContentPartPr/>
                <p14:nvPr/>
              </p14:nvContentPartPr>
              <p14:xfrm>
                <a:off x="13489010" y="5837835"/>
                <a:ext cx="158040" cy="57240"/>
              </p14:xfrm>
            </p:contentPart>
          </mc:Choice>
          <mc:Fallback>
            <p:pic>
              <p:nvPicPr>
                <p:cNvPr id="655" name="Ink 654">
                  <a:extLst>
                    <a:ext uri="{FF2B5EF4-FFF2-40B4-BE49-F238E27FC236}">
                      <a16:creationId xmlns:a16="http://schemas.microsoft.com/office/drawing/2014/main" id="{862D21C6-135E-F92D-9A97-79245694B3C5}"/>
                    </a:ext>
                  </a:extLst>
                </p:cNvPr>
                <p:cNvPicPr/>
                <p:nvPr/>
              </p:nvPicPr>
              <p:blipFill>
                <a:blip r:embed="rId99"/>
                <a:stretch>
                  <a:fillRect/>
                </a:stretch>
              </p:blipFill>
              <p:spPr>
                <a:xfrm>
                  <a:off x="13482890" y="5831715"/>
                  <a:ext cx="17028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56" name="Ink 655">
                  <a:extLst>
                    <a:ext uri="{FF2B5EF4-FFF2-40B4-BE49-F238E27FC236}">
                      <a16:creationId xmlns:a16="http://schemas.microsoft.com/office/drawing/2014/main" id="{61D468D9-C832-B2EE-4A51-E82159F1BFBB}"/>
                    </a:ext>
                  </a:extLst>
                </p14:cNvPr>
                <p14:cNvContentPartPr/>
                <p14:nvPr/>
              </p14:nvContentPartPr>
              <p14:xfrm>
                <a:off x="13508810" y="5883195"/>
                <a:ext cx="57960" cy="79920"/>
              </p14:xfrm>
            </p:contentPart>
          </mc:Choice>
          <mc:Fallback>
            <p:pic>
              <p:nvPicPr>
                <p:cNvPr id="656" name="Ink 655">
                  <a:extLst>
                    <a:ext uri="{FF2B5EF4-FFF2-40B4-BE49-F238E27FC236}">
                      <a16:creationId xmlns:a16="http://schemas.microsoft.com/office/drawing/2014/main" id="{61D468D9-C832-B2EE-4A51-E82159F1BFBB}"/>
                    </a:ext>
                  </a:extLst>
                </p:cNvPr>
                <p:cNvPicPr/>
                <p:nvPr/>
              </p:nvPicPr>
              <p:blipFill>
                <a:blip r:embed="rId101"/>
                <a:stretch>
                  <a:fillRect/>
                </a:stretch>
              </p:blipFill>
              <p:spPr>
                <a:xfrm>
                  <a:off x="13502690" y="5877075"/>
                  <a:ext cx="7020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57" name="Ink 656">
                  <a:extLst>
                    <a:ext uri="{FF2B5EF4-FFF2-40B4-BE49-F238E27FC236}">
                      <a16:creationId xmlns:a16="http://schemas.microsoft.com/office/drawing/2014/main" id="{D3D7432D-5FF7-2794-676B-D6360432ABD0}"/>
                    </a:ext>
                  </a:extLst>
                </p14:cNvPr>
                <p14:cNvContentPartPr/>
                <p14:nvPr/>
              </p14:nvContentPartPr>
              <p14:xfrm>
                <a:off x="13612130" y="5658915"/>
                <a:ext cx="54360" cy="309960"/>
              </p14:xfrm>
            </p:contentPart>
          </mc:Choice>
          <mc:Fallback>
            <p:pic>
              <p:nvPicPr>
                <p:cNvPr id="657" name="Ink 656">
                  <a:extLst>
                    <a:ext uri="{FF2B5EF4-FFF2-40B4-BE49-F238E27FC236}">
                      <a16:creationId xmlns:a16="http://schemas.microsoft.com/office/drawing/2014/main" id="{D3D7432D-5FF7-2794-676B-D6360432ABD0}"/>
                    </a:ext>
                  </a:extLst>
                </p:cNvPr>
                <p:cNvPicPr/>
                <p:nvPr/>
              </p:nvPicPr>
              <p:blipFill>
                <a:blip r:embed="rId103"/>
                <a:stretch>
                  <a:fillRect/>
                </a:stretch>
              </p:blipFill>
              <p:spPr>
                <a:xfrm>
                  <a:off x="13606010" y="5652795"/>
                  <a:ext cx="66600" cy="3222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58" name="Ink 657">
                  <a:extLst>
                    <a:ext uri="{FF2B5EF4-FFF2-40B4-BE49-F238E27FC236}">
                      <a16:creationId xmlns:a16="http://schemas.microsoft.com/office/drawing/2014/main" id="{90255A72-8C77-1741-6734-592C1ED4D8E2}"/>
                    </a:ext>
                  </a:extLst>
                </p14:cNvPr>
                <p14:cNvContentPartPr/>
                <p14:nvPr/>
              </p14:nvContentPartPr>
              <p14:xfrm>
                <a:off x="13767650" y="5779515"/>
                <a:ext cx="135360" cy="153720"/>
              </p14:xfrm>
            </p:contentPart>
          </mc:Choice>
          <mc:Fallback>
            <p:pic>
              <p:nvPicPr>
                <p:cNvPr id="658" name="Ink 657">
                  <a:extLst>
                    <a:ext uri="{FF2B5EF4-FFF2-40B4-BE49-F238E27FC236}">
                      <a16:creationId xmlns:a16="http://schemas.microsoft.com/office/drawing/2014/main" id="{90255A72-8C77-1741-6734-592C1ED4D8E2}"/>
                    </a:ext>
                  </a:extLst>
                </p:cNvPr>
                <p:cNvPicPr/>
                <p:nvPr/>
              </p:nvPicPr>
              <p:blipFill>
                <a:blip r:embed="rId105"/>
                <a:stretch>
                  <a:fillRect/>
                </a:stretch>
              </p:blipFill>
              <p:spPr>
                <a:xfrm>
                  <a:off x="13761530" y="5773395"/>
                  <a:ext cx="14760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59" name="Ink 658">
                  <a:extLst>
                    <a:ext uri="{FF2B5EF4-FFF2-40B4-BE49-F238E27FC236}">
                      <a16:creationId xmlns:a16="http://schemas.microsoft.com/office/drawing/2014/main" id="{A349CA27-6F11-40C8-3AF9-C6DF64C9BC3D}"/>
                    </a:ext>
                  </a:extLst>
                </p14:cNvPr>
                <p14:cNvContentPartPr/>
                <p14:nvPr/>
              </p14:nvContentPartPr>
              <p14:xfrm>
                <a:off x="13736330" y="5796795"/>
                <a:ext cx="204480" cy="199080"/>
              </p14:xfrm>
            </p:contentPart>
          </mc:Choice>
          <mc:Fallback>
            <p:pic>
              <p:nvPicPr>
                <p:cNvPr id="659" name="Ink 658">
                  <a:extLst>
                    <a:ext uri="{FF2B5EF4-FFF2-40B4-BE49-F238E27FC236}">
                      <a16:creationId xmlns:a16="http://schemas.microsoft.com/office/drawing/2014/main" id="{A349CA27-6F11-40C8-3AF9-C6DF64C9BC3D}"/>
                    </a:ext>
                  </a:extLst>
                </p:cNvPr>
                <p:cNvPicPr/>
                <p:nvPr/>
              </p:nvPicPr>
              <p:blipFill>
                <a:blip r:embed="rId107"/>
                <a:stretch>
                  <a:fillRect/>
                </a:stretch>
              </p:blipFill>
              <p:spPr>
                <a:xfrm>
                  <a:off x="13730210" y="5790675"/>
                  <a:ext cx="216720" cy="211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8">
            <p14:nvContentPartPr>
              <p14:cNvPr id="660" name="Ink 659">
                <a:extLst>
                  <a:ext uri="{FF2B5EF4-FFF2-40B4-BE49-F238E27FC236}">
                    <a16:creationId xmlns:a16="http://schemas.microsoft.com/office/drawing/2014/main" id="{89D170F0-7F7B-B177-B3DF-7F310694240D}"/>
                  </a:ext>
                </a:extLst>
              </p14:cNvPr>
              <p14:cNvContentPartPr/>
              <p14:nvPr/>
            </p14:nvContentPartPr>
            <p14:xfrm>
              <a:off x="14112530" y="5744955"/>
              <a:ext cx="360" cy="240480"/>
            </p14:xfrm>
          </p:contentPart>
        </mc:Choice>
        <mc:Fallback>
          <p:pic>
            <p:nvPicPr>
              <p:cNvPr id="660" name="Ink 659">
                <a:extLst>
                  <a:ext uri="{FF2B5EF4-FFF2-40B4-BE49-F238E27FC236}">
                    <a16:creationId xmlns:a16="http://schemas.microsoft.com/office/drawing/2014/main" id="{89D170F0-7F7B-B177-B3DF-7F310694240D}"/>
                  </a:ext>
                </a:extLst>
              </p:cNvPr>
              <p:cNvPicPr/>
              <p:nvPr/>
            </p:nvPicPr>
            <p:blipFill>
              <a:blip r:embed="rId109"/>
              <a:stretch>
                <a:fillRect/>
              </a:stretch>
            </p:blipFill>
            <p:spPr>
              <a:xfrm>
                <a:off x="14106410" y="5738835"/>
                <a:ext cx="12600" cy="252720"/>
              </a:xfrm>
              <a:prstGeom prst="rect">
                <a:avLst/>
              </a:prstGeom>
            </p:spPr>
          </p:pic>
        </mc:Fallback>
      </mc:AlternateContent>
      <p:grpSp>
        <p:nvGrpSpPr>
          <p:cNvPr id="671" name="Group 670">
            <a:extLst>
              <a:ext uri="{FF2B5EF4-FFF2-40B4-BE49-F238E27FC236}">
                <a16:creationId xmlns:a16="http://schemas.microsoft.com/office/drawing/2014/main" id="{CBBA31EE-5822-90DC-41E8-58F94A4E63BA}"/>
              </a:ext>
            </a:extLst>
          </p:cNvPr>
          <p:cNvGrpSpPr/>
          <p:nvPr/>
        </p:nvGrpSpPr>
        <p:grpSpPr>
          <a:xfrm>
            <a:off x="14722010" y="5779515"/>
            <a:ext cx="719640" cy="439560"/>
            <a:chOff x="14722010" y="5779515"/>
            <a:chExt cx="719640" cy="439560"/>
          </a:xfrm>
        </p:grpSpPr>
        <mc:AlternateContent xmlns:mc="http://schemas.openxmlformats.org/markup-compatibility/2006">
          <mc:Choice xmlns:p14="http://schemas.microsoft.com/office/powerpoint/2010/main" Requires="p14">
            <p:contentPart p14:bwMode="auto" r:id="rId110">
              <p14:nvContentPartPr>
                <p14:cNvPr id="662" name="Ink 661">
                  <a:extLst>
                    <a:ext uri="{FF2B5EF4-FFF2-40B4-BE49-F238E27FC236}">
                      <a16:creationId xmlns:a16="http://schemas.microsoft.com/office/drawing/2014/main" id="{39E32232-E9EF-A67D-FB00-EAE309F23230}"/>
                    </a:ext>
                  </a:extLst>
                </p14:cNvPr>
                <p14:cNvContentPartPr/>
                <p14:nvPr/>
              </p14:nvContentPartPr>
              <p14:xfrm>
                <a:off x="14722010" y="5900115"/>
                <a:ext cx="184680" cy="143640"/>
              </p14:xfrm>
            </p:contentPart>
          </mc:Choice>
          <mc:Fallback>
            <p:pic>
              <p:nvPicPr>
                <p:cNvPr id="662" name="Ink 661">
                  <a:extLst>
                    <a:ext uri="{FF2B5EF4-FFF2-40B4-BE49-F238E27FC236}">
                      <a16:creationId xmlns:a16="http://schemas.microsoft.com/office/drawing/2014/main" id="{39E32232-E9EF-A67D-FB00-EAE309F23230}"/>
                    </a:ext>
                  </a:extLst>
                </p:cNvPr>
                <p:cNvPicPr/>
                <p:nvPr/>
              </p:nvPicPr>
              <p:blipFill>
                <a:blip r:embed="rId111"/>
                <a:stretch>
                  <a:fillRect/>
                </a:stretch>
              </p:blipFill>
              <p:spPr>
                <a:xfrm>
                  <a:off x="14715890" y="5893995"/>
                  <a:ext cx="19692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663" name="Ink 662">
                  <a:extLst>
                    <a:ext uri="{FF2B5EF4-FFF2-40B4-BE49-F238E27FC236}">
                      <a16:creationId xmlns:a16="http://schemas.microsoft.com/office/drawing/2014/main" id="{F1FB91CF-06A2-C595-E892-287FF3FDB455}"/>
                    </a:ext>
                  </a:extLst>
                </p14:cNvPr>
                <p14:cNvContentPartPr/>
                <p14:nvPr/>
              </p14:nvContentPartPr>
              <p14:xfrm>
                <a:off x="14824610" y="5779515"/>
                <a:ext cx="82080" cy="328320"/>
              </p14:xfrm>
            </p:contentPart>
          </mc:Choice>
          <mc:Fallback>
            <p:pic>
              <p:nvPicPr>
                <p:cNvPr id="663" name="Ink 662">
                  <a:extLst>
                    <a:ext uri="{FF2B5EF4-FFF2-40B4-BE49-F238E27FC236}">
                      <a16:creationId xmlns:a16="http://schemas.microsoft.com/office/drawing/2014/main" id="{F1FB91CF-06A2-C595-E892-287FF3FDB455}"/>
                    </a:ext>
                  </a:extLst>
                </p:cNvPr>
                <p:cNvPicPr/>
                <p:nvPr/>
              </p:nvPicPr>
              <p:blipFill>
                <a:blip r:embed="rId113"/>
                <a:stretch>
                  <a:fillRect/>
                </a:stretch>
              </p:blipFill>
              <p:spPr>
                <a:xfrm>
                  <a:off x="14818490" y="5773395"/>
                  <a:ext cx="94320" cy="3405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664" name="Ink 663">
                  <a:extLst>
                    <a:ext uri="{FF2B5EF4-FFF2-40B4-BE49-F238E27FC236}">
                      <a16:creationId xmlns:a16="http://schemas.microsoft.com/office/drawing/2014/main" id="{F5CAABA2-4584-967D-DC0C-C90EE03418CF}"/>
                    </a:ext>
                  </a:extLst>
                </p14:cNvPr>
                <p14:cNvContentPartPr/>
                <p14:nvPr/>
              </p14:nvContentPartPr>
              <p14:xfrm>
                <a:off x="15044210" y="5934675"/>
                <a:ext cx="151200" cy="232560"/>
              </p14:xfrm>
            </p:contentPart>
          </mc:Choice>
          <mc:Fallback>
            <p:pic>
              <p:nvPicPr>
                <p:cNvPr id="664" name="Ink 663">
                  <a:extLst>
                    <a:ext uri="{FF2B5EF4-FFF2-40B4-BE49-F238E27FC236}">
                      <a16:creationId xmlns:a16="http://schemas.microsoft.com/office/drawing/2014/main" id="{F5CAABA2-4584-967D-DC0C-C90EE03418CF}"/>
                    </a:ext>
                  </a:extLst>
                </p:cNvPr>
                <p:cNvPicPr/>
                <p:nvPr/>
              </p:nvPicPr>
              <p:blipFill>
                <a:blip r:embed="rId115"/>
                <a:stretch>
                  <a:fillRect/>
                </a:stretch>
              </p:blipFill>
              <p:spPr>
                <a:xfrm>
                  <a:off x="15038090" y="5928555"/>
                  <a:ext cx="163440" cy="24480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665" name="Ink 664">
                  <a:extLst>
                    <a:ext uri="{FF2B5EF4-FFF2-40B4-BE49-F238E27FC236}">
                      <a16:creationId xmlns:a16="http://schemas.microsoft.com/office/drawing/2014/main" id="{7E2C5AAC-C0C8-B539-5032-7DBD20E6A7D9}"/>
                    </a:ext>
                  </a:extLst>
                </p14:cNvPr>
                <p14:cNvContentPartPr/>
                <p14:nvPr/>
              </p14:nvContentPartPr>
              <p14:xfrm>
                <a:off x="15090650" y="6055635"/>
                <a:ext cx="126720" cy="70560"/>
              </p14:xfrm>
            </p:contentPart>
          </mc:Choice>
          <mc:Fallback>
            <p:pic>
              <p:nvPicPr>
                <p:cNvPr id="665" name="Ink 664">
                  <a:extLst>
                    <a:ext uri="{FF2B5EF4-FFF2-40B4-BE49-F238E27FC236}">
                      <a16:creationId xmlns:a16="http://schemas.microsoft.com/office/drawing/2014/main" id="{7E2C5AAC-C0C8-B539-5032-7DBD20E6A7D9}"/>
                    </a:ext>
                  </a:extLst>
                </p:cNvPr>
                <p:cNvPicPr/>
                <p:nvPr/>
              </p:nvPicPr>
              <p:blipFill>
                <a:blip r:embed="rId117"/>
                <a:stretch>
                  <a:fillRect/>
                </a:stretch>
              </p:blipFill>
              <p:spPr>
                <a:xfrm>
                  <a:off x="15084530" y="6049515"/>
                  <a:ext cx="13896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667" name="Ink 666">
                  <a:extLst>
                    <a:ext uri="{FF2B5EF4-FFF2-40B4-BE49-F238E27FC236}">
                      <a16:creationId xmlns:a16="http://schemas.microsoft.com/office/drawing/2014/main" id="{9295B1FD-E771-439B-05CF-587676A07B82}"/>
                    </a:ext>
                  </a:extLst>
                </p14:cNvPr>
                <p14:cNvContentPartPr/>
                <p14:nvPr/>
              </p14:nvContentPartPr>
              <p14:xfrm>
                <a:off x="15356330" y="5900115"/>
                <a:ext cx="85320" cy="233280"/>
              </p14:xfrm>
            </p:contentPart>
          </mc:Choice>
          <mc:Fallback>
            <p:pic>
              <p:nvPicPr>
                <p:cNvPr id="667" name="Ink 666">
                  <a:extLst>
                    <a:ext uri="{FF2B5EF4-FFF2-40B4-BE49-F238E27FC236}">
                      <a16:creationId xmlns:a16="http://schemas.microsoft.com/office/drawing/2014/main" id="{9295B1FD-E771-439B-05CF-587676A07B82}"/>
                    </a:ext>
                  </a:extLst>
                </p:cNvPr>
                <p:cNvPicPr/>
                <p:nvPr/>
              </p:nvPicPr>
              <p:blipFill>
                <a:blip r:embed="rId119"/>
                <a:stretch>
                  <a:fillRect/>
                </a:stretch>
              </p:blipFill>
              <p:spPr>
                <a:xfrm>
                  <a:off x="15350210" y="5893995"/>
                  <a:ext cx="97560" cy="24552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668" name="Ink 667">
                  <a:extLst>
                    <a:ext uri="{FF2B5EF4-FFF2-40B4-BE49-F238E27FC236}">
                      <a16:creationId xmlns:a16="http://schemas.microsoft.com/office/drawing/2014/main" id="{E9AFAFB1-B7F3-71A2-DAF3-0DD95DDC74C7}"/>
                    </a:ext>
                  </a:extLst>
                </p14:cNvPr>
                <p14:cNvContentPartPr/>
                <p14:nvPr/>
              </p14:nvContentPartPr>
              <p14:xfrm>
                <a:off x="14997410" y="6107475"/>
                <a:ext cx="150840" cy="50400"/>
              </p14:xfrm>
            </p:contentPart>
          </mc:Choice>
          <mc:Fallback>
            <p:pic>
              <p:nvPicPr>
                <p:cNvPr id="668" name="Ink 667">
                  <a:extLst>
                    <a:ext uri="{FF2B5EF4-FFF2-40B4-BE49-F238E27FC236}">
                      <a16:creationId xmlns:a16="http://schemas.microsoft.com/office/drawing/2014/main" id="{E9AFAFB1-B7F3-71A2-DAF3-0DD95DDC74C7}"/>
                    </a:ext>
                  </a:extLst>
                </p:cNvPr>
                <p:cNvPicPr/>
                <p:nvPr/>
              </p:nvPicPr>
              <p:blipFill>
                <a:blip r:embed="rId121"/>
                <a:stretch>
                  <a:fillRect/>
                </a:stretch>
              </p:blipFill>
              <p:spPr>
                <a:xfrm>
                  <a:off x="14991290" y="6101355"/>
                  <a:ext cx="16308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670" name="Ink 669">
                  <a:extLst>
                    <a:ext uri="{FF2B5EF4-FFF2-40B4-BE49-F238E27FC236}">
                      <a16:creationId xmlns:a16="http://schemas.microsoft.com/office/drawing/2014/main" id="{481E8D39-3BE5-0F32-B4E0-4744D73F3B27}"/>
                    </a:ext>
                  </a:extLst>
                </p14:cNvPr>
                <p14:cNvContentPartPr/>
                <p14:nvPr/>
              </p14:nvContentPartPr>
              <p14:xfrm>
                <a:off x="15147890" y="6072915"/>
                <a:ext cx="41040" cy="146160"/>
              </p14:xfrm>
            </p:contentPart>
          </mc:Choice>
          <mc:Fallback>
            <p:pic>
              <p:nvPicPr>
                <p:cNvPr id="670" name="Ink 669">
                  <a:extLst>
                    <a:ext uri="{FF2B5EF4-FFF2-40B4-BE49-F238E27FC236}">
                      <a16:creationId xmlns:a16="http://schemas.microsoft.com/office/drawing/2014/main" id="{481E8D39-3BE5-0F32-B4E0-4744D73F3B27}"/>
                    </a:ext>
                  </a:extLst>
                </p:cNvPr>
                <p:cNvPicPr/>
                <p:nvPr/>
              </p:nvPicPr>
              <p:blipFill>
                <a:blip r:embed="rId123"/>
                <a:stretch>
                  <a:fillRect/>
                </a:stretch>
              </p:blipFill>
              <p:spPr>
                <a:xfrm>
                  <a:off x="15141770" y="6066795"/>
                  <a:ext cx="53280" cy="158400"/>
                </a:xfrm>
                <a:prstGeom prst="rect">
                  <a:avLst/>
                </a:prstGeom>
              </p:spPr>
            </p:pic>
          </mc:Fallback>
        </mc:AlternateContent>
      </p:grpSp>
      <p:grpSp>
        <p:nvGrpSpPr>
          <p:cNvPr id="676" name="Group 675">
            <a:extLst>
              <a:ext uri="{FF2B5EF4-FFF2-40B4-BE49-F238E27FC236}">
                <a16:creationId xmlns:a16="http://schemas.microsoft.com/office/drawing/2014/main" id="{017F7B5E-4FF7-A6E0-7E85-E59E97E65C87}"/>
              </a:ext>
            </a:extLst>
          </p:cNvPr>
          <p:cNvGrpSpPr/>
          <p:nvPr/>
        </p:nvGrpSpPr>
        <p:grpSpPr>
          <a:xfrm>
            <a:off x="14304050" y="4860435"/>
            <a:ext cx="209880" cy="251640"/>
            <a:chOff x="14304050" y="4860435"/>
            <a:chExt cx="209880" cy="251640"/>
          </a:xfrm>
        </p:grpSpPr>
        <mc:AlternateContent xmlns:mc="http://schemas.openxmlformats.org/markup-compatibility/2006">
          <mc:Choice xmlns:p14="http://schemas.microsoft.com/office/powerpoint/2010/main" Requires="p14">
            <p:contentPart p14:bwMode="auto" r:id="rId124">
              <p14:nvContentPartPr>
                <p14:cNvPr id="672" name="Ink 671">
                  <a:extLst>
                    <a:ext uri="{FF2B5EF4-FFF2-40B4-BE49-F238E27FC236}">
                      <a16:creationId xmlns:a16="http://schemas.microsoft.com/office/drawing/2014/main" id="{6C28F880-9C42-EC5D-2DA2-F05DEB0535F1}"/>
                    </a:ext>
                  </a:extLst>
                </p14:cNvPr>
                <p14:cNvContentPartPr/>
                <p14:nvPr/>
              </p14:nvContentPartPr>
              <p14:xfrm>
                <a:off x="14304050" y="4860435"/>
                <a:ext cx="209880" cy="251640"/>
              </p14:xfrm>
            </p:contentPart>
          </mc:Choice>
          <mc:Fallback>
            <p:pic>
              <p:nvPicPr>
                <p:cNvPr id="672" name="Ink 671">
                  <a:extLst>
                    <a:ext uri="{FF2B5EF4-FFF2-40B4-BE49-F238E27FC236}">
                      <a16:creationId xmlns:a16="http://schemas.microsoft.com/office/drawing/2014/main" id="{6C28F880-9C42-EC5D-2DA2-F05DEB0535F1}"/>
                    </a:ext>
                  </a:extLst>
                </p:cNvPr>
                <p:cNvPicPr/>
                <p:nvPr/>
              </p:nvPicPr>
              <p:blipFill>
                <a:blip r:embed="rId125"/>
                <a:stretch>
                  <a:fillRect/>
                </a:stretch>
              </p:blipFill>
              <p:spPr>
                <a:xfrm>
                  <a:off x="14297930" y="4854315"/>
                  <a:ext cx="222120" cy="26388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673" name="Ink 672">
                  <a:extLst>
                    <a:ext uri="{FF2B5EF4-FFF2-40B4-BE49-F238E27FC236}">
                      <a16:creationId xmlns:a16="http://schemas.microsoft.com/office/drawing/2014/main" id="{41D01306-08AE-0A1F-1753-8917AC4B984E}"/>
                    </a:ext>
                  </a:extLst>
                </p14:cNvPr>
                <p14:cNvContentPartPr/>
                <p14:nvPr/>
              </p14:nvContentPartPr>
              <p14:xfrm>
                <a:off x="14397290" y="4944675"/>
                <a:ext cx="43920" cy="38160"/>
              </p14:xfrm>
            </p:contentPart>
          </mc:Choice>
          <mc:Fallback>
            <p:pic>
              <p:nvPicPr>
                <p:cNvPr id="673" name="Ink 672">
                  <a:extLst>
                    <a:ext uri="{FF2B5EF4-FFF2-40B4-BE49-F238E27FC236}">
                      <a16:creationId xmlns:a16="http://schemas.microsoft.com/office/drawing/2014/main" id="{41D01306-08AE-0A1F-1753-8917AC4B984E}"/>
                    </a:ext>
                  </a:extLst>
                </p:cNvPr>
                <p:cNvPicPr/>
                <p:nvPr/>
              </p:nvPicPr>
              <p:blipFill>
                <a:blip r:embed="rId127"/>
                <a:stretch>
                  <a:fillRect/>
                </a:stretch>
              </p:blipFill>
              <p:spPr>
                <a:xfrm>
                  <a:off x="14391170" y="4938555"/>
                  <a:ext cx="5616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675" name="Ink 674">
                  <a:extLst>
                    <a:ext uri="{FF2B5EF4-FFF2-40B4-BE49-F238E27FC236}">
                      <a16:creationId xmlns:a16="http://schemas.microsoft.com/office/drawing/2014/main" id="{4FD9B2E8-D0D0-4DD4-02F9-D1CFBC399CFE}"/>
                    </a:ext>
                  </a:extLst>
                </p14:cNvPr>
                <p14:cNvContentPartPr/>
                <p14:nvPr/>
              </p14:nvContentPartPr>
              <p14:xfrm>
                <a:off x="14405930" y="4968795"/>
                <a:ext cx="360" cy="360"/>
              </p14:xfrm>
            </p:contentPart>
          </mc:Choice>
          <mc:Fallback>
            <p:pic>
              <p:nvPicPr>
                <p:cNvPr id="675" name="Ink 674">
                  <a:extLst>
                    <a:ext uri="{FF2B5EF4-FFF2-40B4-BE49-F238E27FC236}">
                      <a16:creationId xmlns:a16="http://schemas.microsoft.com/office/drawing/2014/main" id="{4FD9B2E8-D0D0-4DD4-02F9-D1CFBC399CFE}"/>
                    </a:ext>
                  </a:extLst>
                </p:cNvPr>
                <p:cNvPicPr/>
                <p:nvPr/>
              </p:nvPicPr>
              <p:blipFill>
                <a:blip r:embed="rId129"/>
                <a:stretch>
                  <a:fillRect/>
                </a:stretch>
              </p:blipFill>
              <p:spPr>
                <a:xfrm>
                  <a:off x="14399810" y="4962675"/>
                  <a:ext cx="12600" cy="12600"/>
                </a:xfrm>
                <a:prstGeom prst="rect">
                  <a:avLst/>
                </a:prstGeom>
              </p:spPr>
            </p:pic>
          </mc:Fallback>
        </mc:AlternateContent>
      </p:grpSp>
      <p:grpSp>
        <p:nvGrpSpPr>
          <p:cNvPr id="681" name="Group 680">
            <a:extLst>
              <a:ext uri="{FF2B5EF4-FFF2-40B4-BE49-F238E27FC236}">
                <a16:creationId xmlns:a16="http://schemas.microsoft.com/office/drawing/2014/main" id="{816D334A-A98D-F7A6-E67B-4CAC2F2690D0}"/>
              </a:ext>
            </a:extLst>
          </p:cNvPr>
          <p:cNvGrpSpPr/>
          <p:nvPr/>
        </p:nvGrpSpPr>
        <p:grpSpPr>
          <a:xfrm>
            <a:off x="16182890" y="5693115"/>
            <a:ext cx="656280" cy="266040"/>
            <a:chOff x="16182890" y="5693115"/>
            <a:chExt cx="656280" cy="266040"/>
          </a:xfrm>
        </p:grpSpPr>
        <mc:AlternateContent xmlns:mc="http://schemas.openxmlformats.org/markup-compatibility/2006">
          <mc:Choice xmlns:p14="http://schemas.microsoft.com/office/powerpoint/2010/main" Requires="p14">
            <p:contentPart p14:bwMode="auto" r:id="rId130">
              <p14:nvContentPartPr>
                <p14:cNvPr id="677" name="Ink 676">
                  <a:extLst>
                    <a:ext uri="{FF2B5EF4-FFF2-40B4-BE49-F238E27FC236}">
                      <a16:creationId xmlns:a16="http://schemas.microsoft.com/office/drawing/2014/main" id="{7BAE76D0-2DF9-3FBA-837F-975D449F5B18}"/>
                    </a:ext>
                  </a:extLst>
                </p14:cNvPr>
                <p14:cNvContentPartPr/>
                <p14:nvPr/>
              </p14:nvContentPartPr>
              <p14:xfrm>
                <a:off x="16182890" y="5693115"/>
                <a:ext cx="279720" cy="226800"/>
              </p14:xfrm>
            </p:contentPart>
          </mc:Choice>
          <mc:Fallback>
            <p:pic>
              <p:nvPicPr>
                <p:cNvPr id="677" name="Ink 676">
                  <a:extLst>
                    <a:ext uri="{FF2B5EF4-FFF2-40B4-BE49-F238E27FC236}">
                      <a16:creationId xmlns:a16="http://schemas.microsoft.com/office/drawing/2014/main" id="{7BAE76D0-2DF9-3FBA-837F-975D449F5B18}"/>
                    </a:ext>
                  </a:extLst>
                </p:cNvPr>
                <p:cNvPicPr/>
                <p:nvPr/>
              </p:nvPicPr>
              <p:blipFill>
                <a:blip r:embed="rId131"/>
                <a:stretch>
                  <a:fillRect/>
                </a:stretch>
              </p:blipFill>
              <p:spPr>
                <a:xfrm>
                  <a:off x="16176770" y="5686995"/>
                  <a:ext cx="291960" cy="23904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678" name="Ink 677">
                  <a:extLst>
                    <a:ext uri="{FF2B5EF4-FFF2-40B4-BE49-F238E27FC236}">
                      <a16:creationId xmlns:a16="http://schemas.microsoft.com/office/drawing/2014/main" id="{BD4EC6CE-FA06-32BC-3B44-DC7EA7547DCA}"/>
                    </a:ext>
                  </a:extLst>
                </p14:cNvPr>
                <p14:cNvContentPartPr/>
                <p14:nvPr/>
              </p14:nvContentPartPr>
              <p14:xfrm>
                <a:off x="16476290" y="5814075"/>
                <a:ext cx="201960" cy="66240"/>
              </p14:xfrm>
            </p:contentPart>
          </mc:Choice>
          <mc:Fallback>
            <p:pic>
              <p:nvPicPr>
                <p:cNvPr id="678" name="Ink 677">
                  <a:extLst>
                    <a:ext uri="{FF2B5EF4-FFF2-40B4-BE49-F238E27FC236}">
                      <a16:creationId xmlns:a16="http://schemas.microsoft.com/office/drawing/2014/main" id="{BD4EC6CE-FA06-32BC-3B44-DC7EA7547DCA}"/>
                    </a:ext>
                  </a:extLst>
                </p:cNvPr>
                <p:cNvPicPr/>
                <p:nvPr/>
              </p:nvPicPr>
              <p:blipFill>
                <a:blip r:embed="rId133"/>
                <a:stretch>
                  <a:fillRect/>
                </a:stretch>
              </p:blipFill>
              <p:spPr>
                <a:xfrm>
                  <a:off x="16470170" y="5807955"/>
                  <a:ext cx="21420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679" name="Ink 678">
                  <a:extLst>
                    <a:ext uri="{FF2B5EF4-FFF2-40B4-BE49-F238E27FC236}">
                      <a16:creationId xmlns:a16="http://schemas.microsoft.com/office/drawing/2014/main" id="{E17554A4-F7AA-305E-3C36-6419AFE50EE9}"/>
                    </a:ext>
                  </a:extLst>
                </p14:cNvPr>
                <p14:cNvContentPartPr/>
                <p14:nvPr/>
              </p14:nvContentPartPr>
              <p14:xfrm>
                <a:off x="16562690" y="5796795"/>
                <a:ext cx="69120" cy="150840"/>
              </p14:xfrm>
            </p:contentPart>
          </mc:Choice>
          <mc:Fallback>
            <p:pic>
              <p:nvPicPr>
                <p:cNvPr id="679" name="Ink 678">
                  <a:extLst>
                    <a:ext uri="{FF2B5EF4-FFF2-40B4-BE49-F238E27FC236}">
                      <a16:creationId xmlns:a16="http://schemas.microsoft.com/office/drawing/2014/main" id="{E17554A4-F7AA-305E-3C36-6419AFE50EE9}"/>
                    </a:ext>
                  </a:extLst>
                </p:cNvPr>
                <p:cNvPicPr/>
                <p:nvPr/>
              </p:nvPicPr>
              <p:blipFill>
                <a:blip r:embed="rId135"/>
                <a:stretch>
                  <a:fillRect/>
                </a:stretch>
              </p:blipFill>
              <p:spPr>
                <a:xfrm>
                  <a:off x="16556570" y="5790675"/>
                  <a:ext cx="8136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680" name="Ink 679">
                  <a:extLst>
                    <a:ext uri="{FF2B5EF4-FFF2-40B4-BE49-F238E27FC236}">
                      <a16:creationId xmlns:a16="http://schemas.microsoft.com/office/drawing/2014/main" id="{F55B475F-C48F-6F3F-24E1-20365A43895D}"/>
                    </a:ext>
                  </a:extLst>
                </p14:cNvPr>
                <p14:cNvContentPartPr/>
                <p14:nvPr/>
              </p14:nvContentPartPr>
              <p14:xfrm>
                <a:off x="16804250" y="5779515"/>
                <a:ext cx="34920" cy="179640"/>
              </p14:xfrm>
            </p:contentPart>
          </mc:Choice>
          <mc:Fallback>
            <p:pic>
              <p:nvPicPr>
                <p:cNvPr id="680" name="Ink 679">
                  <a:extLst>
                    <a:ext uri="{FF2B5EF4-FFF2-40B4-BE49-F238E27FC236}">
                      <a16:creationId xmlns:a16="http://schemas.microsoft.com/office/drawing/2014/main" id="{F55B475F-C48F-6F3F-24E1-20365A43895D}"/>
                    </a:ext>
                  </a:extLst>
                </p:cNvPr>
                <p:cNvPicPr/>
                <p:nvPr/>
              </p:nvPicPr>
              <p:blipFill>
                <a:blip r:embed="rId137"/>
                <a:stretch>
                  <a:fillRect/>
                </a:stretch>
              </p:blipFill>
              <p:spPr>
                <a:xfrm>
                  <a:off x="16798130" y="5773395"/>
                  <a:ext cx="47160" cy="191880"/>
                </a:xfrm>
                <a:prstGeom prst="rect">
                  <a:avLst/>
                </a:prstGeom>
              </p:spPr>
            </p:pic>
          </mc:Fallback>
        </mc:AlternateContent>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43">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64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iterate>
                                    <p:tmAbs val="0"/>
                                  </p:iterate>
                                  <p:childTnLst>
                                    <p:set>
                                      <p:cBhvr>
                                        <p:cTn id="10" fill="hold"/>
                                        <p:tgtEl>
                                          <p:spTgt spid="6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64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iterate>
                                    <p:tmAbs val="0"/>
                                  </p:iterate>
                                  <p:childTnLst>
                                    <p:set>
                                      <p:cBhvr>
                                        <p:cTn id="16" fill="hold"/>
                                        <p:tgtEl>
                                          <p:spTgt spid="64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6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 grpId="0" build="p"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Simple RNN vs GRU vs LSTM"/>
          <p:cNvSpPr txBox="1">
            <a:spLocks noGrp="1"/>
          </p:cNvSpPr>
          <p:nvPr>
            <p:ph type="title"/>
          </p:nvPr>
        </p:nvSpPr>
        <p:spPr>
          <a:xfrm>
            <a:off x="4387453" y="405273"/>
            <a:ext cx="15609094" cy="1856454"/>
          </a:xfrm>
          <a:prstGeom prst="rect">
            <a:avLst/>
          </a:prstGeom>
        </p:spPr>
        <p:txBody>
          <a:bodyPr/>
          <a:lstStyle>
            <a:lvl1pPr>
              <a:defRPr sz="6600"/>
            </a:lvl1pPr>
          </a:lstStyle>
          <a:p>
            <a:r>
              <a:t>Simple RNN vs GRU vs LSTM</a:t>
            </a:r>
          </a:p>
        </p:txBody>
      </p:sp>
      <p:sp>
        <p:nvSpPr>
          <p:cNvPr id="607" name="Simple RNN"/>
          <p:cNvSpPr txBox="1"/>
          <p:nvPr/>
        </p:nvSpPr>
        <p:spPr>
          <a:xfrm>
            <a:off x="3863385" y="10482051"/>
            <a:ext cx="4421883" cy="1108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6600">
                <a:latin typeface="+mj-lt"/>
                <a:ea typeface="+mj-ea"/>
                <a:cs typeface="+mj-cs"/>
                <a:sym typeface="Gill Sans"/>
              </a:defRPr>
            </a:lvl1pPr>
          </a:lstStyle>
          <a:p>
            <a:r>
              <a:t>Simple RNN</a:t>
            </a:r>
          </a:p>
        </p:txBody>
      </p:sp>
      <p:sp>
        <p:nvSpPr>
          <p:cNvPr id="608" name="GRU"/>
          <p:cNvSpPr txBox="1"/>
          <p:nvPr/>
        </p:nvSpPr>
        <p:spPr>
          <a:xfrm>
            <a:off x="10535402" y="10482051"/>
            <a:ext cx="1850803" cy="1108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6600">
                <a:latin typeface="+mj-lt"/>
                <a:ea typeface="+mj-ea"/>
                <a:cs typeface="+mj-cs"/>
                <a:sym typeface="Gill Sans"/>
              </a:defRPr>
            </a:lvl1pPr>
          </a:lstStyle>
          <a:p>
            <a:r>
              <a:t>GRU</a:t>
            </a:r>
          </a:p>
        </p:txBody>
      </p:sp>
      <p:sp>
        <p:nvSpPr>
          <p:cNvPr id="609" name="LSTM"/>
          <p:cNvSpPr txBox="1"/>
          <p:nvPr/>
        </p:nvSpPr>
        <p:spPr>
          <a:xfrm>
            <a:off x="16610666" y="10482051"/>
            <a:ext cx="2111103" cy="1108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6600">
                <a:latin typeface="+mj-lt"/>
                <a:ea typeface="+mj-ea"/>
                <a:cs typeface="+mj-cs"/>
                <a:sym typeface="Gill Sans"/>
              </a:defRPr>
            </a:lvl1pPr>
          </a:lstStyle>
          <a:p>
            <a:r>
              <a:t>LSTM</a:t>
            </a:r>
          </a:p>
        </p:txBody>
      </p:sp>
      <p:sp>
        <p:nvSpPr>
          <p:cNvPr id="610" name="Slide Number"/>
          <p:cNvSpPr txBox="1">
            <a:spLocks noGrp="1"/>
          </p:cNvSpPr>
          <p:nvPr>
            <p:ph type="sldNum" sz="quarter" idx="4294967295"/>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a:t>
            </a:fld>
            <a:endParaRPr/>
          </a:p>
        </p:txBody>
      </p:sp>
      <p:sp>
        <p:nvSpPr>
          <p:cNvPr id="611" name="http://colah.github.io/posts/2015-08-Understanding-LSTMs/"/>
          <p:cNvSpPr txBox="1"/>
          <p:nvPr/>
        </p:nvSpPr>
        <p:spPr>
          <a:xfrm>
            <a:off x="5931953" y="12322788"/>
            <a:ext cx="12520093" cy="6761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600"/>
            </a:lvl1pPr>
          </a:lstStyle>
          <a:p>
            <a:r>
              <a:t>http://colah.github.io/posts/2015-08-Understanding-LSTMs/</a:t>
            </a:r>
          </a:p>
        </p:txBody>
      </p:sp>
      <p:pic>
        <p:nvPicPr>
          <p:cNvPr id="612" name="Image" descr="Image"/>
          <p:cNvPicPr>
            <a:picLocks noChangeAspect="1"/>
          </p:cNvPicPr>
          <p:nvPr/>
        </p:nvPicPr>
        <p:blipFill>
          <a:blip r:embed="rId3"/>
          <a:stretch>
            <a:fillRect/>
          </a:stretch>
        </p:blipFill>
        <p:spPr>
          <a:xfrm>
            <a:off x="18684682" y="11933544"/>
            <a:ext cx="4483101" cy="850901"/>
          </a:xfrm>
          <a:prstGeom prst="rect">
            <a:avLst/>
          </a:prstGeom>
          <a:ln w="12700">
            <a:miter lim="400000"/>
          </a:ln>
        </p:spPr>
      </p:pic>
      <p:pic>
        <p:nvPicPr>
          <p:cNvPr id="613" name="Image" descr="Image"/>
          <p:cNvPicPr>
            <a:picLocks noChangeAspect="1"/>
          </p:cNvPicPr>
          <p:nvPr/>
        </p:nvPicPr>
        <p:blipFill>
          <a:blip r:embed="rId4"/>
          <a:stretch>
            <a:fillRect/>
          </a:stretch>
        </p:blipFill>
        <p:spPr>
          <a:xfrm>
            <a:off x="9115458" y="5657480"/>
            <a:ext cx="5710884" cy="4979733"/>
          </a:xfrm>
          <a:prstGeom prst="rect">
            <a:avLst/>
          </a:prstGeom>
          <a:ln w="12700">
            <a:miter lim="400000"/>
          </a:ln>
        </p:spPr>
      </p:pic>
      <p:pic>
        <p:nvPicPr>
          <p:cNvPr id="614" name="Image" descr="Image"/>
          <p:cNvPicPr>
            <a:picLocks noChangeAspect="1"/>
          </p:cNvPicPr>
          <p:nvPr/>
        </p:nvPicPr>
        <p:blipFill>
          <a:blip r:embed="rId5"/>
          <a:stretch>
            <a:fillRect/>
          </a:stretch>
        </p:blipFill>
        <p:spPr>
          <a:xfrm>
            <a:off x="3553494" y="5576227"/>
            <a:ext cx="4654292" cy="4710367"/>
          </a:xfrm>
          <a:prstGeom prst="rect">
            <a:avLst/>
          </a:prstGeom>
          <a:ln w="12700">
            <a:miter lim="400000"/>
          </a:ln>
        </p:spPr>
      </p:pic>
      <p:grpSp>
        <p:nvGrpSpPr>
          <p:cNvPr id="617" name="Group"/>
          <p:cNvGrpSpPr/>
          <p:nvPr/>
        </p:nvGrpSpPr>
        <p:grpSpPr>
          <a:xfrm>
            <a:off x="15656666" y="5626981"/>
            <a:ext cx="4654292" cy="4866730"/>
            <a:chOff x="0" y="0"/>
            <a:chExt cx="4654291" cy="4866728"/>
          </a:xfrm>
        </p:grpSpPr>
        <p:pic>
          <p:nvPicPr>
            <p:cNvPr id="615" name="Image" descr="Image"/>
            <p:cNvPicPr>
              <a:picLocks noChangeAspect="1"/>
            </p:cNvPicPr>
            <p:nvPr/>
          </p:nvPicPr>
          <p:blipFill>
            <a:blip r:embed="rId6"/>
            <a:srcRect/>
            <a:stretch>
              <a:fillRect/>
            </a:stretch>
          </p:blipFill>
          <p:spPr>
            <a:xfrm>
              <a:off x="0" y="0"/>
              <a:ext cx="4654292" cy="4866729"/>
            </a:xfrm>
            <a:prstGeom prst="rect">
              <a:avLst/>
            </a:prstGeom>
            <a:ln w="12700" cap="flat">
              <a:noFill/>
              <a:miter lim="400000"/>
            </a:ln>
            <a:effectLst/>
          </p:spPr>
        </p:pic>
        <p:sp>
          <p:nvSpPr>
            <p:cNvPr id="616" name="Rectangle"/>
            <p:cNvSpPr/>
            <p:nvPr/>
          </p:nvSpPr>
          <p:spPr>
            <a:xfrm>
              <a:off x="1125191" y="3870446"/>
              <a:ext cx="1336751" cy="711714"/>
            </a:xfrm>
            <a:prstGeom prst="rect">
              <a:avLst/>
            </a:prstGeom>
            <a:solidFill>
              <a:srgbClr val="FFFFFF"/>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pic>
        <p:nvPicPr>
          <p:cNvPr id="618" name="Image" descr="Image"/>
          <p:cNvPicPr>
            <a:picLocks noChangeAspect="1"/>
          </p:cNvPicPr>
          <p:nvPr/>
        </p:nvPicPr>
        <p:blipFill>
          <a:blip r:embed="rId7"/>
          <a:stretch>
            <a:fillRect/>
          </a:stretch>
        </p:blipFill>
        <p:spPr>
          <a:xfrm>
            <a:off x="16344038" y="2117267"/>
            <a:ext cx="4421883" cy="3413007"/>
          </a:xfrm>
          <a:prstGeom prst="rect">
            <a:avLst/>
          </a:prstGeom>
          <a:ln w="12700">
            <a:miter lim="400000"/>
          </a:ln>
        </p:spPr>
      </p:pic>
      <mc:AlternateContent xmlns:mc="http://schemas.openxmlformats.org/markup-compatibility/2006">
        <mc:Choice xmlns:a14="http://schemas.microsoft.com/office/drawing/2010/main" Requires="a14">
          <p:sp>
            <p:nvSpPr>
              <p:cNvPr id="619" name="Group"/>
              <p:cNvSpPr txBox="1"/>
              <p:nvPr/>
            </p:nvSpPr>
            <p:spPr>
              <a:xfrm>
                <a:off x="2642015" y="3639267"/>
                <a:ext cx="5267980" cy="462518"/>
              </a:xfrm>
              <a:prstGeom prst="rect">
                <a:avLst/>
              </a:prstGeom>
              <a:ln w="12700">
                <a:miter lim="400000"/>
              </a:ln>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3900">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𝐡</m:t>
                          </m:r>
                        </m:e>
                        <m:sub>
                          <m:r>
                            <a:rPr sz="3900" i="1">
                              <a:solidFill>
                                <a:srgbClr val="000000"/>
                              </a:solidFill>
                              <a:latin typeface="Cambria Math" panose="02040503050406030204" pitchFamily="18" charset="0"/>
                            </a:rPr>
                            <m:t>𝑡</m:t>
                          </m:r>
                        </m:sub>
                      </m:sSub>
                      <m:r>
                        <a:rPr sz="3900" i="1">
                          <a:solidFill>
                            <a:srgbClr val="000000"/>
                          </a:solidFill>
                          <a:latin typeface="Cambria Math" panose="02040503050406030204" pitchFamily="18" charset="0"/>
                        </a:rPr>
                        <m:t>=</m:t>
                      </m:r>
                      <m:r>
                        <a:rPr sz="3900" i="1">
                          <a:solidFill>
                            <a:srgbClr val="000000"/>
                          </a:solidFill>
                          <a:latin typeface="Cambria Math" panose="02040503050406030204" pitchFamily="18" charset="0"/>
                        </a:rPr>
                        <m:t>𝑔</m:t>
                      </m:r>
                      <m:r>
                        <a:rPr sz="3900" i="1">
                          <a:solidFill>
                            <a:srgbClr val="000000"/>
                          </a:solidFill>
                          <a:latin typeface="Cambria Math" panose="02040503050406030204" pitchFamily="18" charset="0"/>
                        </a:rPr>
                        <m:t>(</m:t>
                      </m:r>
                      <m:sSub>
                        <m:sSubPr>
                          <m:ctrlPr>
                            <a:rPr sz="3900" i="1">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𝐖</m:t>
                          </m:r>
                        </m:e>
                        <m:sub>
                          <m:r>
                            <a:rPr sz="3900" i="1">
                              <a:solidFill>
                                <a:srgbClr val="000000"/>
                              </a:solidFill>
                              <a:latin typeface="Cambria Math" panose="02040503050406030204" pitchFamily="18" charset="0"/>
                            </a:rPr>
                            <m:t>hh</m:t>
                          </m:r>
                        </m:sub>
                      </m:sSub>
                      <m:sSub>
                        <m:sSubPr>
                          <m:ctrlPr>
                            <a:rPr sz="3900" i="1">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𝐡</m:t>
                          </m:r>
                        </m:e>
                        <m:sub>
                          <m:r>
                            <a:rPr sz="3900" i="1">
                              <a:solidFill>
                                <a:srgbClr val="000000"/>
                              </a:solidFill>
                              <a:latin typeface="Cambria Math" panose="02040503050406030204" pitchFamily="18" charset="0"/>
                            </a:rPr>
                            <m:t>𝑡</m:t>
                          </m:r>
                          <m:r>
                            <a:rPr sz="3900" i="1">
                              <a:solidFill>
                                <a:srgbClr val="000000"/>
                              </a:solidFill>
                              <a:latin typeface="Cambria Math" panose="02040503050406030204" pitchFamily="18" charset="0"/>
                            </a:rPr>
                            <m:t>−1</m:t>
                          </m:r>
                        </m:sub>
                      </m:sSub>
                      <m:r>
                        <a:rPr sz="3900" i="1">
                          <a:solidFill>
                            <a:srgbClr val="000000"/>
                          </a:solidFill>
                          <a:latin typeface="Cambria Math" panose="02040503050406030204" pitchFamily="18" charset="0"/>
                        </a:rPr>
                        <m:t>+</m:t>
                      </m:r>
                      <m:r>
                        <a:rPr sz="3900" i="1">
                          <a:solidFill>
                            <a:srgbClr val="000000"/>
                          </a:solidFill>
                          <a:latin typeface="Cambria Math" panose="02040503050406030204" pitchFamily="18" charset="0"/>
                        </a:rPr>
                        <m:t>𝐔</m:t>
                      </m:r>
                      <m:sSub>
                        <m:sSubPr>
                          <m:ctrlPr>
                            <a:rPr sz="3900" i="1">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𝐱</m:t>
                          </m:r>
                        </m:e>
                        <m:sub>
                          <m:r>
                            <a:rPr sz="3900" i="1">
                              <a:solidFill>
                                <a:srgbClr val="000000"/>
                              </a:solidFill>
                              <a:latin typeface="Cambria Math" panose="02040503050406030204" pitchFamily="18" charset="0"/>
                            </a:rPr>
                            <m:t>𝑡</m:t>
                          </m:r>
                        </m:sub>
                      </m:sSub>
                      <m:r>
                        <a:rPr sz="3900" i="1">
                          <a:solidFill>
                            <a:srgbClr val="000000"/>
                          </a:solidFill>
                          <a:latin typeface="Cambria Math" panose="02040503050406030204" pitchFamily="18" charset="0"/>
                        </a:rPr>
                        <m:t>+</m:t>
                      </m:r>
                      <m:r>
                        <a:rPr sz="3900" i="1">
                          <a:solidFill>
                            <a:srgbClr val="000000"/>
                          </a:solidFill>
                          <a:latin typeface="Cambria Math" panose="02040503050406030204" pitchFamily="18" charset="0"/>
                        </a:rPr>
                        <m:t>𝐛</m:t>
                      </m:r>
                      <m:r>
                        <a:rPr sz="3900" i="1">
                          <a:solidFill>
                            <a:srgbClr val="000000"/>
                          </a:solidFill>
                          <a:latin typeface="Cambria Math" panose="02040503050406030204" pitchFamily="18" charset="0"/>
                        </a:rPr>
                        <m:t>)</m:t>
                      </m:r>
                    </m:oMath>
                  </m:oMathPara>
                </a14:m>
                <a:endParaRPr sz="3900"/>
              </a:p>
            </p:txBody>
          </p:sp>
        </mc:Choice>
        <mc:Fallback>
          <p:sp>
            <p:nvSpPr>
              <p:cNvPr id="619" name="Group"/>
              <p:cNvSpPr txBox="1">
                <a:spLocks noRot="1" noChangeAspect="1" noMove="1" noResize="1" noEditPoints="1" noAdjustHandles="1" noChangeArrowheads="1" noChangeShapeType="1" noTextEdit="1"/>
              </p:cNvSpPr>
              <p:nvPr/>
            </p:nvSpPr>
            <p:spPr>
              <a:xfrm>
                <a:off x="2642015" y="3639267"/>
                <a:ext cx="5267980" cy="462518"/>
              </a:xfrm>
              <a:prstGeom prst="rect">
                <a:avLst/>
              </a:prstGeom>
              <a:blipFill>
                <a:blip r:embed="rId8"/>
                <a:stretch>
                  <a:fillRect r="-13642" b="-27632"/>
                </a:stretch>
              </a:blipFill>
              <a:ln w="12700">
                <a:miter lim="400000"/>
              </a:ln>
            </p:spPr>
            <p:txBody>
              <a:bodyPr/>
              <a:lstStyle/>
              <a:p>
                <a:r>
                  <a:rPr lang="en-US">
                    <a:noFill/>
                  </a:rPr>
                  <a:t> </a:t>
                </a:r>
              </a:p>
            </p:txBody>
          </p:sp>
        </mc:Fallback>
      </mc:AlternateContent>
      <p:pic>
        <p:nvPicPr>
          <p:cNvPr id="620" name="Image" descr="Image"/>
          <p:cNvPicPr>
            <a:picLocks noChangeAspect="1"/>
          </p:cNvPicPr>
          <p:nvPr/>
        </p:nvPicPr>
        <p:blipFill>
          <a:blip r:embed="rId9"/>
          <a:stretch>
            <a:fillRect/>
          </a:stretch>
        </p:blipFill>
        <p:spPr>
          <a:xfrm>
            <a:off x="9622494" y="2770294"/>
            <a:ext cx="5937100" cy="2200464"/>
          </a:xfrm>
          <a:prstGeom prst="rect">
            <a:avLst/>
          </a:prstGeom>
          <a:ln w="12700">
            <a:miter lim="400000"/>
          </a:ln>
        </p:spPr>
      </p:pic>
    </p:spTree>
    <p:extLst>
      <p:ext uri="{BB962C8B-B14F-4D97-AF65-F5344CB8AC3E}">
        <p14:creationId xmlns:p14="http://schemas.microsoft.com/office/powerpoint/2010/main" val="253602839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 name="Simple RNN vs GRU vs LSTM"/>
          <p:cNvSpPr txBox="1">
            <a:spLocks noGrp="1"/>
          </p:cNvSpPr>
          <p:nvPr>
            <p:ph type="title"/>
          </p:nvPr>
        </p:nvSpPr>
        <p:spPr>
          <a:xfrm>
            <a:off x="4387453" y="405273"/>
            <a:ext cx="15609094" cy="1856454"/>
          </a:xfrm>
          <a:prstGeom prst="rect">
            <a:avLst/>
          </a:prstGeom>
        </p:spPr>
        <p:txBody>
          <a:bodyPr/>
          <a:lstStyle>
            <a:lvl1pPr>
              <a:defRPr sz="6600"/>
            </a:lvl1pPr>
          </a:lstStyle>
          <a:p>
            <a:r>
              <a:t>Simple RNN vs GRU vs LSTM</a:t>
            </a:r>
          </a:p>
        </p:txBody>
      </p:sp>
      <p:sp>
        <p:nvSpPr>
          <p:cNvPr id="625" name="Simple RNN"/>
          <p:cNvSpPr txBox="1"/>
          <p:nvPr/>
        </p:nvSpPr>
        <p:spPr>
          <a:xfrm>
            <a:off x="3863385" y="10482051"/>
            <a:ext cx="4421883" cy="1108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6600">
                <a:latin typeface="+mj-lt"/>
                <a:ea typeface="+mj-ea"/>
                <a:cs typeface="+mj-cs"/>
                <a:sym typeface="Gill Sans"/>
              </a:defRPr>
            </a:lvl1pPr>
          </a:lstStyle>
          <a:p>
            <a:r>
              <a:t>Simple RNN</a:t>
            </a:r>
          </a:p>
        </p:txBody>
      </p:sp>
      <p:sp>
        <p:nvSpPr>
          <p:cNvPr id="626" name="GRU"/>
          <p:cNvSpPr txBox="1"/>
          <p:nvPr/>
        </p:nvSpPr>
        <p:spPr>
          <a:xfrm>
            <a:off x="10535402" y="10482051"/>
            <a:ext cx="1850803" cy="1108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6600">
                <a:latin typeface="+mj-lt"/>
                <a:ea typeface="+mj-ea"/>
                <a:cs typeface="+mj-cs"/>
                <a:sym typeface="Gill Sans"/>
              </a:defRPr>
            </a:lvl1pPr>
          </a:lstStyle>
          <a:p>
            <a:r>
              <a:t>GRU</a:t>
            </a:r>
          </a:p>
        </p:txBody>
      </p:sp>
      <p:sp>
        <p:nvSpPr>
          <p:cNvPr id="627" name="LSTM"/>
          <p:cNvSpPr txBox="1"/>
          <p:nvPr/>
        </p:nvSpPr>
        <p:spPr>
          <a:xfrm>
            <a:off x="16610666" y="10482051"/>
            <a:ext cx="2111103" cy="1108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6600">
                <a:latin typeface="+mj-lt"/>
                <a:ea typeface="+mj-ea"/>
                <a:cs typeface="+mj-cs"/>
                <a:sym typeface="Gill Sans"/>
              </a:defRPr>
            </a:lvl1pPr>
          </a:lstStyle>
          <a:p>
            <a:r>
              <a:t>LSTM</a:t>
            </a:r>
          </a:p>
        </p:txBody>
      </p:sp>
      <p:sp>
        <p:nvSpPr>
          <p:cNvPr id="628" name="Slide Number"/>
          <p:cNvSpPr txBox="1">
            <a:spLocks noGrp="1"/>
          </p:cNvSpPr>
          <p:nvPr>
            <p:ph type="sldNum" sz="quarter" idx="4294967295"/>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a:t>
            </a:fld>
            <a:endParaRPr/>
          </a:p>
        </p:txBody>
      </p:sp>
      <p:sp>
        <p:nvSpPr>
          <p:cNvPr id="629" name="http://colah.github.io/posts/2015-08-Understanding-LSTMs/"/>
          <p:cNvSpPr txBox="1"/>
          <p:nvPr/>
        </p:nvSpPr>
        <p:spPr>
          <a:xfrm>
            <a:off x="5931953" y="12322788"/>
            <a:ext cx="12520093" cy="6761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600"/>
            </a:lvl1pPr>
          </a:lstStyle>
          <a:p>
            <a:r>
              <a:t>http://colah.github.io/posts/2015-08-Understanding-LSTMs/</a:t>
            </a:r>
          </a:p>
        </p:txBody>
      </p:sp>
      <p:pic>
        <p:nvPicPr>
          <p:cNvPr id="630" name="Image" descr="Image"/>
          <p:cNvPicPr>
            <a:picLocks noChangeAspect="1"/>
          </p:cNvPicPr>
          <p:nvPr/>
        </p:nvPicPr>
        <p:blipFill>
          <a:blip r:embed="rId3"/>
          <a:stretch>
            <a:fillRect/>
          </a:stretch>
        </p:blipFill>
        <p:spPr>
          <a:xfrm>
            <a:off x="18684682" y="11933544"/>
            <a:ext cx="4483101" cy="850901"/>
          </a:xfrm>
          <a:prstGeom prst="rect">
            <a:avLst/>
          </a:prstGeom>
          <a:ln w="12700">
            <a:miter lim="400000"/>
          </a:ln>
        </p:spPr>
      </p:pic>
      <p:pic>
        <p:nvPicPr>
          <p:cNvPr id="631" name="Image" descr="Image"/>
          <p:cNvPicPr>
            <a:picLocks noChangeAspect="1"/>
          </p:cNvPicPr>
          <p:nvPr/>
        </p:nvPicPr>
        <p:blipFill>
          <a:blip r:embed="rId4"/>
          <a:stretch>
            <a:fillRect/>
          </a:stretch>
        </p:blipFill>
        <p:spPr>
          <a:xfrm>
            <a:off x="9115458" y="5657480"/>
            <a:ext cx="5710884" cy="4979733"/>
          </a:xfrm>
          <a:prstGeom prst="rect">
            <a:avLst/>
          </a:prstGeom>
          <a:ln w="12700">
            <a:miter lim="400000"/>
          </a:ln>
        </p:spPr>
      </p:pic>
      <p:pic>
        <p:nvPicPr>
          <p:cNvPr id="632" name="Image" descr="Image"/>
          <p:cNvPicPr>
            <a:picLocks noChangeAspect="1"/>
          </p:cNvPicPr>
          <p:nvPr/>
        </p:nvPicPr>
        <p:blipFill>
          <a:blip r:embed="rId5"/>
          <a:stretch>
            <a:fillRect/>
          </a:stretch>
        </p:blipFill>
        <p:spPr>
          <a:xfrm>
            <a:off x="2871061" y="3832989"/>
            <a:ext cx="5168901" cy="1104901"/>
          </a:xfrm>
          <a:prstGeom prst="rect">
            <a:avLst/>
          </a:prstGeom>
          <a:ln w="12700">
            <a:miter lim="400000"/>
          </a:ln>
        </p:spPr>
      </p:pic>
      <p:pic>
        <p:nvPicPr>
          <p:cNvPr id="633" name="Image" descr="Image"/>
          <p:cNvPicPr>
            <a:picLocks noChangeAspect="1"/>
          </p:cNvPicPr>
          <p:nvPr/>
        </p:nvPicPr>
        <p:blipFill>
          <a:blip r:embed="rId6"/>
          <a:stretch>
            <a:fillRect/>
          </a:stretch>
        </p:blipFill>
        <p:spPr>
          <a:xfrm>
            <a:off x="15893246" y="2553307"/>
            <a:ext cx="5276059" cy="2782103"/>
          </a:xfrm>
          <a:prstGeom prst="rect">
            <a:avLst/>
          </a:prstGeom>
          <a:ln w="12700">
            <a:miter lim="400000"/>
          </a:ln>
        </p:spPr>
      </p:pic>
      <p:pic>
        <p:nvPicPr>
          <p:cNvPr id="634" name="Image" descr="Image"/>
          <p:cNvPicPr>
            <a:picLocks noChangeAspect="1"/>
          </p:cNvPicPr>
          <p:nvPr/>
        </p:nvPicPr>
        <p:blipFill>
          <a:blip r:embed="rId7"/>
          <a:stretch>
            <a:fillRect/>
          </a:stretch>
        </p:blipFill>
        <p:spPr>
          <a:xfrm>
            <a:off x="3553494" y="5576227"/>
            <a:ext cx="4654292" cy="4710367"/>
          </a:xfrm>
          <a:prstGeom prst="rect">
            <a:avLst/>
          </a:prstGeom>
          <a:ln w="12700">
            <a:miter lim="400000"/>
          </a:ln>
        </p:spPr>
      </p:pic>
      <p:grpSp>
        <p:nvGrpSpPr>
          <p:cNvPr id="637" name="Group"/>
          <p:cNvGrpSpPr/>
          <p:nvPr/>
        </p:nvGrpSpPr>
        <p:grpSpPr>
          <a:xfrm>
            <a:off x="15656666" y="5626981"/>
            <a:ext cx="4654292" cy="4866730"/>
            <a:chOff x="0" y="0"/>
            <a:chExt cx="4654291" cy="4866728"/>
          </a:xfrm>
        </p:grpSpPr>
        <p:pic>
          <p:nvPicPr>
            <p:cNvPr id="635" name="Image" descr="Image"/>
            <p:cNvPicPr>
              <a:picLocks noChangeAspect="1"/>
            </p:cNvPicPr>
            <p:nvPr/>
          </p:nvPicPr>
          <p:blipFill>
            <a:blip r:embed="rId8"/>
            <a:srcRect/>
            <a:stretch>
              <a:fillRect/>
            </a:stretch>
          </p:blipFill>
          <p:spPr>
            <a:xfrm>
              <a:off x="0" y="0"/>
              <a:ext cx="4654292" cy="4866729"/>
            </a:xfrm>
            <a:prstGeom prst="rect">
              <a:avLst/>
            </a:prstGeom>
            <a:ln w="12700" cap="flat">
              <a:noFill/>
              <a:miter lim="400000"/>
            </a:ln>
            <a:effectLst/>
          </p:spPr>
        </p:pic>
        <p:sp>
          <p:nvSpPr>
            <p:cNvPr id="636" name="Rectangle"/>
            <p:cNvSpPr/>
            <p:nvPr/>
          </p:nvSpPr>
          <p:spPr>
            <a:xfrm>
              <a:off x="1125191" y="3870446"/>
              <a:ext cx="1336751" cy="711714"/>
            </a:xfrm>
            <a:prstGeom prst="rect">
              <a:avLst/>
            </a:prstGeom>
            <a:solidFill>
              <a:srgbClr val="FFFFFF"/>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pic>
        <p:nvPicPr>
          <p:cNvPr id="638" name="Image" descr="Image"/>
          <p:cNvPicPr>
            <a:picLocks noChangeAspect="1"/>
          </p:cNvPicPr>
          <p:nvPr/>
        </p:nvPicPr>
        <p:blipFill>
          <a:blip r:embed="rId9"/>
          <a:stretch>
            <a:fillRect/>
          </a:stretch>
        </p:blipFill>
        <p:spPr>
          <a:xfrm>
            <a:off x="8822775" y="2782859"/>
            <a:ext cx="5276057" cy="2353489"/>
          </a:xfrm>
          <a:prstGeom prst="rect">
            <a:avLst/>
          </a:prstGeom>
          <a:ln w="12700">
            <a:miter lim="400000"/>
          </a:ln>
        </p:spPr>
      </p:pic>
    </p:spTree>
    <p:extLst>
      <p:ext uri="{BB962C8B-B14F-4D97-AF65-F5344CB8AC3E}">
        <p14:creationId xmlns:p14="http://schemas.microsoft.com/office/powerpoint/2010/main" val="284615636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0CD16-D437-7C15-B906-BEBEF8C09EC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5DDFEAA-5DB0-9A99-9E1F-2E963F04F0C4}"/>
              </a:ext>
            </a:extLst>
          </p:cNvPr>
          <p:cNvSpPr>
            <a:spLocks noGrp="1"/>
          </p:cNvSpPr>
          <p:nvPr>
            <p:ph type="body" sz="half" idx="1"/>
          </p:nvPr>
        </p:nvSpPr>
        <p:spPr/>
        <p:txBody>
          <a:bodyPr/>
          <a:lstStyle/>
          <a:p>
            <a:endParaRPr lang="en-US"/>
          </a:p>
        </p:txBody>
      </p:sp>
      <p:pic>
        <p:nvPicPr>
          <p:cNvPr id="5" name="Picture 4">
            <a:extLst>
              <a:ext uri="{FF2B5EF4-FFF2-40B4-BE49-F238E27FC236}">
                <a16:creationId xmlns:a16="http://schemas.microsoft.com/office/drawing/2014/main" id="{4C80574A-556A-77A8-D94A-BF8998F332E4}"/>
              </a:ext>
            </a:extLst>
          </p:cNvPr>
          <p:cNvPicPr>
            <a:picLocks noChangeAspect="1"/>
          </p:cNvPicPr>
          <p:nvPr/>
        </p:nvPicPr>
        <p:blipFill>
          <a:blip r:embed="rId2"/>
          <a:stretch>
            <a:fillRect/>
          </a:stretch>
        </p:blipFill>
        <p:spPr>
          <a:xfrm>
            <a:off x="2300490" y="686275"/>
            <a:ext cx="19051962" cy="10976638"/>
          </a:xfrm>
          <a:prstGeom prst="rect">
            <a:avLst/>
          </a:prstGeom>
        </p:spPr>
      </p:pic>
      <p:sp>
        <p:nvSpPr>
          <p:cNvPr id="7" name="TextBox 6">
            <a:extLst>
              <a:ext uri="{FF2B5EF4-FFF2-40B4-BE49-F238E27FC236}">
                <a16:creationId xmlns:a16="http://schemas.microsoft.com/office/drawing/2014/main" id="{F71F1F90-A60F-D9E4-DF74-58311AE10CE1}"/>
              </a:ext>
            </a:extLst>
          </p:cNvPr>
          <p:cNvSpPr txBox="1"/>
          <p:nvPr/>
        </p:nvSpPr>
        <p:spPr>
          <a:xfrm>
            <a:off x="15135045" y="4799756"/>
            <a:ext cx="8880895"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t>State Update Mechanism</a:t>
            </a:r>
          </a:p>
        </p:txBody>
      </p:sp>
      <p:sp>
        <p:nvSpPr>
          <p:cNvPr id="9" name="TextBox 8">
            <a:extLst>
              <a:ext uri="{FF2B5EF4-FFF2-40B4-BE49-F238E27FC236}">
                <a16:creationId xmlns:a16="http://schemas.microsoft.com/office/drawing/2014/main" id="{80481205-E10E-5424-DC88-D5F0D71AC771}"/>
              </a:ext>
            </a:extLst>
          </p:cNvPr>
          <p:cNvSpPr txBox="1"/>
          <p:nvPr/>
        </p:nvSpPr>
        <p:spPr>
          <a:xfrm>
            <a:off x="15804630" y="5789873"/>
            <a:ext cx="6879566"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t>Output Mechanism</a:t>
            </a:r>
          </a:p>
        </p:txBody>
      </p:sp>
      <p:grpSp>
        <p:nvGrpSpPr>
          <p:cNvPr id="14" name="Group 13">
            <a:extLst>
              <a:ext uri="{FF2B5EF4-FFF2-40B4-BE49-F238E27FC236}">
                <a16:creationId xmlns:a16="http://schemas.microsoft.com/office/drawing/2014/main" id="{7C16468C-D951-7DA7-EBBD-BD797E99FCF7}"/>
              </a:ext>
            </a:extLst>
          </p:cNvPr>
          <p:cNvGrpSpPr/>
          <p:nvPr/>
        </p:nvGrpSpPr>
        <p:grpSpPr>
          <a:xfrm>
            <a:off x="9954530" y="4038555"/>
            <a:ext cx="779040" cy="293040"/>
            <a:chOff x="9954530" y="4038555"/>
            <a:chExt cx="779040" cy="293040"/>
          </a:xfrm>
        </p:grpSpPr>
        <mc:AlternateContent xmlns:mc="http://schemas.openxmlformats.org/markup-compatibility/2006">
          <mc:Choice xmlns:p14="http://schemas.microsoft.com/office/powerpoint/2010/main" Requires="p14">
            <p:contentPart p14:bwMode="auto" r:id="rId3">
              <p14:nvContentPartPr>
                <p14:cNvPr id="12" name="Ink 11">
                  <a:extLst>
                    <a:ext uri="{FF2B5EF4-FFF2-40B4-BE49-F238E27FC236}">
                      <a16:creationId xmlns:a16="http://schemas.microsoft.com/office/drawing/2014/main" id="{9E1875FF-7814-1549-739A-E8BE43C36699}"/>
                    </a:ext>
                  </a:extLst>
                </p14:cNvPr>
                <p14:cNvContentPartPr/>
                <p14:nvPr/>
              </p14:nvContentPartPr>
              <p14:xfrm>
                <a:off x="9954530" y="4092555"/>
                <a:ext cx="302040" cy="239040"/>
              </p14:xfrm>
            </p:contentPart>
          </mc:Choice>
          <mc:Fallback>
            <p:pic>
              <p:nvPicPr>
                <p:cNvPr id="12" name="Ink 11">
                  <a:extLst>
                    <a:ext uri="{FF2B5EF4-FFF2-40B4-BE49-F238E27FC236}">
                      <a16:creationId xmlns:a16="http://schemas.microsoft.com/office/drawing/2014/main" id="{9E1875FF-7814-1549-739A-E8BE43C36699}"/>
                    </a:ext>
                  </a:extLst>
                </p:cNvPr>
                <p:cNvPicPr/>
                <p:nvPr/>
              </p:nvPicPr>
              <p:blipFill>
                <a:blip r:embed="rId4"/>
                <a:stretch>
                  <a:fillRect/>
                </a:stretch>
              </p:blipFill>
              <p:spPr>
                <a:xfrm>
                  <a:off x="9948410" y="4086435"/>
                  <a:ext cx="314280" cy="2512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3" name="Ink 12">
                  <a:extLst>
                    <a:ext uri="{FF2B5EF4-FFF2-40B4-BE49-F238E27FC236}">
                      <a16:creationId xmlns:a16="http://schemas.microsoft.com/office/drawing/2014/main" id="{50D00ED7-CAEA-A16D-6E3A-8A3D56BDEA69}"/>
                    </a:ext>
                  </a:extLst>
                </p14:cNvPr>
                <p14:cNvContentPartPr/>
                <p14:nvPr/>
              </p14:nvContentPartPr>
              <p14:xfrm>
                <a:off x="10454930" y="4038555"/>
                <a:ext cx="278640" cy="245520"/>
              </p14:xfrm>
            </p:contentPart>
          </mc:Choice>
          <mc:Fallback>
            <p:pic>
              <p:nvPicPr>
                <p:cNvPr id="13" name="Ink 12">
                  <a:extLst>
                    <a:ext uri="{FF2B5EF4-FFF2-40B4-BE49-F238E27FC236}">
                      <a16:creationId xmlns:a16="http://schemas.microsoft.com/office/drawing/2014/main" id="{50D00ED7-CAEA-A16D-6E3A-8A3D56BDEA69}"/>
                    </a:ext>
                  </a:extLst>
                </p:cNvPr>
                <p:cNvPicPr/>
                <p:nvPr/>
              </p:nvPicPr>
              <p:blipFill>
                <a:blip r:embed="rId6"/>
                <a:stretch>
                  <a:fillRect/>
                </a:stretch>
              </p:blipFill>
              <p:spPr>
                <a:xfrm>
                  <a:off x="10448810" y="4032435"/>
                  <a:ext cx="290880" cy="257760"/>
                </a:xfrm>
                <a:prstGeom prst="rect">
                  <a:avLst/>
                </a:prstGeom>
              </p:spPr>
            </p:pic>
          </mc:Fallback>
        </mc:AlternateContent>
      </p:grpSp>
    </p:spTree>
    <p:extLst>
      <p:ext uri="{BB962C8B-B14F-4D97-AF65-F5344CB8AC3E}">
        <p14:creationId xmlns:p14="http://schemas.microsoft.com/office/powerpoint/2010/main" val="374776687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Minimum versions of GRU and LSTM"/>
          <p:cNvSpPr txBox="1">
            <a:spLocks noGrp="1"/>
          </p:cNvSpPr>
          <p:nvPr>
            <p:ph type="title"/>
          </p:nvPr>
        </p:nvSpPr>
        <p:spPr>
          <a:prstGeom prst="rect">
            <a:avLst/>
          </a:prstGeom>
        </p:spPr>
        <p:txBody>
          <a:bodyPr/>
          <a:lstStyle/>
          <a:p>
            <a:r>
              <a:t>Minimum versions of GRU and LSTM</a:t>
            </a:r>
          </a:p>
        </p:txBody>
      </p:sp>
      <p:sp>
        <p:nvSpPr>
          <p:cNvPr id="652" name="Can reduce GRU / LSTM cells by…"/>
          <p:cNvSpPr txBox="1">
            <a:spLocks noGrp="1"/>
          </p:cNvSpPr>
          <p:nvPr>
            <p:ph type="body" sz="quarter" idx="1"/>
          </p:nvPr>
        </p:nvSpPr>
        <p:spPr>
          <a:xfrm>
            <a:off x="870901" y="3836529"/>
            <a:ext cx="7068898" cy="7129799"/>
          </a:xfrm>
          <a:prstGeom prst="rect">
            <a:avLst/>
          </a:prstGeom>
        </p:spPr>
        <p:txBody>
          <a:bodyPr/>
          <a:lstStyle/>
          <a:p>
            <a:r>
              <a:t>Can reduce GRU / LSTM cells by </a:t>
            </a:r>
          </a:p>
          <a:p>
            <a:pPr lvl="1"/>
            <a:r>
              <a:t>Cutting out state dependencies from gates</a:t>
            </a:r>
          </a:p>
          <a:p>
            <a:pPr lvl="1"/>
            <a:r>
              <a:t>Remove range restrictions</a:t>
            </a:r>
          </a:p>
          <a:p>
            <a:pPr lvl="1"/>
            <a:r>
              <a:t>Remove output scaling for LSTM</a:t>
            </a:r>
          </a:p>
          <a:p>
            <a:r>
              <a:t>Faster and can be trained in parallel</a:t>
            </a:r>
          </a:p>
        </p:txBody>
      </p:sp>
      <p:pic>
        <p:nvPicPr>
          <p:cNvPr id="653" name="pasted-movie.png" descr="pasted-movie.png"/>
          <p:cNvPicPr>
            <a:picLocks noChangeAspect="1"/>
          </p:cNvPicPr>
          <p:nvPr/>
        </p:nvPicPr>
        <p:blipFill>
          <a:blip r:embed="rId2"/>
          <a:stretch>
            <a:fillRect/>
          </a:stretch>
        </p:blipFill>
        <p:spPr>
          <a:xfrm>
            <a:off x="9639209" y="7660384"/>
            <a:ext cx="13220701" cy="5041901"/>
          </a:xfrm>
          <a:prstGeom prst="rect">
            <a:avLst/>
          </a:prstGeom>
          <a:ln w="12700">
            <a:miter lim="400000"/>
          </a:ln>
        </p:spPr>
      </p:pic>
      <p:pic>
        <p:nvPicPr>
          <p:cNvPr id="654" name="pasted-movie.png" descr="pasted-movie.png"/>
          <p:cNvPicPr>
            <a:picLocks noChangeAspect="1"/>
          </p:cNvPicPr>
          <p:nvPr/>
        </p:nvPicPr>
        <p:blipFill>
          <a:blip r:embed="rId3"/>
          <a:stretch>
            <a:fillRect/>
          </a:stretch>
        </p:blipFill>
        <p:spPr>
          <a:xfrm>
            <a:off x="9712048" y="2984902"/>
            <a:ext cx="13500101" cy="4191001"/>
          </a:xfrm>
          <a:prstGeom prst="rect">
            <a:avLst/>
          </a:prstGeom>
          <a:ln w="12700">
            <a:miter lim="400000"/>
          </a:ln>
        </p:spPr>
      </p:pic>
      <p:sp>
        <p:nvSpPr>
          <p:cNvPr id="655" name="Were RNNs All We Needed? [Fung et al. 2024]"/>
          <p:cNvSpPr txBox="1"/>
          <p:nvPr/>
        </p:nvSpPr>
        <p:spPr>
          <a:xfrm>
            <a:off x="13719024" y="12820737"/>
            <a:ext cx="5486147" cy="4404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defTabSz="457200">
              <a:spcBef>
                <a:spcPts val="1800"/>
              </a:spcBef>
              <a:defRPr sz="2040">
                <a:solidFill>
                  <a:srgbClr val="5E5E5E"/>
                </a:solidFill>
              </a:defRPr>
            </a:pPr>
            <a:r>
              <a:rPr u="sng">
                <a:hlinkClick r:id="rId4"/>
              </a:rPr>
              <a:t>Were RNNs All We Needed?</a:t>
            </a:r>
            <a:r>
              <a:t> [Fung et al. 2024]</a:t>
            </a:r>
          </a:p>
        </p:txBody>
      </p:sp>
    </p:spTree>
    <p:extLst>
      <p:ext uri="{BB962C8B-B14F-4D97-AF65-F5344CB8AC3E}">
        <p14:creationId xmlns:p14="http://schemas.microsoft.com/office/powerpoint/2010/main" val="118546717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 name="On the Penn Treebank (PTB) dataset"/>
          <p:cNvSpPr txBox="1">
            <a:spLocks noGrp="1"/>
          </p:cNvSpPr>
          <p:nvPr>
            <p:ph type="body" sz="quarter" idx="1"/>
          </p:nvPr>
        </p:nvSpPr>
        <p:spPr>
          <a:xfrm>
            <a:off x="4361333" y="3165926"/>
            <a:ext cx="7000876" cy="627238"/>
          </a:xfrm>
          <a:prstGeom prst="rect">
            <a:avLst/>
          </a:prstGeom>
        </p:spPr>
        <p:txBody>
          <a:bodyPr>
            <a:normAutofit lnSpcReduction="10000"/>
          </a:bodyPr>
          <a:lstStyle>
            <a:lvl1pPr marL="0" indent="0" defTabSz="714732">
              <a:spcBef>
                <a:spcPts val="1200"/>
              </a:spcBef>
              <a:buSzTx/>
              <a:buNone/>
              <a:defRPr sz="3306"/>
            </a:lvl1pPr>
          </a:lstStyle>
          <a:p>
            <a:r>
              <a:t>On the Penn Treebank (PTB) dataset </a:t>
            </a:r>
          </a:p>
        </p:txBody>
      </p:sp>
      <p:sp>
        <p:nvSpPr>
          <p:cNvPr id="658" name="Metric: perplexity"/>
          <p:cNvSpPr txBox="1"/>
          <p:nvPr/>
        </p:nvSpPr>
        <p:spPr>
          <a:xfrm>
            <a:off x="4381152" y="3835279"/>
            <a:ext cx="3640946" cy="6272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lnSpcReduction="10000"/>
          </a:bodyPr>
          <a:lstStyle/>
          <a:p>
            <a:pPr algn="l" defTabSz="739378">
              <a:spcBef>
                <a:spcPts val="1200"/>
              </a:spcBef>
              <a:defRPr sz="3420">
                <a:latin typeface="Georgia"/>
                <a:ea typeface="Georgia"/>
                <a:cs typeface="Georgia"/>
                <a:sym typeface="Georgia"/>
              </a:defRPr>
            </a:pPr>
            <a:r>
              <a:t>Metric: </a:t>
            </a:r>
            <a:r>
              <a:rPr>
                <a:solidFill>
                  <a:schemeClr val="accent1">
                    <a:lumOff val="-13575"/>
                  </a:schemeClr>
                </a:solidFill>
              </a:rPr>
              <a:t>perplexity</a:t>
            </a:r>
          </a:p>
        </p:txBody>
      </p:sp>
      <p:sp>
        <p:nvSpPr>
          <p:cNvPr id="659" name="(Mikolov and Zweig, 2012): Context dependent recurrent neural network language model"/>
          <p:cNvSpPr txBox="1"/>
          <p:nvPr/>
        </p:nvSpPr>
        <p:spPr>
          <a:xfrm>
            <a:off x="5257939" y="12917473"/>
            <a:ext cx="13868123" cy="6272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algn="l" defTabSz="591502">
              <a:spcBef>
                <a:spcPts val="1000"/>
              </a:spcBef>
              <a:defRPr sz="2736">
                <a:latin typeface="Georgia"/>
                <a:ea typeface="Georgia"/>
                <a:cs typeface="Georgia"/>
                <a:sym typeface="Georgia"/>
              </a:defRPr>
            </a:pPr>
            <a:r>
              <a:t>(Mikolov and </a:t>
            </a:r>
            <a:r>
              <a:rPr>
                <a:hlinkClick r:id="rId2"/>
              </a:rPr>
              <a:t>Zweig</a:t>
            </a:r>
            <a:r>
              <a:t>, 2012): Context dependent recurrent neural network language model</a:t>
            </a:r>
          </a:p>
        </p:txBody>
      </p:sp>
      <p:sp>
        <p:nvSpPr>
          <p:cNvPr id="660" name="KN5: Kneser-Ney 5-gram"/>
          <p:cNvSpPr txBox="1"/>
          <p:nvPr/>
        </p:nvSpPr>
        <p:spPr>
          <a:xfrm>
            <a:off x="1005328" y="6671354"/>
            <a:ext cx="4081411" cy="8609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defTabSz="805100">
              <a:spcBef>
                <a:spcPts val="1300"/>
              </a:spcBef>
              <a:defRPr sz="2744">
                <a:solidFill>
                  <a:srgbClr val="941100"/>
                </a:solidFill>
                <a:latin typeface="Georgia"/>
                <a:ea typeface="Georgia"/>
                <a:cs typeface="Georgia"/>
                <a:sym typeface="Georgia"/>
              </a:defRPr>
            </a:lvl1pPr>
          </a:lstStyle>
          <a:p>
            <a:r>
              <a:t>KN5: Kneser-Ney 5-gram</a:t>
            </a:r>
          </a:p>
        </p:txBody>
      </p:sp>
      <p:pic>
        <p:nvPicPr>
          <p:cNvPr id="661" name="Image" descr="Image"/>
          <p:cNvPicPr>
            <a:picLocks noChangeAspect="1"/>
          </p:cNvPicPr>
          <p:nvPr/>
        </p:nvPicPr>
        <p:blipFill>
          <a:blip r:embed="rId3"/>
          <a:stretch>
            <a:fillRect/>
          </a:stretch>
        </p:blipFill>
        <p:spPr>
          <a:xfrm>
            <a:off x="17376024" y="2630850"/>
            <a:ext cx="6285248" cy="3036095"/>
          </a:xfrm>
          <a:prstGeom prst="rect">
            <a:avLst/>
          </a:prstGeom>
          <a:ln w="12700">
            <a:miter lim="400000"/>
          </a:ln>
        </p:spPr>
      </p:pic>
      <p:pic>
        <p:nvPicPr>
          <p:cNvPr id="662" name="Image" descr="Image"/>
          <p:cNvPicPr>
            <a:picLocks noChangeAspect="1"/>
          </p:cNvPicPr>
          <p:nvPr/>
        </p:nvPicPr>
        <p:blipFill>
          <a:blip r:embed="rId4"/>
          <a:stretch>
            <a:fillRect/>
          </a:stretch>
        </p:blipFill>
        <p:spPr>
          <a:xfrm>
            <a:off x="5089570" y="5754293"/>
            <a:ext cx="14845733" cy="5871404"/>
          </a:xfrm>
          <a:prstGeom prst="rect">
            <a:avLst/>
          </a:prstGeom>
          <a:ln w="12700">
            <a:miter lim="400000"/>
          </a:ln>
        </p:spPr>
      </p:pic>
      <p:sp>
        <p:nvSpPr>
          <p:cNvPr id="663" name="Rectangle"/>
          <p:cNvSpPr/>
          <p:nvPr/>
        </p:nvSpPr>
        <p:spPr>
          <a:xfrm>
            <a:off x="10590520" y="10080539"/>
            <a:ext cx="3202960" cy="654796"/>
          </a:xfrm>
          <a:prstGeom prst="rect">
            <a:avLst/>
          </a:prstGeom>
          <a:ln w="63500">
            <a:solidFill>
              <a:schemeClr val="accent1">
                <a:lumOff val="-13575"/>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endParaRPr/>
          </a:p>
        </p:txBody>
      </p:sp>
      <p:sp>
        <p:nvSpPr>
          <p:cNvPr id="664" name="Progress on language models"/>
          <p:cNvSpPr txBox="1">
            <a:spLocks noGrp="1"/>
          </p:cNvSpPr>
          <p:nvPr>
            <p:ph type="title"/>
          </p:nvPr>
        </p:nvSpPr>
        <p:spPr>
          <a:xfrm>
            <a:off x="4387453" y="357187"/>
            <a:ext cx="15609094" cy="1494660"/>
          </a:xfrm>
          <a:prstGeom prst="rect">
            <a:avLst/>
          </a:prstGeom>
        </p:spPr>
        <p:txBody>
          <a:bodyPr/>
          <a:lstStyle/>
          <a:p>
            <a:r>
              <a:t>Progress on language models</a:t>
            </a:r>
          </a:p>
        </p:txBody>
      </p:sp>
      <p:sp>
        <p:nvSpPr>
          <p:cNvPr id="3" name="TextBox 2">
            <a:extLst>
              <a:ext uri="{FF2B5EF4-FFF2-40B4-BE49-F238E27FC236}">
                <a16:creationId xmlns:a16="http://schemas.microsoft.com/office/drawing/2014/main" id="{B0BEBE81-ADAA-ABCC-C018-6677399D0D73}"/>
              </a:ext>
            </a:extLst>
          </p:cNvPr>
          <p:cNvSpPr txBox="1"/>
          <p:nvPr/>
        </p:nvSpPr>
        <p:spPr>
          <a:xfrm>
            <a:off x="-127929" y="11773317"/>
            <a:ext cx="7494887"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t>Latent Dirichlet Allocation</a:t>
            </a:r>
          </a:p>
        </p:txBody>
      </p:sp>
      <p:sp>
        <p:nvSpPr>
          <p:cNvPr id="5" name="TextBox 4">
            <a:extLst>
              <a:ext uri="{FF2B5EF4-FFF2-40B4-BE49-F238E27FC236}">
                <a16:creationId xmlns:a16="http://schemas.microsoft.com/office/drawing/2014/main" id="{E7F4A35A-DF8A-CAEB-DF9B-88A7539254EA}"/>
              </a:ext>
            </a:extLst>
          </p:cNvPr>
          <p:cNvSpPr txBox="1"/>
          <p:nvPr/>
        </p:nvSpPr>
        <p:spPr>
          <a:xfrm>
            <a:off x="6717110" y="11625697"/>
            <a:ext cx="10949780" cy="14465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t>LDA represents text as a mixture of latent topics (e.g., finance, politics, science)</a:t>
            </a:r>
          </a:p>
        </p:txBody>
      </p:sp>
      <mc:AlternateContent xmlns:mc="http://schemas.openxmlformats.org/markup-compatibility/2006">
        <mc:Choice xmlns:p14="http://schemas.microsoft.com/office/powerpoint/2010/main" Requires="p14">
          <p:contentPart p14:bwMode="auto" r:id="rId5">
            <p14:nvContentPartPr>
              <p14:cNvPr id="6" name="Ink 5">
                <a:extLst>
                  <a:ext uri="{FF2B5EF4-FFF2-40B4-BE49-F238E27FC236}">
                    <a16:creationId xmlns:a16="http://schemas.microsoft.com/office/drawing/2014/main" id="{964DB4E1-89A1-C957-BCD4-4C0277BC461E}"/>
                  </a:ext>
                </a:extLst>
              </p14:cNvPr>
              <p14:cNvContentPartPr/>
              <p14:nvPr/>
            </p14:nvContentPartPr>
            <p14:xfrm>
              <a:off x="5832170" y="11352315"/>
              <a:ext cx="1448640" cy="507960"/>
            </p14:xfrm>
          </p:contentPart>
        </mc:Choice>
        <mc:Fallback>
          <p:pic>
            <p:nvPicPr>
              <p:cNvPr id="6" name="Ink 5">
                <a:extLst>
                  <a:ext uri="{FF2B5EF4-FFF2-40B4-BE49-F238E27FC236}">
                    <a16:creationId xmlns:a16="http://schemas.microsoft.com/office/drawing/2014/main" id="{964DB4E1-89A1-C957-BCD4-4C0277BC461E}"/>
                  </a:ext>
                </a:extLst>
              </p:cNvPr>
              <p:cNvPicPr/>
              <p:nvPr/>
            </p:nvPicPr>
            <p:blipFill>
              <a:blip r:embed="rId6"/>
              <a:stretch>
                <a:fillRect/>
              </a:stretch>
            </p:blipFill>
            <p:spPr>
              <a:xfrm>
                <a:off x="5826050" y="11346195"/>
                <a:ext cx="1460880" cy="520200"/>
              </a:xfrm>
              <a:prstGeom prst="rect">
                <a:avLst/>
              </a:prstGeom>
            </p:spPr>
          </p:pic>
        </mc:Fallback>
      </mc:AlternateContent>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 name="Progress on language models"/>
          <p:cNvSpPr txBox="1">
            <a:spLocks noGrp="1"/>
          </p:cNvSpPr>
          <p:nvPr>
            <p:ph type="title"/>
          </p:nvPr>
        </p:nvSpPr>
        <p:spPr>
          <a:xfrm>
            <a:off x="4387453" y="357187"/>
            <a:ext cx="15609094" cy="1494660"/>
          </a:xfrm>
          <a:prstGeom prst="rect">
            <a:avLst/>
          </a:prstGeom>
        </p:spPr>
        <p:txBody>
          <a:bodyPr/>
          <a:lstStyle/>
          <a:p>
            <a:r>
              <a:t>Progress on language models</a:t>
            </a:r>
          </a:p>
        </p:txBody>
      </p:sp>
      <p:pic>
        <p:nvPicPr>
          <p:cNvPr id="667" name="Screen Shot 2019-10-09 at 12.05.39 AM.png" descr="Screen Shot 2019-10-09 at 12.05.39 AM.png"/>
          <p:cNvPicPr>
            <a:picLocks noChangeAspect="1"/>
          </p:cNvPicPr>
          <p:nvPr/>
        </p:nvPicPr>
        <p:blipFill>
          <a:blip r:embed="rId2"/>
          <a:stretch>
            <a:fillRect/>
          </a:stretch>
        </p:blipFill>
        <p:spPr>
          <a:xfrm>
            <a:off x="4932572" y="3537812"/>
            <a:ext cx="16726422" cy="9571127"/>
          </a:xfrm>
          <a:prstGeom prst="rect">
            <a:avLst/>
          </a:prstGeom>
          <a:ln w="12700">
            <a:miter lim="400000"/>
          </a:ln>
        </p:spPr>
      </p:pic>
      <p:sp>
        <p:nvSpPr>
          <p:cNvPr id="668" name="(Yang et al, 2018): Breaking the Softmax Bottleneck: A High-Rank RNN Language Model"/>
          <p:cNvSpPr txBox="1"/>
          <p:nvPr/>
        </p:nvSpPr>
        <p:spPr>
          <a:xfrm>
            <a:off x="5965209" y="12913640"/>
            <a:ext cx="12810037" cy="6272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2400">
                <a:latin typeface="Georgia"/>
                <a:ea typeface="Georgia"/>
                <a:cs typeface="Georgia"/>
                <a:sym typeface="Georgia"/>
              </a:defRPr>
            </a:lvl1pPr>
          </a:lstStyle>
          <a:p>
            <a:r>
              <a:t>(Yang et al, 2018): Breaking the Softmax Bottleneck: A High-Rank RNN Language Model</a:t>
            </a:r>
          </a:p>
        </p:txBody>
      </p:sp>
      <p:sp>
        <p:nvSpPr>
          <p:cNvPr id="669" name="On the Penn Treebank (PTB) dataset"/>
          <p:cNvSpPr txBox="1">
            <a:spLocks noGrp="1"/>
          </p:cNvSpPr>
          <p:nvPr>
            <p:ph type="body" sz="quarter" idx="1"/>
          </p:nvPr>
        </p:nvSpPr>
        <p:spPr>
          <a:xfrm>
            <a:off x="4361333" y="2868889"/>
            <a:ext cx="7000876" cy="627238"/>
          </a:xfrm>
          <a:prstGeom prst="rect">
            <a:avLst/>
          </a:prstGeom>
        </p:spPr>
        <p:txBody>
          <a:bodyPr>
            <a:normAutofit lnSpcReduction="10000"/>
          </a:bodyPr>
          <a:lstStyle>
            <a:lvl1pPr marL="0" indent="0" defTabSz="714732">
              <a:spcBef>
                <a:spcPts val="1200"/>
              </a:spcBef>
              <a:buSzTx/>
              <a:buNone/>
              <a:defRPr sz="3306"/>
            </a:lvl1pPr>
          </a:lstStyle>
          <a:p>
            <a:r>
              <a:t>On the Penn Treebank (PTB) dataset </a:t>
            </a:r>
          </a:p>
        </p:txBody>
      </p:sp>
      <p:sp>
        <p:nvSpPr>
          <p:cNvPr id="670" name="Metric: perplexity"/>
          <p:cNvSpPr txBox="1"/>
          <p:nvPr/>
        </p:nvSpPr>
        <p:spPr>
          <a:xfrm>
            <a:off x="4408155" y="3430229"/>
            <a:ext cx="3640946" cy="6272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lnSpcReduction="10000"/>
          </a:bodyPr>
          <a:lstStyle/>
          <a:p>
            <a:pPr algn="l" defTabSz="739378">
              <a:spcBef>
                <a:spcPts val="1200"/>
              </a:spcBef>
              <a:defRPr sz="3420">
                <a:latin typeface="Georgia"/>
                <a:ea typeface="Georgia"/>
                <a:cs typeface="Georgia"/>
                <a:sym typeface="Georgia"/>
              </a:defRPr>
            </a:pPr>
            <a:r>
              <a:t>Metric: </a:t>
            </a:r>
            <a:r>
              <a:rPr>
                <a:solidFill>
                  <a:schemeClr val="accent1">
                    <a:lumOff val="-13575"/>
                  </a:schemeClr>
                </a:solidFill>
              </a:rPr>
              <a:t>perplexity</a:t>
            </a:r>
          </a:p>
        </p:txBody>
      </p:sp>
      <p:sp>
        <p:nvSpPr>
          <p:cNvPr id="671" name="Rectangle"/>
          <p:cNvSpPr/>
          <p:nvPr/>
        </p:nvSpPr>
        <p:spPr>
          <a:xfrm>
            <a:off x="5702127" y="8722469"/>
            <a:ext cx="15545594" cy="563738"/>
          </a:xfrm>
          <a:prstGeom prst="rect">
            <a:avLst/>
          </a:prstGeom>
          <a:ln w="63500">
            <a:solidFill>
              <a:schemeClr val="accent1">
                <a:lumOff val="-13575"/>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 name="Overview"/>
          <p:cNvSpPr txBox="1">
            <a:spLocks noGrp="1"/>
          </p:cNvSpPr>
          <p:nvPr>
            <p:ph type="title"/>
          </p:nvPr>
        </p:nvSpPr>
        <p:spPr>
          <a:prstGeom prst="rect">
            <a:avLst/>
          </a:prstGeom>
        </p:spPr>
        <p:txBody>
          <a:bodyPr/>
          <a:lstStyle/>
          <a:p>
            <a:r>
              <a:t>Overview</a:t>
            </a:r>
          </a:p>
        </p:txBody>
      </p:sp>
      <p:sp>
        <p:nvSpPr>
          <p:cNvPr id="674" name="Review of Vanilla RNN…"/>
          <p:cNvSpPr txBox="1">
            <a:spLocks noGrp="1"/>
          </p:cNvSpPr>
          <p:nvPr>
            <p:ph type="body" sz="half" idx="1"/>
          </p:nvPr>
        </p:nvSpPr>
        <p:spPr>
          <a:xfrm>
            <a:off x="4647266" y="4381029"/>
            <a:ext cx="13132970" cy="5162815"/>
          </a:xfrm>
          <a:prstGeom prst="rect">
            <a:avLst/>
          </a:prstGeom>
        </p:spPr>
        <p:txBody>
          <a:bodyPr/>
          <a:lstStyle/>
          <a:p>
            <a:pPr>
              <a:defRPr>
                <a:solidFill>
                  <a:srgbClr val="929292"/>
                </a:solidFill>
              </a:defRPr>
            </a:pPr>
            <a:r>
              <a:t>Review of Vanilla RNN</a:t>
            </a:r>
          </a:p>
          <a:p>
            <a:pPr>
              <a:defRPr>
                <a:solidFill>
                  <a:srgbClr val="929292"/>
                </a:solidFill>
              </a:defRPr>
            </a:pPr>
            <a:r>
              <a:t>Training RNNs</a:t>
            </a:r>
          </a:p>
          <a:p>
            <a:pPr>
              <a:defRPr>
                <a:solidFill>
                  <a:srgbClr val="929292"/>
                </a:solidFill>
              </a:defRPr>
            </a:pPr>
            <a:r>
              <a:t>Issues with Gradient Flows</a:t>
            </a:r>
          </a:p>
          <a:p>
            <a:pPr>
              <a:defRPr>
                <a:solidFill>
                  <a:srgbClr val="929292"/>
                </a:solidFill>
              </a:defRPr>
            </a:pPr>
            <a:r>
              <a:t>LSTMs and GRUs</a:t>
            </a:r>
          </a:p>
          <a:p>
            <a:r>
              <a:t>Applications</a:t>
            </a:r>
          </a:p>
          <a:p>
            <a:r>
              <a:t>Variants: Stacked RNNs, Bidirectional RNNs</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 name="Application: Text Generation"/>
          <p:cNvSpPr txBox="1">
            <a:spLocks noGrp="1"/>
          </p:cNvSpPr>
          <p:nvPr>
            <p:ph type="title"/>
          </p:nvPr>
        </p:nvSpPr>
        <p:spPr>
          <a:prstGeom prst="rect">
            <a:avLst/>
          </a:prstGeom>
        </p:spPr>
        <p:txBody>
          <a:bodyPr/>
          <a:lstStyle>
            <a:lvl1pPr>
              <a:defRPr sz="6600"/>
            </a:lvl1pPr>
          </a:lstStyle>
          <a:p>
            <a:r>
              <a:t>Application: Text Generation</a:t>
            </a:r>
          </a:p>
        </p:txBody>
      </p:sp>
      <p:grpSp>
        <p:nvGrpSpPr>
          <p:cNvPr id="679" name="Group"/>
          <p:cNvGrpSpPr/>
          <p:nvPr/>
        </p:nvGrpSpPr>
        <p:grpSpPr>
          <a:xfrm>
            <a:off x="6256622" y="3203159"/>
            <a:ext cx="12613115" cy="8311810"/>
            <a:chOff x="0" y="0"/>
            <a:chExt cx="12613114" cy="8311809"/>
          </a:xfrm>
        </p:grpSpPr>
        <p:pic>
          <p:nvPicPr>
            <p:cNvPr id="677" name="Screen Shot 2019-10-09 at 12.48.49 PM.png" descr="Screen Shot 2019-10-09 at 12.48.49 PM.png"/>
            <p:cNvPicPr>
              <a:picLocks noChangeAspect="1"/>
            </p:cNvPicPr>
            <p:nvPr/>
          </p:nvPicPr>
          <p:blipFill>
            <a:blip r:embed="rId2"/>
            <a:srcRect/>
            <a:stretch>
              <a:fillRect/>
            </a:stretch>
          </p:blipFill>
          <p:spPr>
            <a:xfrm>
              <a:off x="221208" y="0"/>
              <a:ext cx="12391907" cy="8245152"/>
            </a:xfrm>
            <a:prstGeom prst="rect">
              <a:avLst/>
            </a:prstGeom>
            <a:ln w="12700" cap="flat">
              <a:noFill/>
              <a:miter lim="400000"/>
            </a:ln>
            <a:effectLst/>
          </p:spPr>
        </p:pic>
        <p:sp>
          <p:nvSpPr>
            <p:cNvPr id="678" name="Square"/>
            <p:cNvSpPr/>
            <p:nvPr/>
          </p:nvSpPr>
          <p:spPr>
            <a:xfrm>
              <a:off x="0" y="7224166"/>
              <a:ext cx="1087644" cy="1087644"/>
            </a:xfrm>
            <a:prstGeom prst="rect">
              <a:avLst/>
            </a:prstGeom>
            <a:solidFill>
              <a:srgbClr val="FFFFFF"/>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sp>
        <p:nvSpPr>
          <p:cNvPr id="680" name="You can generate text by repeated sampling.…"/>
          <p:cNvSpPr txBox="1"/>
          <p:nvPr/>
        </p:nvSpPr>
        <p:spPr>
          <a:xfrm>
            <a:off x="12070832" y="11787781"/>
            <a:ext cx="8450770" cy="13913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algn="l">
              <a:spcBef>
                <a:spcPts val="1400"/>
              </a:spcBef>
              <a:defRPr sz="3000">
                <a:latin typeface="Georgia"/>
                <a:ea typeface="Georgia"/>
                <a:cs typeface="Georgia"/>
                <a:sym typeface="Georgia"/>
              </a:defRPr>
            </a:pPr>
            <a:r>
              <a:t>You can generate text by </a:t>
            </a:r>
            <a:r>
              <a:rPr b="1"/>
              <a:t>repeated sampling. </a:t>
            </a:r>
          </a:p>
          <a:p>
            <a:pPr algn="l">
              <a:spcBef>
                <a:spcPts val="1400"/>
              </a:spcBef>
              <a:defRPr sz="3000">
                <a:latin typeface="Georgia"/>
                <a:ea typeface="Georgia"/>
                <a:cs typeface="Georgia"/>
                <a:sym typeface="Georgia"/>
              </a:defRPr>
            </a:pPr>
            <a:r>
              <a:t>Sampled output is next step’s input.</a:t>
            </a:r>
          </a:p>
        </p:txBody>
      </p:sp>
      <p:sp>
        <p:nvSpPr>
          <p:cNvPr id="681" name="Group"/>
          <p:cNvSpPr/>
          <p:nvPr/>
        </p:nvSpPr>
        <p:spPr>
          <a:xfrm>
            <a:off x="-154549" y="10951783"/>
            <a:ext cx="1087644" cy="1087644"/>
          </a:xfrm>
          <a:prstGeom prst="rect">
            <a:avLst/>
          </a:prstGeom>
          <a:solidFill>
            <a:srgbClr val="FFFFFF"/>
          </a:solidFill>
          <a:ln w="12700">
            <a:miter lim="400000"/>
          </a:ln>
        </p:spPr>
        <p:txBody>
          <a:bodyPr lIns="71437" tIns="71437" rIns="71437" bIns="71437" anchor="ctr"/>
          <a:lstStyle/>
          <a:p>
            <a:pPr>
              <a:defRPr sz="3000">
                <a:solidFill>
                  <a:srgbClr val="FFFFFF"/>
                </a:solidFill>
                <a:latin typeface="+mn-lt"/>
                <a:ea typeface="+mn-ea"/>
                <a:cs typeface="+mn-cs"/>
                <a:sym typeface="Helvetica Neue Medium"/>
              </a:defRPr>
            </a:pPr>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 name="Fun with RNNs"/>
          <p:cNvSpPr txBox="1">
            <a:spLocks noGrp="1"/>
          </p:cNvSpPr>
          <p:nvPr>
            <p:ph type="title"/>
          </p:nvPr>
        </p:nvSpPr>
        <p:spPr>
          <a:prstGeom prst="rect">
            <a:avLst/>
          </a:prstGeom>
        </p:spPr>
        <p:txBody>
          <a:bodyPr/>
          <a:lstStyle>
            <a:lvl1pPr>
              <a:defRPr sz="6600"/>
            </a:lvl1pPr>
          </a:lstStyle>
          <a:p>
            <a:r>
              <a:t>Fun with RNNs</a:t>
            </a:r>
          </a:p>
        </p:txBody>
      </p:sp>
      <p:sp>
        <p:nvSpPr>
          <p:cNvPr id="684" name="Andrej Karpathy “The Unreasonable Effectiveness of Recurrent Neural Networks”"/>
          <p:cNvSpPr txBox="1"/>
          <p:nvPr/>
        </p:nvSpPr>
        <p:spPr>
          <a:xfrm>
            <a:off x="6990481" y="12523920"/>
            <a:ext cx="11887664" cy="9799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spcBef>
                <a:spcPts val="1400"/>
              </a:spcBef>
              <a:defRPr sz="2400">
                <a:latin typeface="Georgia"/>
                <a:ea typeface="Georgia"/>
                <a:cs typeface="Georgia"/>
                <a:sym typeface="Georgia"/>
              </a:defRPr>
            </a:lvl1pPr>
          </a:lstStyle>
          <a:p>
            <a:r>
              <a:t>Andrej Karpathy “The Unreasonable Effectiveness of Recurrent Neural Networks”</a:t>
            </a:r>
          </a:p>
        </p:txBody>
      </p:sp>
      <p:grpSp>
        <p:nvGrpSpPr>
          <p:cNvPr id="687" name="Group"/>
          <p:cNvGrpSpPr/>
          <p:nvPr/>
        </p:nvGrpSpPr>
        <p:grpSpPr>
          <a:xfrm>
            <a:off x="4022612" y="3760817"/>
            <a:ext cx="7917972" cy="7416669"/>
            <a:chOff x="0" y="0"/>
            <a:chExt cx="7917971" cy="7416668"/>
          </a:xfrm>
        </p:grpSpPr>
        <p:sp>
          <p:nvSpPr>
            <p:cNvPr id="685" name="Obama speeches"/>
            <p:cNvSpPr txBox="1"/>
            <p:nvPr/>
          </p:nvSpPr>
          <p:spPr>
            <a:xfrm>
              <a:off x="0" y="0"/>
              <a:ext cx="4190230" cy="109758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a:spcBef>
                  <a:spcPts val="1400"/>
                </a:spcBef>
                <a:defRPr sz="2800">
                  <a:latin typeface="Georgia"/>
                  <a:ea typeface="Georgia"/>
                  <a:cs typeface="Georgia"/>
                  <a:sym typeface="Georgia"/>
                </a:defRPr>
              </a:lvl1pPr>
            </a:lstStyle>
            <a:p>
              <a:r>
                <a:t>Obama speeches</a:t>
              </a:r>
            </a:p>
          </p:txBody>
        </p:sp>
        <p:pic>
          <p:nvPicPr>
            <p:cNvPr id="686" name="Screen Shot 2019-10-09 at 1.02.03 PM.png" descr="Screen Shot 2019-10-09 at 1.02.03 PM.png"/>
            <p:cNvPicPr>
              <a:picLocks noChangeAspect="1"/>
            </p:cNvPicPr>
            <p:nvPr/>
          </p:nvPicPr>
          <p:blipFill>
            <a:blip r:embed="rId2"/>
            <a:stretch>
              <a:fillRect/>
            </a:stretch>
          </p:blipFill>
          <p:spPr>
            <a:xfrm>
              <a:off x="4495" y="1465121"/>
              <a:ext cx="7913477" cy="5951548"/>
            </a:xfrm>
            <a:prstGeom prst="rect">
              <a:avLst/>
            </a:prstGeom>
            <a:ln w="12700" cap="flat">
              <a:noFill/>
              <a:miter lim="400000"/>
            </a:ln>
            <a:effectLst/>
          </p:spPr>
        </p:pic>
      </p:grpSp>
      <p:grpSp>
        <p:nvGrpSpPr>
          <p:cNvPr id="690" name="Group"/>
          <p:cNvGrpSpPr/>
          <p:nvPr/>
        </p:nvGrpSpPr>
        <p:grpSpPr>
          <a:xfrm>
            <a:off x="12020005" y="3925202"/>
            <a:ext cx="8870885" cy="6867159"/>
            <a:chOff x="0" y="0"/>
            <a:chExt cx="8870884" cy="6867158"/>
          </a:xfrm>
        </p:grpSpPr>
        <p:sp>
          <p:nvSpPr>
            <p:cNvPr id="688" name="Latex generation"/>
            <p:cNvSpPr txBox="1"/>
            <p:nvPr/>
          </p:nvSpPr>
          <p:spPr>
            <a:xfrm>
              <a:off x="1398883" y="0"/>
              <a:ext cx="4190231" cy="76881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a:spcBef>
                  <a:spcPts val="1400"/>
                </a:spcBef>
                <a:defRPr sz="2800">
                  <a:latin typeface="Georgia"/>
                  <a:ea typeface="Georgia"/>
                  <a:cs typeface="Georgia"/>
                  <a:sym typeface="Georgia"/>
                </a:defRPr>
              </a:lvl1pPr>
            </a:lstStyle>
            <a:p>
              <a:r>
                <a:t>Latex generation</a:t>
              </a:r>
            </a:p>
          </p:txBody>
        </p:sp>
        <p:pic>
          <p:nvPicPr>
            <p:cNvPr id="689" name="Screen Shot 2019-10-09 at 1.08.27 PM.png" descr="Screen Shot 2019-10-09 at 1.08.27 PM.png"/>
            <p:cNvPicPr>
              <a:picLocks noChangeAspect="1"/>
            </p:cNvPicPr>
            <p:nvPr/>
          </p:nvPicPr>
          <p:blipFill>
            <a:blip r:embed="rId3"/>
            <a:srcRect r="17731"/>
            <a:stretch>
              <a:fillRect/>
            </a:stretch>
          </p:blipFill>
          <p:spPr>
            <a:xfrm>
              <a:off x="0" y="1964704"/>
              <a:ext cx="8870885" cy="4902455"/>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6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7" grpId="0" animBg="1" advAuto="0"/>
      <p:bldP spid="690" grpId="0"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 name="Application: Sequence Tagging"/>
          <p:cNvSpPr txBox="1">
            <a:spLocks noGrp="1"/>
          </p:cNvSpPr>
          <p:nvPr>
            <p:ph type="title"/>
          </p:nvPr>
        </p:nvSpPr>
        <p:spPr>
          <a:prstGeom prst="rect">
            <a:avLst/>
          </a:prstGeom>
        </p:spPr>
        <p:txBody>
          <a:bodyPr/>
          <a:lstStyle>
            <a:lvl1pPr>
              <a:defRPr sz="6600"/>
            </a:lvl1pPr>
          </a:lstStyle>
          <a:p>
            <a:r>
              <a:t>Application: Sequence Tagging</a:t>
            </a:r>
          </a:p>
        </p:txBody>
      </p:sp>
      <p:pic>
        <p:nvPicPr>
          <p:cNvPr id="693" name="Screen Shot 2019-10-09 at 1.11.06 PM.png" descr="Screen Shot 2019-10-09 at 1.11.06 PM.png"/>
          <p:cNvPicPr>
            <a:picLocks noChangeAspect="1"/>
          </p:cNvPicPr>
          <p:nvPr/>
        </p:nvPicPr>
        <p:blipFill>
          <a:blip r:embed="rId2"/>
          <a:stretch>
            <a:fillRect/>
          </a:stretch>
        </p:blipFill>
        <p:spPr>
          <a:xfrm>
            <a:off x="5090255" y="4144501"/>
            <a:ext cx="13696414" cy="5850766"/>
          </a:xfrm>
          <a:prstGeom prst="rect">
            <a:avLst/>
          </a:prstGeom>
          <a:ln w="12700">
            <a:miter lim="400000"/>
          </a:ln>
        </p:spPr>
      </p:pic>
      <mc:AlternateContent xmlns:mc="http://schemas.openxmlformats.org/markup-compatibility/2006">
        <mc:Choice xmlns:a14="http://schemas.microsoft.com/office/drawing/2010/main" Requires="a14">
          <p:sp>
            <p:nvSpPr>
              <p:cNvPr id="694" name="Rectangle"/>
              <p:cNvSpPr txBox="1"/>
              <p:nvPr/>
            </p:nvSpPr>
            <p:spPr>
              <a:xfrm>
                <a:off x="6290466" y="10251264"/>
                <a:ext cx="5432899" cy="103122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normAutofit fontScale="77500" lnSpcReduction="20000"/>
              </a:bodyPr>
              <a:lstStyle>
                <a:lvl1pPr algn="l">
                  <a:spcBef>
                    <a:spcPts val="1400"/>
                  </a:spcBef>
                  <a:defRPr sz="3800" i="1">
                    <a:latin typeface="Georgia"/>
                    <a:ea typeface="Georgia"/>
                    <a:cs typeface="Georgia"/>
                    <a:sym typeface="Georgia"/>
                  </a:defRPr>
                </a:lvl1pPr>
              </a:lstStyle>
              <a:p>
                <a:pPr/>
                <a14:m>
                  <m:oMathPara xmlns:m="http://schemas.openxmlformats.org/officeDocument/2006/math">
                    <m:oMathParaPr>
                      <m:jc m:val="left"/>
                    </m:oMathParaPr>
                    <m:oMath xmlns:m="http://schemas.openxmlformats.org/officeDocument/2006/math">
                      <m:r>
                        <a:rPr sz="3750" i="1">
                          <a:solidFill>
                            <a:srgbClr val="000000"/>
                          </a:solidFill>
                          <a:latin typeface="Cambria Math" panose="02040503050406030204" pitchFamily="18" charset="0"/>
                        </a:rPr>
                        <m:t>𝑃</m:t>
                      </m:r>
                      <m:r>
                        <a:rPr sz="3750" i="1">
                          <a:solidFill>
                            <a:srgbClr val="000000"/>
                          </a:solidFill>
                          <a:latin typeface="Cambria Math" panose="02040503050406030204" pitchFamily="18" charset="0"/>
                        </a:rPr>
                        <m:t>(</m:t>
                      </m:r>
                      <m:sSub>
                        <m:sSubPr>
                          <m:ctrlPr>
                            <a:rPr sz="3750" i="1">
                              <a:solidFill>
                                <a:srgbClr val="000000"/>
                              </a:solidFill>
                              <a:latin typeface="Cambria Math" panose="02040503050406030204" pitchFamily="18" charset="0"/>
                            </a:rPr>
                          </m:ctrlPr>
                        </m:sSubPr>
                        <m:e>
                          <m:r>
                            <a:rPr sz="3750" i="1">
                              <a:solidFill>
                                <a:srgbClr val="000000"/>
                              </a:solidFill>
                              <a:latin typeface="Cambria Math" panose="02040503050406030204" pitchFamily="18" charset="0"/>
                            </a:rPr>
                            <m:t>𝑦</m:t>
                          </m:r>
                        </m:e>
                        <m:sub>
                          <m:r>
                            <a:rPr sz="3750" i="1">
                              <a:solidFill>
                                <a:srgbClr val="000000"/>
                              </a:solidFill>
                              <a:latin typeface="Cambria Math" panose="02040503050406030204" pitchFamily="18" charset="0"/>
                            </a:rPr>
                            <m:t>𝑖</m:t>
                          </m:r>
                        </m:sub>
                      </m:sSub>
                      <m:r>
                        <a:rPr sz="3750" i="1">
                          <a:solidFill>
                            <a:srgbClr val="000000"/>
                          </a:solidFill>
                          <a:latin typeface="Cambria Math" panose="02040503050406030204" pitchFamily="18" charset="0"/>
                        </a:rPr>
                        <m:t>=</m:t>
                      </m:r>
                      <m:r>
                        <a:rPr sz="3750" i="1">
                          <a:solidFill>
                            <a:srgbClr val="000000"/>
                          </a:solidFill>
                          <a:latin typeface="Cambria Math" panose="02040503050406030204" pitchFamily="18" charset="0"/>
                        </a:rPr>
                        <m:t>𝑘</m:t>
                      </m:r>
                      <m:r>
                        <a:rPr sz="3750" i="1">
                          <a:solidFill>
                            <a:srgbClr val="000000"/>
                          </a:solidFill>
                          <a:latin typeface="Cambria Math" panose="02040503050406030204" pitchFamily="18" charset="0"/>
                        </a:rPr>
                        <m:t>)=</m:t>
                      </m:r>
                      <m:r>
                        <a:rPr sz="3750" i="1">
                          <a:solidFill>
                            <a:srgbClr val="000000"/>
                          </a:solidFill>
                          <a:latin typeface="Cambria Math" panose="02040503050406030204" pitchFamily="18" charset="0"/>
                        </a:rPr>
                        <m:t>𝑠𝑜𝑓𝑡𝑚𝑎</m:t>
                      </m:r>
                      <m:sSub>
                        <m:sSubPr>
                          <m:ctrlPr>
                            <a:rPr sz="3750" i="1">
                              <a:solidFill>
                                <a:srgbClr val="000000"/>
                              </a:solidFill>
                              <a:latin typeface="Cambria Math" panose="02040503050406030204" pitchFamily="18" charset="0"/>
                            </a:rPr>
                          </m:ctrlPr>
                        </m:sSubPr>
                        <m:e>
                          <m:r>
                            <a:rPr sz="3750" i="1">
                              <a:solidFill>
                                <a:srgbClr val="000000"/>
                              </a:solidFill>
                              <a:latin typeface="Cambria Math" panose="02040503050406030204" pitchFamily="18" charset="0"/>
                            </a:rPr>
                            <m:t>𝑥</m:t>
                          </m:r>
                        </m:e>
                        <m:sub>
                          <m:r>
                            <a:rPr sz="3750" i="1">
                              <a:solidFill>
                                <a:srgbClr val="000000"/>
                              </a:solidFill>
                              <a:latin typeface="Cambria Math" panose="02040503050406030204" pitchFamily="18" charset="0"/>
                            </a:rPr>
                            <m:t>𝑘</m:t>
                          </m:r>
                        </m:sub>
                      </m:sSub>
                      <m:r>
                        <a:rPr sz="3750" i="1">
                          <a:solidFill>
                            <a:srgbClr val="000000"/>
                          </a:solidFill>
                          <a:latin typeface="Cambria Math" panose="02040503050406030204" pitchFamily="18" charset="0"/>
                        </a:rPr>
                        <m:t>(</m:t>
                      </m:r>
                      <m:sSub>
                        <m:sSubPr>
                          <m:ctrlPr>
                            <a:rPr sz="3750" i="1">
                              <a:solidFill>
                                <a:srgbClr val="000000"/>
                              </a:solidFill>
                              <a:latin typeface="Cambria Math" panose="02040503050406030204" pitchFamily="18" charset="0"/>
                            </a:rPr>
                          </m:ctrlPr>
                        </m:sSubPr>
                        <m:e>
                          <m:r>
                            <a:rPr sz="3750" i="1">
                              <a:solidFill>
                                <a:srgbClr val="000000"/>
                              </a:solidFill>
                              <a:latin typeface="Cambria Math" panose="02040503050406030204" pitchFamily="18" charset="0"/>
                            </a:rPr>
                            <m:t>𝐖</m:t>
                          </m:r>
                        </m:e>
                        <m:sub>
                          <m:r>
                            <a:rPr sz="3750" i="1">
                              <a:solidFill>
                                <a:srgbClr val="000000"/>
                              </a:solidFill>
                              <a:latin typeface="Cambria Math" panose="02040503050406030204" pitchFamily="18" charset="0"/>
                            </a:rPr>
                            <m:t>𝑜</m:t>
                          </m:r>
                        </m:sub>
                      </m:sSub>
                      <m:sSub>
                        <m:sSubPr>
                          <m:ctrlPr>
                            <a:rPr sz="3750" i="1">
                              <a:solidFill>
                                <a:srgbClr val="000000"/>
                              </a:solidFill>
                              <a:latin typeface="Cambria Math" panose="02040503050406030204" pitchFamily="18" charset="0"/>
                            </a:rPr>
                          </m:ctrlPr>
                        </m:sSubPr>
                        <m:e>
                          <m:r>
                            <a:rPr sz="3750" i="1">
                              <a:solidFill>
                                <a:srgbClr val="000000"/>
                              </a:solidFill>
                              <a:latin typeface="Cambria Math" panose="02040503050406030204" pitchFamily="18" charset="0"/>
                            </a:rPr>
                            <m:t>𝐡</m:t>
                          </m:r>
                        </m:e>
                        <m:sub>
                          <m:r>
                            <a:rPr sz="3750" i="1">
                              <a:solidFill>
                                <a:srgbClr val="000000"/>
                              </a:solidFill>
                              <a:latin typeface="Cambria Math" panose="02040503050406030204" pitchFamily="18" charset="0"/>
                            </a:rPr>
                            <m:t>𝑖</m:t>
                          </m:r>
                        </m:sub>
                      </m:sSub>
                      <m:r>
                        <a:rPr sz="3750" i="1">
                          <a:solidFill>
                            <a:srgbClr val="000000"/>
                          </a:solidFill>
                          <a:latin typeface="Cambria Math" panose="02040503050406030204" pitchFamily="18" charset="0"/>
                        </a:rPr>
                        <m:t>)</m:t>
                      </m:r>
                    </m:oMath>
                  </m:oMathPara>
                </a14:m>
                <a:endParaRPr sz="3900"/>
              </a:p>
            </p:txBody>
          </p:sp>
        </mc:Choice>
        <mc:Fallback>
          <p:sp>
            <p:nvSpPr>
              <p:cNvPr id="694" name="Rectangle"/>
              <p:cNvSpPr txBox="1">
                <a:spLocks noRot="1" noChangeAspect="1" noMove="1" noResize="1" noEditPoints="1" noAdjustHandles="1" noChangeArrowheads="1" noChangeShapeType="1" noTextEdit="1"/>
              </p:cNvSpPr>
              <p:nvPr/>
            </p:nvSpPr>
            <p:spPr>
              <a:xfrm>
                <a:off x="6290466" y="10251264"/>
                <a:ext cx="5432899" cy="1031223"/>
              </a:xfrm>
              <a:prstGeom prst="rect">
                <a:avLst/>
              </a:prstGeom>
              <a:blipFill>
                <a:blip r:embed="rId3"/>
                <a:stretch>
                  <a:fillRect/>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95" name="Rectangle"/>
              <p:cNvSpPr txBox="1"/>
              <p:nvPr/>
            </p:nvSpPr>
            <p:spPr>
              <a:xfrm>
                <a:off x="12128944" y="10375475"/>
                <a:ext cx="2709874" cy="907012"/>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normAutofit fontScale="92500"/>
              </a:bodyPr>
              <a:lstStyle>
                <a:lvl1pPr algn="l">
                  <a:spcBef>
                    <a:spcPts val="1400"/>
                  </a:spcBef>
                  <a:defRPr sz="3800" i="1">
                    <a:latin typeface="Georgia"/>
                    <a:ea typeface="Georgia"/>
                    <a:cs typeface="Georgia"/>
                    <a:sym typeface="Georgia"/>
                  </a:defRPr>
                </a:lvl1pPr>
              </a:lstStyle>
              <a:p>
                <a:pPr/>
                <a14:m>
                  <m:oMathPara xmlns:m="http://schemas.openxmlformats.org/officeDocument/2006/math">
                    <m:oMathParaPr>
                      <m:jc m:val="left"/>
                    </m:oMathParaPr>
                    <m:oMath xmlns:m="http://schemas.openxmlformats.org/officeDocument/2006/math">
                      <m:sSub>
                        <m:sSubPr>
                          <m:ctrlPr>
                            <a:rPr sz="4350">
                              <a:solidFill>
                                <a:srgbClr val="000000"/>
                              </a:solidFill>
                              <a:latin typeface="Cambria Math" panose="02040503050406030204" pitchFamily="18" charset="0"/>
                            </a:rPr>
                          </m:ctrlPr>
                        </m:sSubPr>
                        <m:e>
                          <m:r>
                            <a:rPr sz="4350" i="1">
                              <a:solidFill>
                                <a:srgbClr val="000000"/>
                              </a:solidFill>
                              <a:latin typeface="Cambria Math" panose="02040503050406030204" pitchFamily="18" charset="0"/>
                            </a:rPr>
                            <m:t>𝐖</m:t>
                          </m:r>
                        </m:e>
                        <m:sub>
                          <m:r>
                            <a:rPr sz="4350" i="1">
                              <a:solidFill>
                                <a:srgbClr val="000000"/>
                              </a:solidFill>
                              <a:latin typeface="Cambria Math" panose="02040503050406030204" pitchFamily="18" charset="0"/>
                            </a:rPr>
                            <m:t>𝑜</m:t>
                          </m:r>
                        </m:sub>
                      </m:sSub>
                      <m:r>
                        <a:rPr sz="4350" i="1">
                          <a:solidFill>
                            <a:srgbClr val="000000"/>
                          </a:solidFill>
                          <a:latin typeface="Cambria Math" panose="02040503050406030204" pitchFamily="18" charset="0"/>
                        </a:rPr>
                        <m:t>∈</m:t>
                      </m:r>
                      <m:sSup>
                        <m:sSupPr>
                          <m:ctrlPr>
                            <a:rPr sz="4350" i="1">
                              <a:solidFill>
                                <a:srgbClr val="000000"/>
                              </a:solidFill>
                              <a:latin typeface="Cambria Math" panose="02040503050406030204" pitchFamily="18" charset="0"/>
                            </a:rPr>
                          </m:ctrlPr>
                        </m:sSupPr>
                        <m:e>
                          <m:r>
                            <a:rPr sz="4350" i="1">
                              <a:solidFill>
                                <a:srgbClr val="000000"/>
                              </a:solidFill>
                              <a:latin typeface="Cambria Math" panose="02040503050406030204" pitchFamily="18" charset="0"/>
                            </a:rPr>
                            <m:t>ℝ</m:t>
                          </m:r>
                        </m:e>
                        <m:sup>
                          <m:r>
                            <a:rPr sz="4350" i="1">
                              <a:solidFill>
                                <a:srgbClr val="000000"/>
                              </a:solidFill>
                              <a:latin typeface="Cambria Math" panose="02040503050406030204" pitchFamily="18" charset="0"/>
                            </a:rPr>
                            <m:t>𝐶</m:t>
                          </m:r>
                          <m:r>
                            <a:rPr sz="4350" i="1">
                              <a:solidFill>
                                <a:srgbClr val="000000"/>
                              </a:solidFill>
                              <a:latin typeface="Cambria Math" panose="02040503050406030204" pitchFamily="18" charset="0"/>
                            </a:rPr>
                            <m:t>×</m:t>
                          </m:r>
                          <m:r>
                            <a:rPr sz="4350" i="1">
                              <a:solidFill>
                                <a:srgbClr val="000000"/>
                              </a:solidFill>
                              <a:latin typeface="Cambria Math" panose="02040503050406030204" pitchFamily="18" charset="0"/>
                            </a:rPr>
                            <m:t>𝑑</m:t>
                          </m:r>
                        </m:sup>
                      </m:sSup>
                    </m:oMath>
                  </m:oMathPara>
                </a14:m>
                <a:endParaRPr sz="3900"/>
              </a:p>
            </p:txBody>
          </p:sp>
        </mc:Choice>
        <mc:Fallback>
          <p:sp>
            <p:nvSpPr>
              <p:cNvPr id="695" name="Rectangle"/>
              <p:cNvSpPr txBox="1">
                <a:spLocks noRot="1" noChangeAspect="1" noMove="1" noResize="1" noEditPoints="1" noAdjustHandles="1" noChangeArrowheads="1" noChangeShapeType="1" noTextEdit="1"/>
              </p:cNvSpPr>
              <p:nvPr/>
            </p:nvSpPr>
            <p:spPr>
              <a:xfrm>
                <a:off x="12128944" y="10375475"/>
                <a:ext cx="2709874" cy="907012"/>
              </a:xfrm>
              <a:prstGeom prst="rect">
                <a:avLst/>
              </a:prstGeom>
              <a:blipFill>
                <a:blip r:embed="rId4"/>
                <a:stretch>
                  <a:fillRect/>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96" name="Rectangle"/>
              <p:cNvSpPr txBox="1"/>
              <p:nvPr/>
            </p:nvSpPr>
            <p:spPr>
              <a:xfrm>
                <a:off x="6656702" y="11538484"/>
                <a:ext cx="4444841" cy="133264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normAutofit fontScale="92500"/>
              </a:bodyPr>
              <a:lstStyle>
                <a:lvl1pPr algn="l">
                  <a:spcBef>
                    <a:spcPts val="1400"/>
                  </a:spcBef>
                  <a:defRPr sz="3800" i="1">
                    <a:latin typeface="Georgia"/>
                    <a:ea typeface="Georgia"/>
                    <a:cs typeface="Georgia"/>
                    <a:sym typeface="Georgia"/>
                  </a:defRPr>
                </a:lvl1pPr>
              </a:lstStyle>
              <a:p>
                <a:pPr/>
                <a14:m>
                  <m:oMathPara xmlns:m="http://schemas.openxmlformats.org/officeDocument/2006/math">
                    <m:oMathParaPr>
                      <m:jc m:val="left"/>
                    </m:oMathParaPr>
                    <m:oMath xmlns:m="http://schemas.openxmlformats.org/officeDocument/2006/math">
                      <m:r>
                        <a:rPr sz="3350" i="1">
                          <a:solidFill>
                            <a:srgbClr val="000000"/>
                          </a:solidFill>
                          <a:latin typeface="Cambria Math" panose="02040503050406030204" pitchFamily="18" charset="0"/>
                        </a:rPr>
                        <m:t>𝐿</m:t>
                      </m:r>
                      <m:r>
                        <a:rPr sz="3350" i="1">
                          <a:solidFill>
                            <a:srgbClr val="000000"/>
                          </a:solidFill>
                          <a:latin typeface="Cambria Math" panose="02040503050406030204" pitchFamily="18" charset="0"/>
                        </a:rPr>
                        <m:t>=−</m:t>
                      </m:r>
                      <m:f>
                        <m:fPr>
                          <m:ctrlPr>
                            <a:rPr sz="3350" i="1">
                              <a:solidFill>
                                <a:srgbClr val="000000"/>
                              </a:solidFill>
                              <a:latin typeface="Cambria Math" panose="02040503050406030204" pitchFamily="18" charset="0"/>
                            </a:rPr>
                          </m:ctrlPr>
                        </m:fPr>
                        <m:num>
                          <m:r>
                            <a:rPr sz="3350" i="1">
                              <a:solidFill>
                                <a:srgbClr val="000000"/>
                              </a:solidFill>
                              <a:latin typeface="Cambria Math" panose="02040503050406030204" pitchFamily="18" charset="0"/>
                            </a:rPr>
                            <m:t>1</m:t>
                          </m:r>
                        </m:num>
                        <m:den>
                          <m:r>
                            <a:rPr sz="3350" i="1">
                              <a:solidFill>
                                <a:srgbClr val="000000"/>
                              </a:solidFill>
                              <a:latin typeface="Cambria Math" panose="02040503050406030204" pitchFamily="18" charset="0"/>
                            </a:rPr>
                            <m:t>𝑛</m:t>
                          </m:r>
                        </m:den>
                      </m:f>
                      <m:limUpp>
                        <m:limUppPr>
                          <m:ctrlPr>
                            <a:rPr sz="3350" i="1">
                              <a:solidFill>
                                <a:srgbClr val="000000"/>
                              </a:solidFill>
                              <a:latin typeface="Cambria Math" panose="02040503050406030204" pitchFamily="18" charset="0"/>
                            </a:rPr>
                          </m:ctrlPr>
                        </m:limUppPr>
                        <m:e>
                          <m:limLow>
                            <m:limLowPr>
                              <m:ctrlPr>
                                <a:rPr sz="3350" i="1">
                                  <a:solidFill>
                                    <a:srgbClr val="000000"/>
                                  </a:solidFill>
                                  <a:latin typeface="Cambria Math" panose="02040503050406030204" pitchFamily="18" charset="0"/>
                                </a:rPr>
                              </m:ctrlPr>
                            </m:limLowPr>
                            <m:e>
                              <m:r>
                                <a:rPr sz="3350" i="1">
                                  <a:solidFill>
                                    <a:srgbClr val="000000"/>
                                  </a:solidFill>
                                  <a:latin typeface="Cambria Math" panose="02040503050406030204" pitchFamily="18" charset="0"/>
                                </a:rPr>
                                <m:t>∑</m:t>
                              </m:r>
                            </m:e>
                            <m:lim>
                              <m:r>
                                <a:rPr sz="3350" i="1">
                                  <a:solidFill>
                                    <a:srgbClr val="000000"/>
                                  </a:solidFill>
                                  <a:latin typeface="Cambria Math" panose="02040503050406030204" pitchFamily="18" charset="0"/>
                                </a:rPr>
                                <m:t>𝑖</m:t>
                              </m:r>
                              <m:r>
                                <a:rPr sz="3350" i="1">
                                  <a:solidFill>
                                    <a:srgbClr val="000000"/>
                                  </a:solidFill>
                                  <a:latin typeface="Cambria Math" panose="02040503050406030204" pitchFamily="18" charset="0"/>
                                </a:rPr>
                                <m:t>=1</m:t>
                              </m:r>
                            </m:lim>
                          </m:limLow>
                        </m:e>
                        <m:lim>
                          <m:r>
                            <a:rPr sz="3350" i="1">
                              <a:solidFill>
                                <a:srgbClr val="000000"/>
                              </a:solidFill>
                              <a:latin typeface="Cambria Math" panose="02040503050406030204" pitchFamily="18" charset="0"/>
                            </a:rPr>
                            <m:t>𝑛</m:t>
                          </m:r>
                        </m:lim>
                      </m:limUpp>
                      <m:r>
                        <m:rPr>
                          <m:sty m:val="p"/>
                        </m:rPr>
                        <a:rPr sz="3350" i="1">
                          <a:solidFill>
                            <a:srgbClr val="000000"/>
                          </a:solidFill>
                          <a:latin typeface="Cambria Math" panose="02040503050406030204" pitchFamily="18" charset="0"/>
                        </a:rPr>
                        <m:t>log</m:t>
                      </m:r>
                      <m:r>
                        <a:rPr sz="3350" i="1">
                          <a:solidFill>
                            <a:srgbClr val="000000"/>
                          </a:solidFill>
                          <a:latin typeface="Cambria Math" panose="02040503050406030204" pitchFamily="18" charset="0"/>
                        </a:rPr>
                        <m:t>𝑃</m:t>
                      </m:r>
                      <m:r>
                        <a:rPr sz="3350" i="1">
                          <a:solidFill>
                            <a:srgbClr val="000000"/>
                          </a:solidFill>
                          <a:latin typeface="Cambria Math" panose="02040503050406030204" pitchFamily="18" charset="0"/>
                        </a:rPr>
                        <m:t>(</m:t>
                      </m:r>
                      <m:sSub>
                        <m:sSubPr>
                          <m:ctrlPr>
                            <a:rPr sz="3350" i="1">
                              <a:solidFill>
                                <a:srgbClr val="000000"/>
                              </a:solidFill>
                              <a:latin typeface="Cambria Math" panose="02040503050406030204" pitchFamily="18" charset="0"/>
                            </a:rPr>
                          </m:ctrlPr>
                        </m:sSubPr>
                        <m:e>
                          <m:r>
                            <a:rPr sz="3350" i="1">
                              <a:solidFill>
                                <a:srgbClr val="000000"/>
                              </a:solidFill>
                              <a:latin typeface="Cambria Math" panose="02040503050406030204" pitchFamily="18" charset="0"/>
                            </a:rPr>
                            <m:t>𝑦</m:t>
                          </m:r>
                        </m:e>
                        <m:sub>
                          <m:r>
                            <a:rPr sz="3350" i="1">
                              <a:solidFill>
                                <a:srgbClr val="000000"/>
                              </a:solidFill>
                              <a:latin typeface="Cambria Math" panose="02040503050406030204" pitchFamily="18" charset="0"/>
                            </a:rPr>
                            <m:t>𝑖</m:t>
                          </m:r>
                        </m:sub>
                      </m:sSub>
                      <m:r>
                        <a:rPr sz="3350" i="1">
                          <a:solidFill>
                            <a:srgbClr val="000000"/>
                          </a:solidFill>
                          <a:latin typeface="Cambria Math" panose="02040503050406030204" pitchFamily="18" charset="0"/>
                        </a:rPr>
                        <m:t>=</m:t>
                      </m:r>
                      <m:r>
                        <a:rPr sz="3350" i="1">
                          <a:solidFill>
                            <a:srgbClr val="000000"/>
                          </a:solidFill>
                          <a:latin typeface="Cambria Math" panose="02040503050406030204" pitchFamily="18" charset="0"/>
                        </a:rPr>
                        <m:t>𝑘</m:t>
                      </m:r>
                      <m:r>
                        <a:rPr sz="3350" i="1">
                          <a:solidFill>
                            <a:srgbClr val="000000"/>
                          </a:solidFill>
                          <a:latin typeface="Cambria Math" panose="02040503050406030204" pitchFamily="18" charset="0"/>
                        </a:rPr>
                        <m:t>)</m:t>
                      </m:r>
                    </m:oMath>
                  </m:oMathPara>
                </a14:m>
                <a:endParaRPr sz="3900"/>
              </a:p>
            </p:txBody>
          </p:sp>
        </mc:Choice>
        <mc:Fallback>
          <p:sp>
            <p:nvSpPr>
              <p:cNvPr id="696" name="Rectangle"/>
              <p:cNvSpPr txBox="1">
                <a:spLocks noRot="1" noChangeAspect="1" noMove="1" noResize="1" noEditPoints="1" noAdjustHandles="1" noChangeArrowheads="1" noChangeShapeType="1" noTextEdit="1"/>
              </p:cNvSpPr>
              <p:nvPr/>
            </p:nvSpPr>
            <p:spPr>
              <a:xfrm>
                <a:off x="6656702" y="11538484"/>
                <a:ext cx="4444841" cy="1332648"/>
              </a:xfrm>
              <a:prstGeom prst="rect">
                <a:avLst/>
              </a:prstGeom>
              <a:blipFill>
                <a:blip r:embed="rId5"/>
                <a:stretch>
                  <a:fillRect/>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97" name="Input: a sentence of n words:"/>
              <p:cNvSpPr txBox="1"/>
              <p:nvPr/>
            </p:nvSpPr>
            <p:spPr>
              <a:xfrm>
                <a:off x="5085181" y="2420053"/>
                <a:ext cx="10958750" cy="143210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normAutofit/>
              </a:bodyPr>
              <a:lstStyle/>
              <a:p>
                <a:pPr algn="l">
                  <a:spcBef>
                    <a:spcPts val="1400"/>
                  </a:spcBef>
                  <a:defRPr sz="3800">
                    <a:latin typeface="Georgia"/>
                    <a:ea typeface="Georgia"/>
                    <a:cs typeface="Georgia"/>
                    <a:sym typeface="Georgia"/>
                  </a:defRPr>
                </a:pPr>
                <a:r>
                  <a:t>Input: a sentence of </a:t>
                </a:r>
                <a:r>
                  <a:rPr i="1"/>
                  <a:t>n </a:t>
                </a:r>
                <a:r>
                  <a:t>words: </a:t>
                </a:r>
                <a14:m>
                  <m:oMath xmlns:m="http://schemas.openxmlformats.org/officeDocument/2006/math">
                    <m:sSub>
                      <m:sSubPr>
                        <m:ctrlPr>
                          <a:rPr sz="4350">
                            <a:solidFill>
                              <a:srgbClr val="000000"/>
                            </a:solidFill>
                            <a:latin typeface="Cambria Math" panose="02040503050406030204" pitchFamily="18" charset="0"/>
                          </a:rPr>
                        </m:ctrlPr>
                      </m:sSubPr>
                      <m:e>
                        <m:r>
                          <a:rPr sz="4350" i="1">
                            <a:solidFill>
                              <a:srgbClr val="000000"/>
                            </a:solidFill>
                            <a:latin typeface="Cambria Math" panose="02040503050406030204" pitchFamily="18" charset="0"/>
                          </a:rPr>
                          <m:t>𝑥</m:t>
                        </m:r>
                      </m:e>
                      <m:sub>
                        <m:r>
                          <a:rPr sz="4350" i="1">
                            <a:solidFill>
                              <a:srgbClr val="000000"/>
                            </a:solidFill>
                            <a:latin typeface="Cambria Math" panose="02040503050406030204" pitchFamily="18" charset="0"/>
                          </a:rPr>
                          <m:t>1</m:t>
                        </m:r>
                      </m:sub>
                    </m:sSub>
                    <m:r>
                      <a:rPr sz="4350" i="1">
                        <a:solidFill>
                          <a:srgbClr val="000000"/>
                        </a:solidFill>
                        <a:latin typeface="Cambria Math" panose="02040503050406030204" pitchFamily="18" charset="0"/>
                      </a:rPr>
                      <m:t>,…,</m:t>
                    </m:r>
                    <m:sSub>
                      <m:sSubPr>
                        <m:ctrlPr>
                          <a:rPr sz="4350" i="1">
                            <a:solidFill>
                              <a:srgbClr val="000000"/>
                            </a:solidFill>
                            <a:latin typeface="Cambria Math" panose="02040503050406030204" pitchFamily="18" charset="0"/>
                          </a:rPr>
                        </m:ctrlPr>
                      </m:sSubPr>
                      <m:e>
                        <m:r>
                          <a:rPr sz="4350" i="1">
                            <a:solidFill>
                              <a:srgbClr val="000000"/>
                            </a:solidFill>
                            <a:latin typeface="Cambria Math" panose="02040503050406030204" pitchFamily="18" charset="0"/>
                          </a:rPr>
                          <m:t>𝑥</m:t>
                        </m:r>
                      </m:e>
                      <m:sub>
                        <m:r>
                          <a:rPr sz="4350" i="1">
                            <a:solidFill>
                              <a:srgbClr val="000000"/>
                            </a:solidFill>
                            <a:latin typeface="Cambria Math" panose="02040503050406030204" pitchFamily="18" charset="0"/>
                          </a:rPr>
                          <m:t>𝑛</m:t>
                        </m:r>
                      </m:sub>
                    </m:sSub>
                  </m:oMath>
                </a14:m>
                <a:endParaRPr sz="3900"/>
              </a:p>
            </p:txBody>
          </p:sp>
        </mc:Choice>
        <mc:Fallback>
          <p:sp>
            <p:nvSpPr>
              <p:cNvPr id="697" name="Input: a sentence of n words:"/>
              <p:cNvSpPr txBox="1">
                <a:spLocks noRot="1" noChangeAspect="1" noMove="1" noResize="1" noEditPoints="1" noAdjustHandles="1" noChangeArrowheads="1" noChangeShapeType="1" noTextEdit="1"/>
              </p:cNvSpPr>
              <p:nvPr/>
            </p:nvSpPr>
            <p:spPr>
              <a:xfrm>
                <a:off x="5085181" y="2420053"/>
                <a:ext cx="10958750" cy="1432108"/>
              </a:xfrm>
              <a:prstGeom prst="rect">
                <a:avLst/>
              </a:prstGeom>
              <a:blipFill>
                <a:blip r:embed="rId6"/>
                <a:stretch>
                  <a:fillRect l="-2002"/>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98" name="Output:"/>
              <p:cNvSpPr txBox="1"/>
              <p:nvPr/>
            </p:nvSpPr>
            <p:spPr>
              <a:xfrm>
                <a:off x="5085181" y="3233014"/>
                <a:ext cx="8554289" cy="143210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normAutofit/>
              </a:bodyPr>
              <a:lstStyle/>
              <a:p>
                <a:pPr algn="l">
                  <a:spcBef>
                    <a:spcPts val="1400"/>
                  </a:spcBef>
                  <a:defRPr sz="3800">
                    <a:latin typeface="Georgia"/>
                    <a:ea typeface="Georgia"/>
                    <a:cs typeface="Georgia"/>
                    <a:sym typeface="Georgia"/>
                  </a:defRPr>
                </a:pPr>
                <a:r>
                  <a:t>Output: </a:t>
                </a:r>
                <a14:m>
                  <m:oMath xmlns:m="http://schemas.openxmlformats.org/officeDocument/2006/math">
                    <m:sSub>
                      <m:sSubPr>
                        <m:ctrlPr>
                          <a:rPr sz="4350">
                            <a:solidFill>
                              <a:srgbClr val="000000"/>
                            </a:solidFill>
                            <a:latin typeface="Cambria Math" panose="02040503050406030204" pitchFamily="18" charset="0"/>
                          </a:rPr>
                        </m:ctrlPr>
                      </m:sSubPr>
                      <m:e>
                        <m:r>
                          <a:rPr sz="4350" i="1">
                            <a:solidFill>
                              <a:srgbClr val="000000"/>
                            </a:solidFill>
                            <a:latin typeface="Cambria Math" panose="02040503050406030204" pitchFamily="18" charset="0"/>
                          </a:rPr>
                          <m:t>𝑦</m:t>
                        </m:r>
                      </m:e>
                      <m:sub>
                        <m:r>
                          <a:rPr sz="4350" i="1">
                            <a:solidFill>
                              <a:srgbClr val="000000"/>
                            </a:solidFill>
                            <a:latin typeface="Cambria Math" panose="02040503050406030204" pitchFamily="18" charset="0"/>
                          </a:rPr>
                          <m:t>1</m:t>
                        </m:r>
                      </m:sub>
                    </m:sSub>
                    <m:r>
                      <a:rPr sz="4350" i="1">
                        <a:solidFill>
                          <a:srgbClr val="000000"/>
                        </a:solidFill>
                        <a:latin typeface="Cambria Math" panose="02040503050406030204" pitchFamily="18" charset="0"/>
                      </a:rPr>
                      <m:t>,…,</m:t>
                    </m:r>
                    <m:sSub>
                      <m:sSubPr>
                        <m:ctrlPr>
                          <a:rPr sz="4350" i="1">
                            <a:solidFill>
                              <a:srgbClr val="000000"/>
                            </a:solidFill>
                            <a:latin typeface="Cambria Math" panose="02040503050406030204" pitchFamily="18" charset="0"/>
                          </a:rPr>
                        </m:ctrlPr>
                      </m:sSubPr>
                      <m:e>
                        <m:r>
                          <a:rPr sz="4350" i="1">
                            <a:solidFill>
                              <a:srgbClr val="000000"/>
                            </a:solidFill>
                            <a:latin typeface="Cambria Math" panose="02040503050406030204" pitchFamily="18" charset="0"/>
                          </a:rPr>
                          <m:t>𝑦</m:t>
                        </m:r>
                      </m:e>
                      <m:sub>
                        <m:r>
                          <a:rPr sz="4350" i="1">
                            <a:solidFill>
                              <a:srgbClr val="000000"/>
                            </a:solidFill>
                            <a:latin typeface="Cambria Math" panose="02040503050406030204" pitchFamily="18" charset="0"/>
                          </a:rPr>
                          <m:t>𝑛</m:t>
                        </m:r>
                      </m:sub>
                    </m:sSub>
                    <m:r>
                      <a:rPr sz="4350" i="1">
                        <a:solidFill>
                          <a:srgbClr val="000000"/>
                        </a:solidFill>
                        <a:latin typeface="Cambria Math" panose="02040503050406030204" pitchFamily="18" charset="0"/>
                      </a:rPr>
                      <m:t>,</m:t>
                    </m:r>
                    <m:sSub>
                      <m:sSubPr>
                        <m:ctrlPr>
                          <a:rPr sz="4350" i="1">
                            <a:solidFill>
                              <a:srgbClr val="000000"/>
                            </a:solidFill>
                            <a:latin typeface="Cambria Math" panose="02040503050406030204" pitchFamily="18" charset="0"/>
                          </a:rPr>
                        </m:ctrlPr>
                      </m:sSubPr>
                      <m:e>
                        <m:r>
                          <a:rPr sz="4350" i="1">
                            <a:solidFill>
                              <a:srgbClr val="000000"/>
                            </a:solidFill>
                            <a:latin typeface="Cambria Math" panose="02040503050406030204" pitchFamily="18" charset="0"/>
                          </a:rPr>
                          <m:t>𝑦</m:t>
                        </m:r>
                      </m:e>
                      <m:sub>
                        <m:r>
                          <a:rPr sz="4350" i="1">
                            <a:solidFill>
                              <a:srgbClr val="000000"/>
                            </a:solidFill>
                            <a:latin typeface="Cambria Math" panose="02040503050406030204" pitchFamily="18" charset="0"/>
                          </a:rPr>
                          <m:t>𝑖</m:t>
                        </m:r>
                      </m:sub>
                    </m:sSub>
                    <m:r>
                      <a:rPr sz="4350" i="1">
                        <a:solidFill>
                          <a:srgbClr val="000000"/>
                        </a:solidFill>
                        <a:latin typeface="Cambria Math" panose="02040503050406030204" pitchFamily="18" charset="0"/>
                      </a:rPr>
                      <m:t>∈{1,…</m:t>
                    </m:r>
                    <m:r>
                      <a:rPr sz="4350" i="1">
                        <a:solidFill>
                          <a:srgbClr val="000000"/>
                        </a:solidFill>
                        <a:latin typeface="Cambria Math" panose="02040503050406030204" pitchFamily="18" charset="0"/>
                      </a:rPr>
                      <m:t>𝐶</m:t>
                    </m:r>
                    <m:r>
                      <a:rPr sz="4350" i="1">
                        <a:solidFill>
                          <a:srgbClr val="000000"/>
                        </a:solidFill>
                        <a:latin typeface="Cambria Math" panose="02040503050406030204" pitchFamily="18" charset="0"/>
                      </a:rPr>
                      <m:t>}</m:t>
                    </m:r>
                  </m:oMath>
                </a14:m>
                <a:endParaRPr sz="3900"/>
              </a:p>
            </p:txBody>
          </p:sp>
        </mc:Choice>
        <mc:Fallback>
          <p:sp>
            <p:nvSpPr>
              <p:cNvPr id="698" name="Output:"/>
              <p:cNvSpPr txBox="1">
                <a:spLocks noRot="1" noChangeAspect="1" noMove="1" noResize="1" noEditPoints="1" noAdjustHandles="1" noChangeArrowheads="1" noChangeShapeType="1" noTextEdit="1"/>
              </p:cNvSpPr>
              <p:nvPr/>
            </p:nvSpPr>
            <p:spPr>
              <a:xfrm>
                <a:off x="5085181" y="3233014"/>
                <a:ext cx="8554289" cy="1432108"/>
              </a:xfrm>
              <a:prstGeom prst="rect">
                <a:avLst/>
              </a:prstGeom>
              <a:blipFill>
                <a:blip r:embed="rId7"/>
                <a:stretch>
                  <a:fillRect l="-2566"/>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 name="Application: Text Classification"/>
          <p:cNvSpPr txBox="1">
            <a:spLocks noGrp="1"/>
          </p:cNvSpPr>
          <p:nvPr>
            <p:ph type="title"/>
          </p:nvPr>
        </p:nvSpPr>
        <p:spPr>
          <a:prstGeom prst="rect">
            <a:avLst/>
          </a:prstGeom>
        </p:spPr>
        <p:txBody>
          <a:bodyPr/>
          <a:lstStyle>
            <a:lvl1pPr>
              <a:defRPr sz="6600"/>
            </a:lvl1pPr>
          </a:lstStyle>
          <a:p>
            <a:r>
              <a:t>Application: Text Classification</a:t>
            </a:r>
          </a:p>
        </p:txBody>
      </p:sp>
      <p:sp>
        <p:nvSpPr>
          <p:cNvPr id="701" name="the"/>
          <p:cNvSpPr txBox="1">
            <a:spLocks noGrp="1"/>
          </p:cNvSpPr>
          <p:nvPr>
            <p:ph type="body" sz="quarter" idx="1"/>
          </p:nvPr>
        </p:nvSpPr>
        <p:spPr>
          <a:xfrm>
            <a:off x="7846779" y="8196142"/>
            <a:ext cx="677541" cy="572377"/>
          </a:xfrm>
          <a:prstGeom prst="rect">
            <a:avLst/>
          </a:prstGeom>
        </p:spPr>
        <p:txBody>
          <a:bodyPr>
            <a:normAutofit lnSpcReduction="10000"/>
          </a:bodyPr>
          <a:lstStyle>
            <a:lvl1pPr marL="0" indent="0" defTabSz="640794">
              <a:spcBef>
                <a:spcPts val="1000"/>
              </a:spcBef>
              <a:buSzTx/>
              <a:buNone/>
              <a:defRPr sz="2964" i="1"/>
            </a:lvl1pPr>
          </a:lstStyle>
          <a:p>
            <a:r>
              <a:t>the</a:t>
            </a:r>
          </a:p>
        </p:txBody>
      </p:sp>
      <p:grpSp>
        <p:nvGrpSpPr>
          <p:cNvPr id="720" name="Group"/>
          <p:cNvGrpSpPr/>
          <p:nvPr/>
        </p:nvGrpSpPr>
        <p:grpSpPr>
          <a:xfrm>
            <a:off x="7774609" y="4557793"/>
            <a:ext cx="8267119" cy="4175517"/>
            <a:chOff x="0" y="-1496212"/>
            <a:chExt cx="8267118" cy="4175515"/>
          </a:xfrm>
        </p:grpSpPr>
        <p:pic>
          <p:nvPicPr>
            <p:cNvPr id="702" name="Screen Shot 2019-10-09 at 12.39.43 PM.png" descr="Screen Shot 2019-10-09 at 12.39.43 PM.png"/>
            <p:cNvPicPr>
              <a:picLocks noChangeAspect="1"/>
            </p:cNvPicPr>
            <p:nvPr/>
          </p:nvPicPr>
          <p:blipFill>
            <a:blip r:embed="rId2"/>
            <a:srcRect l="19442" t="11318" r="7547" b="2343"/>
            <a:stretch>
              <a:fillRect/>
            </a:stretch>
          </p:blipFill>
          <p:spPr>
            <a:xfrm>
              <a:off x="0" y="0"/>
              <a:ext cx="677668" cy="1935389"/>
            </a:xfrm>
            <a:prstGeom prst="rect">
              <a:avLst/>
            </a:prstGeom>
            <a:ln w="12700" cap="flat">
              <a:noFill/>
              <a:miter lim="400000"/>
            </a:ln>
            <a:effectLst/>
          </p:spPr>
        </p:pic>
        <p:pic>
          <p:nvPicPr>
            <p:cNvPr id="703" name="Screen Shot 2019-10-09 at 12.39.43 PM.png" descr="Screen Shot 2019-10-09 at 12.39.43 PM.png"/>
            <p:cNvPicPr>
              <a:picLocks noChangeAspect="1"/>
            </p:cNvPicPr>
            <p:nvPr/>
          </p:nvPicPr>
          <p:blipFill>
            <a:blip r:embed="rId2"/>
            <a:srcRect l="19442" t="11318" r="7547" b="2343"/>
            <a:stretch>
              <a:fillRect/>
            </a:stretch>
          </p:blipFill>
          <p:spPr>
            <a:xfrm>
              <a:off x="1463228" y="0"/>
              <a:ext cx="677668" cy="1935389"/>
            </a:xfrm>
            <a:prstGeom prst="rect">
              <a:avLst/>
            </a:prstGeom>
            <a:ln w="12700" cap="flat">
              <a:noFill/>
              <a:miter lim="400000"/>
            </a:ln>
            <a:effectLst/>
          </p:spPr>
        </p:pic>
        <p:pic>
          <p:nvPicPr>
            <p:cNvPr id="704" name="Screen Shot 2019-10-09 at 12.39.43 PM.png" descr="Screen Shot 2019-10-09 at 12.39.43 PM.png"/>
            <p:cNvPicPr>
              <a:picLocks noChangeAspect="1"/>
            </p:cNvPicPr>
            <p:nvPr/>
          </p:nvPicPr>
          <p:blipFill>
            <a:blip r:embed="rId2"/>
            <a:srcRect l="19442" t="11318" r="7547" b="2343"/>
            <a:stretch>
              <a:fillRect/>
            </a:stretch>
          </p:blipFill>
          <p:spPr>
            <a:xfrm>
              <a:off x="2944316" y="0"/>
              <a:ext cx="677668" cy="1935389"/>
            </a:xfrm>
            <a:prstGeom prst="rect">
              <a:avLst/>
            </a:prstGeom>
            <a:ln w="12700" cap="flat">
              <a:noFill/>
              <a:miter lim="400000"/>
            </a:ln>
            <a:effectLst/>
          </p:spPr>
        </p:pic>
        <p:pic>
          <p:nvPicPr>
            <p:cNvPr id="705" name="Screen Shot 2019-10-09 at 12.39.43 PM.png" descr="Screen Shot 2019-10-09 at 12.39.43 PM.png"/>
            <p:cNvPicPr>
              <a:picLocks noChangeAspect="1"/>
            </p:cNvPicPr>
            <p:nvPr/>
          </p:nvPicPr>
          <p:blipFill>
            <a:blip r:embed="rId2"/>
            <a:srcRect l="19442" t="11318" r="7547" b="2343"/>
            <a:stretch>
              <a:fillRect/>
            </a:stretch>
          </p:blipFill>
          <p:spPr>
            <a:xfrm>
              <a:off x="4443262" y="0"/>
              <a:ext cx="677668" cy="1935389"/>
            </a:xfrm>
            <a:prstGeom prst="rect">
              <a:avLst/>
            </a:prstGeom>
            <a:ln w="12700" cap="flat">
              <a:noFill/>
              <a:miter lim="400000"/>
            </a:ln>
            <a:effectLst/>
          </p:spPr>
        </p:pic>
        <p:pic>
          <p:nvPicPr>
            <p:cNvPr id="706" name="Screen Shot 2019-10-09 at 12.39.43 PM.png" descr="Screen Shot 2019-10-09 at 12.39.43 PM.png"/>
            <p:cNvPicPr>
              <a:picLocks noChangeAspect="1"/>
            </p:cNvPicPr>
            <p:nvPr/>
          </p:nvPicPr>
          <p:blipFill>
            <a:blip r:embed="rId2"/>
            <a:srcRect l="19442" t="11318" r="7547" b="2343"/>
            <a:stretch>
              <a:fillRect/>
            </a:stretch>
          </p:blipFill>
          <p:spPr>
            <a:xfrm>
              <a:off x="5987528" y="0"/>
              <a:ext cx="677668" cy="1935389"/>
            </a:xfrm>
            <a:prstGeom prst="rect">
              <a:avLst/>
            </a:prstGeom>
            <a:ln w="12700" cap="flat">
              <a:noFill/>
              <a:miter lim="400000"/>
            </a:ln>
            <a:effectLst/>
          </p:spPr>
        </p:pic>
        <p:pic>
          <p:nvPicPr>
            <p:cNvPr id="707" name="Screen Shot 2019-10-09 at 12.39.43 PM.png" descr="Screen Shot 2019-10-09 at 12.39.43 PM.png"/>
            <p:cNvPicPr>
              <a:picLocks noChangeAspect="1"/>
            </p:cNvPicPr>
            <p:nvPr/>
          </p:nvPicPr>
          <p:blipFill>
            <a:blip r:embed="rId2"/>
            <a:srcRect l="19442" t="11318" r="7547" b="2343"/>
            <a:stretch>
              <a:fillRect/>
            </a:stretch>
          </p:blipFill>
          <p:spPr>
            <a:xfrm>
              <a:off x="7495305" y="0"/>
              <a:ext cx="677668" cy="1935389"/>
            </a:xfrm>
            <a:prstGeom prst="rect">
              <a:avLst/>
            </a:prstGeom>
            <a:ln w="12700" cap="flat">
              <a:noFill/>
              <a:miter lim="400000"/>
            </a:ln>
            <a:effectLst/>
          </p:spPr>
        </p:pic>
        <p:sp>
          <p:nvSpPr>
            <p:cNvPr id="708" name="Line"/>
            <p:cNvSpPr/>
            <p:nvPr/>
          </p:nvSpPr>
          <p:spPr>
            <a:xfrm>
              <a:off x="637602" y="967754"/>
              <a:ext cx="870723" cy="1"/>
            </a:xfrm>
            <a:prstGeom prst="line">
              <a:avLst/>
            </a:prstGeom>
            <a:noFill/>
            <a:ln w="50800" cap="flat">
              <a:solidFill>
                <a:srgbClr val="919191"/>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09" name="Line"/>
            <p:cNvSpPr/>
            <p:nvPr/>
          </p:nvSpPr>
          <p:spPr>
            <a:xfrm>
              <a:off x="2133969" y="967754"/>
              <a:ext cx="870723" cy="1"/>
            </a:xfrm>
            <a:prstGeom prst="line">
              <a:avLst/>
            </a:prstGeom>
            <a:noFill/>
            <a:ln w="50800" cap="flat">
              <a:solidFill>
                <a:srgbClr val="919191"/>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10" name="Line"/>
            <p:cNvSpPr/>
            <p:nvPr/>
          </p:nvSpPr>
          <p:spPr>
            <a:xfrm>
              <a:off x="5125058" y="967754"/>
              <a:ext cx="870723" cy="1"/>
            </a:xfrm>
            <a:prstGeom prst="line">
              <a:avLst/>
            </a:prstGeom>
            <a:noFill/>
            <a:ln w="50800" cap="flat">
              <a:solidFill>
                <a:srgbClr val="919191"/>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11" name="Line"/>
            <p:cNvSpPr/>
            <p:nvPr/>
          </p:nvSpPr>
          <p:spPr>
            <a:xfrm>
              <a:off x="3629239" y="967754"/>
              <a:ext cx="870723" cy="1"/>
            </a:xfrm>
            <a:prstGeom prst="line">
              <a:avLst/>
            </a:prstGeom>
            <a:noFill/>
            <a:ln w="50800" cap="flat">
              <a:solidFill>
                <a:srgbClr val="919191"/>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12" name="movie"/>
            <p:cNvSpPr txBox="1"/>
            <p:nvPr/>
          </p:nvSpPr>
          <p:spPr>
            <a:xfrm>
              <a:off x="1270046" y="2106927"/>
              <a:ext cx="1063905" cy="57237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defTabSz="575071">
                <a:spcBef>
                  <a:spcPts val="900"/>
                </a:spcBef>
                <a:defRPr sz="2660" i="1">
                  <a:latin typeface="Georgia"/>
                  <a:ea typeface="Georgia"/>
                  <a:cs typeface="Georgia"/>
                  <a:sym typeface="Georgia"/>
                </a:defRPr>
              </a:lvl1pPr>
            </a:lstStyle>
            <a:p>
              <a:r>
                <a:t>movie</a:t>
              </a:r>
            </a:p>
          </p:txBody>
        </p:sp>
        <p:sp>
          <p:nvSpPr>
            <p:cNvPr id="713" name="was"/>
            <p:cNvSpPr txBox="1"/>
            <p:nvPr/>
          </p:nvSpPr>
          <p:spPr>
            <a:xfrm>
              <a:off x="2847724" y="2106927"/>
              <a:ext cx="870723" cy="57237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lnSpcReduction="10000"/>
            </a:bodyPr>
            <a:lstStyle>
              <a:lvl1pPr algn="l" defTabSz="640794">
                <a:spcBef>
                  <a:spcPts val="1000"/>
                </a:spcBef>
                <a:defRPr sz="2964" i="1">
                  <a:latin typeface="Georgia"/>
                  <a:ea typeface="Georgia"/>
                  <a:cs typeface="Georgia"/>
                  <a:sym typeface="Georgia"/>
                </a:defRPr>
              </a:lvl1pPr>
            </a:lstStyle>
            <a:p>
              <a:r>
                <a:t>was</a:t>
              </a:r>
            </a:p>
          </p:txBody>
        </p:sp>
        <p:sp>
          <p:nvSpPr>
            <p:cNvPr id="714" name="terribly"/>
            <p:cNvSpPr txBox="1"/>
            <p:nvPr/>
          </p:nvSpPr>
          <p:spPr>
            <a:xfrm>
              <a:off x="4153489" y="2106927"/>
              <a:ext cx="1257087" cy="57237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defTabSz="550425">
                <a:spcBef>
                  <a:spcPts val="900"/>
                </a:spcBef>
                <a:defRPr sz="2546" i="1">
                  <a:latin typeface="Georgia"/>
                  <a:ea typeface="Georgia"/>
                  <a:cs typeface="Georgia"/>
                  <a:sym typeface="Georgia"/>
                </a:defRPr>
              </a:lvl1pPr>
            </a:lstStyle>
            <a:p>
              <a:r>
                <a:t>terribly</a:t>
              </a:r>
            </a:p>
          </p:txBody>
        </p:sp>
        <p:sp>
          <p:nvSpPr>
            <p:cNvPr id="715" name="exciting"/>
            <p:cNvSpPr txBox="1"/>
            <p:nvPr/>
          </p:nvSpPr>
          <p:spPr>
            <a:xfrm>
              <a:off x="5653563" y="2106927"/>
              <a:ext cx="1345470" cy="57237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defTabSz="575071">
                <a:spcBef>
                  <a:spcPts val="900"/>
                </a:spcBef>
                <a:defRPr sz="2660" i="1">
                  <a:latin typeface="Georgia"/>
                  <a:ea typeface="Georgia"/>
                  <a:cs typeface="Georgia"/>
                  <a:sym typeface="Georgia"/>
                </a:defRPr>
              </a:lvl1pPr>
            </a:lstStyle>
            <a:p>
              <a:r>
                <a:t>exciting</a:t>
              </a:r>
            </a:p>
          </p:txBody>
        </p:sp>
        <p:sp>
          <p:nvSpPr>
            <p:cNvPr id="716" name="!"/>
            <p:cNvSpPr txBox="1"/>
            <p:nvPr/>
          </p:nvSpPr>
          <p:spPr>
            <a:xfrm>
              <a:off x="7512742" y="2106927"/>
              <a:ext cx="284338" cy="57237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lnSpcReduction="10000"/>
            </a:bodyPr>
            <a:lstStyle>
              <a:lvl1pPr algn="l" defTabSz="640794">
                <a:spcBef>
                  <a:spcPts val="1000"/>
                </a:spcBef>
                <a:defRPr sz="2964" i="1">
                  <a:latin typeface="Georgia"/>
                  <a:ea typeface="Georgia"/>
                  <a:cs typeface="Georgia"/>
                  <a:sym typeface="Georgia"/>
                </a:defRPr>
              </a:lvl1pPr>
            </a:lstStyle>
            <a:p>
              <a:r>
                <a:t>!</a:t>
              </a:r>
            </a:p>
          </p:txBody>
        </p:sp>
        <p:sp>
          <p:nvSpPr>
            <p:cNvPr id="717" name="Line"/>
            <p:cNvSpPr/>
            <p:nvPr/>
          </p:nvSpPr>
          <p:spPr>
            <a:xfrm>
              <a:off x="6620327" y="967754"/>
              <a:ext cx="870723" cy="1"/>
            </a:xfrm>
            <a:prstGeom prst="line">
              <a:avLst/>
            </a:prstGeom>
            <a:noFill/>
            <a:ln w="50800" cap="flat">
              <a:solidFill>
                <a:srgbClr val="919191"/>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18" name="Line"/>
            <p:cNvSpPr/>
            <p:nvPr/>
          </p:nvSpPr>
          <p:spPr>
            <a:xfrm flipV="1">
              <a:off x="7867044" y="-870586"/>
              <a:ext cx="1" cy="880067"/>
            </a:xfrm>
            <a:prstGeom prst="line">
              <a:avLst/>
            </a:prstGeom>
            <a:noFill/>
            <a:ln w="50800" cap="flat">
              <a:solidFill>
                <a:srgbClr val="919191"/>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mc:Choice xmlns:a14="http://schemas.microsoft.com/office/drawing/2010/main" Requires="a14">
            <p:sp>
              <p:nvSpPr>
                <p:cNvPr id="719" name="Rectangle"/>
                <p:cNvSpPr txBox="1"/>
                <p:nvPr/>
              </p:nvSpPr>
              <p:spPr>
                <a:xfrm>
                  <a:off x="7723023" y="-1496213"/>
                  <a:ext cx="544096" cy="572377"/>
                </a:xfrm>
                <a:prstGeom prst="rect">
                  <a:avLst/>
                </a:prstGeom>
                <a:noFill/>
                <a:ln w="12700" cap="flat">
                  <a:noFill/>
                  <a:miter lim="400000"/>
                </a:ln>
                <a:effectLst/>
                <a:extLst>
                  <a:ext uri="{C572A759-6A51-4108-AA02-DFA0A04FC94B}">
                    <ma14:wrappingTextBoxFlag xmlns:ma14="http://schemas.microsoft.com/office/mac/drawingml/2011/main" xmlns:m="http://schemas.openxmlformats.org/officeDocument/2006/math" xmlns="" val="1"/>
                  </a:ext>
                </a:extLst>
              </p:spPr>
              <p:txBody>
                <a:bodyPr wrap="square" lIns="71437" tIns="71437" rIns="71437" bIns="71437" numCol="1" anchor="ctr">
                  <a:normAutofit fontScale="92500"/>
                </a:bodyPr>
                <a:lstStyle>
                  <a:lvl1pPr algn="l" defTabSz="640794">
                    <a:spcBef>
                      <a:spcPts val="1000"/>
                    </a:spcBef>
                    <a:defRPr sz="2964" i="1">
                      <a:latin typeface="Georgia"/>
                      <a:ea typeface="Georgia"/>
                      <a:cs typeface="Georgia"/>
                      <a:sym typeface="Georgia"/>
                    </a:defRPr>
                  </a:lvl1pPr>
                </a:lstStyle>
                <a:p>
                  <a:pPr/>
                  <a14:m>
                    <m:oMathPara xmlns:m="http://schemas.openxmlformats.org/officeDocument/2006/math">
                      <m:oMathParaPr>
                        <m:jc m:val="left"/>
                      </m:oMathParaPr>
                      <m:oMath xmlns:m="http://schemas.openxmlformats.org/officeDocument/2006/math">
                        <m:sSub>
                          <m:sSubPr>
                            <m:ctrlPr>
                              <a:rPr sz="2850">
                                <a:solidFill>
                                  <a:srgbClr val="000000"/>
                                </a:solidFill>
                                <a:latin typeface="Cambria Math" panose="02040503050406030204" pitchFamily="18" charset="0"/>
                              </a:rPr>
                            </m:ctrlPr>
                          </m:sSubPr>
                          <m:e>
                            <m:r>
                              <a:rPr sz="2850" i="1">
                                <a:solidFill>
                                  <a:srgbClr val="000000"/>
                                </a:solidFill>
                                <a:latin typeface="Cambria Math" panose="02040503050406030204" pitchFamily="18" charset="0"/>
                              </a:rPr>
                              <m:t>𝐡</m:t>
                            </m:r>
                          </m:e>
                          <m:sub>
                            <m:r>
                              <a:rPr sz="2850" i="1">
                                <a:solidFill>
                                  <a:srgbClr val="000000"/>
                                </a:solidFill>
                                <a:latin typeface="Cambria Math" panose="02040503050406030204" pitchFamily="18" charset="0"/>
                              </a:rPr>
                              <m:t>𝑛</m:t>
                            </m:r>
                          </m:sub>
                        </m:sSub>
                      </m:oMath>
                    </m:oMathPara>
                  </a14:m>
                  <a:endParaRPr sz="3900"/>
                </a:p>
              </p:txBody>
            </p:sp>
          </mc:Choice>
          <mc:Fallback>
            <p:sp>
              <p:nvSpPr>
                <p:cNvPr id="719" name="Rectangle"/>
                <p:cNvSpPr txBox="1">
                  <a:spLocks noRot="1" noChangeAspect="1" noMove="1" noResize="1" noEditPoints="1" noAdjustHandles="1" noChangeArrowheads="1" noChangeShapeType="1" noTextEdit="1"/>
                </p:cNvSpPr>
                <p:nvPr/>
              </p:nvSpPr>
              <p:spPr>
                <a:xfrm>
                  <a:off x="7723023" y="-1496213"/>
                  <a:ext cx="544096" cy="572377"/>
                </a:xfrm>
                <a:prstGeom prst="rect">
                  <a:avLst/>
                </a:prstGeom>
                <a:blipFill>
                  <a:blip r:embed="rId3"/>
                  <a:stretch>
                    <a:fillRect/>
                  </a:stretch>
                </a:blip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721" name="Rectangle"/>
              <p:cNvSpPr txBox="1"/>
              <p:nvPr/>
            </p:nvSpPr>
            <p:spPr>
              <a:xfrm>
                <a:off x="7632837" y="9607387"/>
                <a:ext cx="5432899" cy="1031224"/>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normAutofit fontScale="85000" lnSpcReduction="10000"/>
              </a:bodyPr>
              <a:lstStyle>
                <a:lvl1pPr algn="l">
                  <a:spcBef>
                    <a:spcPts val="1400"/>
                  </a:spcBef>
                  <a:defRPr sz="3800" i="1">
                    <a:latin typeface="Georgia"/>
                    <a:ea typeface="Georgia"/>
                    <a:cs typeface="Georgia"/>
                    <a:sym typeface="Georgia"/>
                  </a:defRPr>
                </a:lvl1pPr>
              </a:lstStyle>
              <a:p>
                <a:pPr/>
                <a14:m>
                  <m:oMathPara xmlns:m="http://schemas.openxmlformats.org/officeDocument/2006/math">
                    <m:oMathParaPr>
                      <m:jc m:val="left"/>
                    </m:oMathParaPr>
                    <m:oMath xmlns:m="http://schemas.openxmlformats.org/officeDocument/2006/math">
                      <m:r>
                        <a:rPr sz="3750" i="1">
                          <a:solidFill>
                            <a:srgbClr val="000000"/>
                          </a:solidFill>
                          <a:latin typeface="Cambria Math" panose="02040503050406030204" pitchFamily="18" charset="0"/>
                        </a:rPr>
                        <m:t>𝑃</m:t>
                      </m:r>
                      <m:r>
                        <a:rPr sz="3750" i="1">
                          <a:solidFill>
                            <a:srgbClr val="000000"/>
                          </a:solidFill>
                          <a:latin typeface="Cambria Math" panose="02040503050406030204" pitchFamily="18" charset="0"/>
                        </a:rPr>
                        <m:t>(</m:t>
                      </m:r>
                      <m:r>
                        <a:rPr sz="3750" i="1">
                          <a:solidFill>
                            <a:srgbClr val="000000"/>
                          </a:solidFill>
                          <a:latin typeface="Cambria Math" panose="02040503050406030204" pitchFamily="18" charset="0"/>
                        </a:rPr>
                        <m:t>𝑦</m:t>
                      </m:r>
                      <m:r>
                        <a:rPr sz="3750" i="1">
                          <a:solidFill>
                            <a:srgbClr val="000000"/>
                          </a:solidFill>
                          <a:latin typeface="Cambria Math" panose="02040503050406030204" pitchFamily="18" charset="0"/>
                        </a:rPr>
                        <m:t>=</m:t>
                      </m:r>
                      <m:r>
                        <a:rPr sz="3750" i="1">
                          <a:solidFill>
                            <a:srgbClr val="000000"/>
                          </a:solidFill>
                          <a:latin typeface="Cambria Math" panose="02040503050406030204" pitchFamily="18" charset="0"/>
                        </a:rPr>
                        <m:t>𝑘</m:t>
                      </m:r>
                      <m:r>
                        <a:rPr sz="3750" i="1">
                          <a:solidFill>
                            <a:srgbClr val="000000"/>
                          </a:solidFill>
                          <a:latin typeface="Cambria Math" panose="02040503050406030204" pitchFamily="18" charset="0"/>
                        </a:rPr>
                        <m:t>)=</m:t>
                      </m:r>
                      <m:r>
                        <a:rPr sz="3750" i="1">
                          <a:solidFill>
                            <a:srgbClr val="000000"/>
                          </a:solidFill>
                          <a:latin typeface="Cambria Math" panose="02040503050406030204" pitchFamily="18" charset="0"/>
                        </a:rPr>
                        <m:t>𝑠𝑜𝑓𝑡𝑚𝑎</m:t>
                      </m:r>
                      <m:sSub>
                        <m:sSubPr>
                          <m:ctrlPr>
                            <a:rPr sz="3750" i="1">
                              <a:solidFill>
                                <a:srgbClr val="000000"/>
                              </a:solidFill>
                              <a:latin typeface="Cambria Math" panose="02040503050406030204" pitchFamily="18" charset="0"/>
                            </a:rPr>
                          </m:ctrlPr>
                        </m:sSubPr>
                        <m:e>
                          <m:r>
                            <a:rPr sz="3750" i="1">
                              <a:solidFill>
                                <a:srgbClr val="000000"/>
                              </a:solidFill>
                              <a:latin typeface="Cambria Math" panose="02040503050406030204" pitchFamily="18" charset="0"/>
                            </a:rPr>
                            <m:t>𝑥</m:t>
                          </m:r>
                        </m:e>
                        <m:sub>
                          <m:r>
                            <a:rPr sz="3750" i="1">
                              <a:solidFill>
                                <a:srgbClr val="000000"/>
                              </a:solidFill>
                              <a:latin typeface="Cambria Math" panose="02040503050406030204" pitchFamily="18" charset="0"/>
                            </a:rPr>
                            <m:t>𝑘</m:t>
                          </m:r>
                        </m:sub>
                      </m:sSub>
                      <m:r>
                        <a:rPr sz="3750" i="1">
                          <a:solidFill>
                            <a:srgbClr val="000000"/>
                          </a:solidFill>
                          <a:latin typeface="Cambria Math" panose="02040503050406030204" pitchFamily="18" charset="0"/>
                        </a:rPr>
                        <m:t>(</m:t>
                      </m:r>
                      <m:sSub>
                        <m:sSubPr>
                          <m:ctrlPr>
                            <a:rPr sz="3750" i="1">
                              <a:solidFill>
                                <a:srgbClr val="000000"/>
                              </a:solidFill>
                              <a:latin typeface="Cambria Math" panose="02040503050406030204" pitchFamily="18" charset="0"/>
                            </a:rPr>
                          </m:ctrlPr>
                        </m:sSubPr>
                        <m:e>
                          <m:r>
                            <a:rPr sz="3750" i="1">
                              <a:solidFill>
                                <a:srgbClr val="000000"/>
                              </a:solidFill>
                              <a:latin typeface="Cambria Math" panose="02040503050406030204" pitchFamily="18" charset="0"/>
                            </a:rPr>
                            <m:t>𝐖</m:t>
                          </m:r>
                        </m:e>
                        <m:sub>
                          <m:r>
                            <a:rPr sz="3750" i="1">
                              <a:solidFill>
                                <a:srgbClr val="000000"/>
                              </a:solidFill>
                              <a:latin typeface="Cambria Math" panose="02040503050406030204" pitchFamily="18" charset="0"/>
                            </a:rPr>
                            <m:t>𝑜</m:t>
                          </m:r>
                        </m:sub>
                      </m:sSub>
                      <m:sSub>
                        <m:sSubPr>
                          <m:ctrlPr>
                            <a:rPr sz="3750" i="1">
                              <a:solidFill>
                                <a:srgbClr val="000000"/>
                              </a:solidFill>
                              <a:latin typeface="Cambria Math" panose="02040503050406030204" pitchFamily="18" charset="0"/>
                            </a:rPr>
                          </m:ctrlPr>
                        </m:sSubPr>
                        <m:e>
                          <m:r>
                            <a:rPr sz="3750" i="1">
                              <a:solidFill>
                                <a:srgbClr val="000000"/>
                              </a:solidFill>
                              <a:latin typeface="Cambria Math" panose="02040503050406030204" pitchFamily="18" charset="0"/>
                            </a:rPr>
                            <m:t>𝐡</m:t>
                          </m:r>
                        </m:e>
                        <m:sub>
                          <m:r>
                            <a:rPr sz="3750" i="1">
                              <a:solidFill>
                                <a:srgbClr val="000000"/>
                              </a:solidFill>
                              <a:latin typeface="Cambria Math" panose="02040503050406030204" pitchFamily="18" charset="0"/>
                            </a:rPr>
                            <m:t>𝑛</m:t>
                          </m:r>
                        </m:sub>
                      </m:sSub>
                      <m:r>
                        <a:rPr sz="3750" i="1">
                          <a:solidFill>
                            <a:srgbClr val="000000"/>
                          </a:solidFill>
                          <a:latin typeface="Cambria Math" panose="02040503050406030204" pitchFamily="18" charset="0"/>
                        </a:rPr>
                        <m:t>)</m:t>
                      </m:r>
                    </m:oMath>
                  </m:oMathPara>
                </a14:m>
                <a:endParaRPr sz="3900"/>
              </a:p>
            </p:txBody>
          </p:sp>
        </mc:Choice>
        <mc:Fallback>
          <p:sp>
            <p:nvSpPr>
              <p:cNvPr id="721" name="Rectangle"/>
              <p:cNvSpPr txBox="1">
                <a:spLocks noRot="1" noChangeAspect="1" noMove="1" noResize="1" noEditPoints="1" noAdjustHandles="1" noChangeArrowheads="1" noChangeShapeType="1" noTextEdit="1"/>
              </p:cNvSpPr>
              <p:nvPr/>
            </p:nvSpPr>
            <p:spPr>
              <a:xfrm>
                <a:off x="7632837" y="9607387"/>
                <a:ext cx="5432899" cy="1031224"/>
              </a:xfrm>
              <a:prstGeom prst="rect">
                <a:avLst/>
              </a:prstGeom>
              <a:blipFill>
                <a:blip r:embed="rId4"/>
                <a:stretch>
                  <a:fillRect/>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22" name="Rectangle"/>
              <p:cNvSpPr txBox="1"/>
              <p:nvPr/>
            </p:nvSpPr>
            <p:spPr>
              <a:xfrm>
                <a:off x="14295797" y="9728106"/>
                <a:ext cx="2435603" cy="789786"/>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normAutofit fontScale="92500"/>
              </a:bodyPr>
              <a:lstStyle>
                <a:lvl1pPr algn="l">
                  <a:spcBef>
                    <a:spcPts val="1400"/>
                  </a:spcBef>
                  <a:defRPr sz="3800" i="1">
                    <a:latin typeface="Georgia"/>
                    <a:ea typeface="Georgia"/>
                    <a:cs typeface="Georgia"/>
                    <a:sym typeface="Georgia"/>
                  </a:defRPr>
                </a:lvl1pPr>
              </a:lstStyle>
              <a:p>
                <a:pPr/>
                <a14:m>
                  <m:oMathPara xmlns:m="http://schemas.openxmlformats.org/officeDocument/2006/math">
                    <m:oMathParaPr>
                      <m:jc m:val="left"/>
                    </m:oMathParaPr>
                    <m:oMath xmlns:m="http://schemas.openxmlformats.org/officeDocument/2006/math">
                      <m:sSub>
                        <m:sSubPr>
                          <m:ctrlPr>
                            <a:rPr sz="3900">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𝐖</m:t>
                          </m:r>
                        </m:e>
                        <m:sub>
                          <m:r>
                            <a:rPr sz="3900" i="1">
                              <a:solidFill>
                                <a:srgbClr val="000000"/>
                              </a:solidFill>
                              <a:latin typeface="Cambria Math" panose="02040503050406030204" pitchFamily="18" charset="0"/>
                            </a:rPr>
                            <m:t>𝑜</m:t>
                          </m:r>
                        </m:sub>
                      </m:sSub>
                      <m:r>
                        <a:rPr sz="3900" i="1">
                          <a:solidFill>
                            <a:srgbClr val="000000"/>
                          </a:solidFill>
                          <a:latin typeface="Cambria Math" panose="02040503050406030204" pitchFamily="18" charset="0"/>
                        </a:rPr>
                        <m:t>∈</m:t>
                      </m:r>
                      <m:sSup>
                        <m:sSupPr>
                          <m:ctrlPr>
                            <a:rPr sz="3900" i="1">
                              <a:solidFill>
                                <a:srgbClr val="000000"/>
                              </a:solidFill>
                              <a:latin typeface="Cambria Math" panose="02040503050406030204" pitchFamily="18" charset="0"/>
                            </a:rPr>
                          </m:ctrlPr>
                        </m:sSupPr>
                        <m:e>
                          <m:r>
                            <a:rPr sz="3900" i="1">
                              <a:solidFill>
                                <a:srgbClr val="000000"/>
                              </a:solidFill>
                              <a:latin typeface="Cambria Math" panose="02040503050406030204" pitchFamily="18" charset="0"/>
                            </a:rPr>
                            <m:t>ℝ</m:t>
                          </m:r>
                        </m:e>
                        <m:sup>
                          <m:r>
                            <a:rPr sz="3900" i="1">
                              <a:solidFill>
                                <a:srgbClr val="000000"/>
                              </a:solidFill>
                              <a:latin typeface="Cambria Math" panose="02040503050406030204" pitchFamily="18" charset="0"/>
                            </a:rPr>
                            <m:t>𝐶</m:t>
                          </m:r>
                          <m:r>
                            <a:rPr sz="3900" i="1">
                              <a:solidFill>
                                <a:srgbClr val="000000"/>
                              </a:solidFill>
                              <a:latin typeface="Cambria Math" panose="02040503050406030204" pitchFamily="18" charset="0"/>
                            </a:rPr>
                            <m:t>×</m:t>
                          </m:r>
                          <m:r>
                            <a:rPr sz="3900" i="1">
                              <a:solidFill>
                                <a:srgbClr val="000000"/>
                              </a:solidFill>
                              <a:latin typeface="Cambria Math" panose="02040503050406030204" pitchFamily="18" charset="0"/>
                            </a:rPr>
                            <m:t>𝑑</m:t>
                          </m:r>
                        </m:sup>
                      </m:sSup>
                    </m:oMath>
                  </m:oMathPara>
                </a14:m>
                <a:endParaRPr sz="3900"/>
              </a:p>
            </p:txBody>
          </p:sp>
        </mc:Choice>
        <mc:Fallback>
          <p:sp>
            <p:nvSpPr>
              <p:cNvPr id="722" name="Rectangle"/>
              <p:cNvSpPr txBox="1">
                <a:spLocks noRot="1" noChangeAspect="1" noMove="1" noResize="1" noEditPoints="1" noAdjustHandles="1" noChangeArrowheads="1" noChangeShapeType="1" noTextEdit="1"/>
              </p:cNvSpPr>
              <p:nvPr/>
            </p:nvSpPr>
            <p:spPr>
              <a:xfrm>
                <a:off x="14295797" y="9728106"/>
                <a:ext cx="2435603" cy="789786"/>
              </a:xfrm>
              <a:prstGeom prst="rect">
                <a:avLst/>
              </a:prstGeom>
              <a:blipFill>
                <a:blip r:embed="rId5"/>
                <a:stretch>
                  <a:fillRect/>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723" name="Input: a sentence of n words"/>
          <p:cNvSpPr txBox="1"/>
          <p:nvPr/>
        </p:nvSpPr>
        <p:spPr>
          <a:xfrm>
            <a:off x="5157351" y="2752037"/>
            <a:ext cx="6575634" cy="14321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algn="l">
              <a:spcBef>
                <a:spcPts val="1400"/>
              </a:spcBef>
              <a:defRPr sz="3800">
                <a:latin typeface="Georgia"/>
                <a:ea typeface="Georgia"/>
                <a:cs typeface="Georgia"/>
                <a:sym typeface="Georgia"/>
              </a:defRPr>
            </a:pPr>
            <a:r>
              <a:t>Input: a sentence of </a:t>
            </a:r>
            <a:r>
              <a:rPr i="1"/>
              <a:t>n </a:t>
            </a:r>
            <a:r>
              <a:t>words</a:t>
            </a:r>
          </a:p>
        </p:txBody>
      </p:sp>
      <mc:AlternateContent xmlns:mc="http://schemas.openxmlformats.org/markup-compatibility/2006">
        <mc:Choice xmlns:a14="http://schemas.microsoft.com/office/drawing/2010/main" Requires="a14">
          <p:sp>
            <p:nvSpPr>
              <p:cNvPr id="724" name="Output:"/>
              <p:cNvSpPr txBox="1"/>
              <p:nvPr/>
            </p:nvSpPr>
            <p:spPr>
              <a:xfrm>
                <a:off x="5157351" y="3710072"/>
                <a:ext cx="6575634" cy="1432108"/>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lIns="71437" tIns="71437" rIns="71437" bIns="71437" anchor="ctr">
                <a:normAutofit/>
              </a:bodyPr>
              <a:lstStyle/>
              <a:p>
                <a:pPr algn="l">
                  <a:spcBef>
                    <a:spcPts val="1400"/>
                  </a:spcBef>
                  <a:defRPr sz="3800">
                    <a:latin typeface="Georgia"/>
                    <a:ea typeface="Georgia"/>
                    <a:cs typeface="Georgia"/>
                    <a:sym typeface="Georgia"/>
                  </a:defRPr>
                </a:pPr>
                <a:r>
                  <a:t>Output: </a:t>
                </a:r>
                <a14:m>
                  <m:oMath xmlns:m="http://schemas.openxmlformats.org/officeDocument/2006/math">
                    <m:r>
                      <a:rPr sz="4350" i="1">
                        <a:solidFill>
                          <a:srgbClr val="000000"/>
                        </a:solidFill>
                        <a:latin typeface="Cambria Math" panose="02040503050406030204" pitchFamily="18" charset="0"/>
                      </a:rPr>
                      <m:t>𝑦</m:t>
                    </m:r>
                    <m:r>
                      <a:rPr sz="4350" i="1">
                        <a:solidFill>
                          <a:srgbClr val="000000"/>
                        </a:solidFill>
                        <a:latin typeface="Cambria Math" panose="02040503050406030204" pitchFamily="18" charset="0"/>
                      </a:rPr>
                      <m:t>∈{1,2,…,</m:t>
                    </m:r>
                    <m:r>
                      <a:rPr sz="4350" i="1">
                        <a:solidFill>
                          <a:srgbClr val="000000"/>
                        </a:solidFill>
                        <a:latin typeface="Cambria Math" panose="02040503050406030204" pitchFamily="18" charset="0"/>
                      </a:rPr>
                      <m:t>𝐶</m:t>
                    </m:r>
                    <m:r>
                      <a:rPr sz="4350" i="1">
                        <a:solidFill>
                          <a:srgbClr val="000000"/>
                        </a:solidFill>
                        <a:latin typeface="Cambria Math" panose="02040503050406030204" pitchFamily="18" charset="0"/>
                      </a:rPr>
                      <m:t>}</m:t>
                    </m:r>
                  </m:oMath>
                </a14:m>
                <a:endParaRPr sz="3900"/>
              </a:p>
            </p:txBody>
          </p:sp>
        </mc:Choice>
        <mc:Fallback>
          <p:sp>
            <p:nvSpPr>
              <p:cNvPr id="724" name="Output:"/>
              <p:cNvSpPr txBox="1">
                <a:spLocks noRot="1" noChangeAspect="1" noMove="1" noResize="1" noEditPoints="1" noAdjustHandles="1" noChangeArrowheads="1" noChangeShapeType="1" noTextEdit="1"/>
              </p:cNvSpPr>
              <p:nvPr/>
            </p:nvSpPr>
            <p:spPr>
              <a:xfrm>
                <a:off x="5157351" y="3710072"/>
                <a:ext cx="6575634" cy="1432108"/>
              </a:xfrm>
              <a:prstGeom prst="rect">
                <a:avLst/>
              </a:prstGeom>
              <a:blipFill>
                <a:blip r:embed="rId6"/>
                <a:stretch>
                  <a:fillRect l="-3336"/>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 name="Application: Text classification"/>
          <p:cNvSpPr txBox="1">
            <a:spLocks noGrp="1"/>
          </p:cNvSpPr>
          <p:nvPr>
            <p:ph type="title"/>
          </p:nvPr>
        </p:nvSpPr>
        <p:spPr>
          <a:prstGeom prst="rect">
            <a:avLst/>
          </a:prstGeom>
        </p:spPr>
        <p:txBody>
          <a:bodyPr/>
          <a:lstStyle/>
          <a:p>
            <a:r>
              <a:t>Application: Text classification</a:t>
            </a:r>
          </a:p>
        </p:txBody>
      </p:sp>
      <p:grpSp>
        <p:nvGrpSpPr>
          <p:cNvPr id="729" name="Group"/>
          <p:cNvGrpSpPr/>
          <p:nvPr/>
        </p:nvGrpSpPr>
        <p:grpSpPr>
          <a:xfrm>
            <a:off x="3145385" y="2820581"/>
            <a:ext cx="17273388" cy="10381766"/>
            <a:chOff x="0" y="0"/>
            <a:chExt cx="17273387" cy="10381764"/>
          </a:xfrm>
        </p:grpSpPr>
        <p:pic>
          <p:nvPicPr>
            <p:cNvPr id="727" name="Image" descr="Image"/>
            <p:cNvPicPr>
              <a:picLocks noChangeAspect="1"/>
            </p:cNvPicPr>
            <p:nvPr/>
          </p:nvPicPr>
          <p:blipFill>
            <a:blip r:embed="rId2"/>
            <a:stretch>
              <a:fillRect/>
            </a:stretch>
          </p:blipFill>
          <p:spPr>
            <a:xfrm>
              <a:off x="2007987" y="69364"/>
              <a:ext cx="15265401" cy="10312401"/>
            </a:xfrm>
            <a:prstGeom prst="rect">
              <a:avLst/>
            </a:prstGeom>
            <a:ln w="12700" cap="flat">
              <a:noFill/>
              <a:miter lim="400000"/>
            </a:ln>
            <a:effectLst/>
          </p:spPr>
        </p:pic>
        <p:sp>
          <p:nvSpPr>
            <p:cNvPr id="728" name="Rectangle"/>
            <p:cNvSpPr/>
            <p:nvPr/>
          </p:nvSpPr>
          <p:spPr>
            <a:xfrm>
              <a:off x="0" y="0"/>
              <a:ext cx="8019317" cy="1270000"/>
            </a:xfrm>
            <a:prstGeom prst="rect">
              <a:avLst/>
            </a:prstGeom>
            <a:solidFill>
              <a:srgbClr val="FFFFFF"/>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 name="Conditional Text Generation"/>
          <p:cNvSpPr txBox="1">
            <a:spLocks noGrp="1"/>
          </p:cNvSpPr>
          <p:nvPr>
            <p:ph type="title"/>
          </p:nvPr>
        </p:nvSpPr>
        <p:spPr>
          <a:prstGeom prst="rect">
            <a:avLst/>
          </a:prstGeom>
        </p:spPr>
        <p:txBody>
          <a:bodyPr/>
          <a:lstStyle/>
          <a:p>
            <a:r>
              <a:t>Conditional Text Generation</a:t>
            </a:r>
          </a:p>
        </p:txBody>
      </p:sp>
      <p:sp>
        <p:nvSpPr>
          <p:cNvPr id="736" name="Double-click to edit"/>
          <p:cNvSpPr txBox="1">
            <a:spLocks noGrp="1"/>
          </p:cNvSpPr>
          <p:nvPr>
            <p:ph type="body" sz="half" idx="1"/>
          </p:nvPr>
        </p:nvSpPr>
        <p:spPr>
          <a:prstGeom prst="rect">
            <a:avLst/>
          </a:prstGeom>
        </p:spPr>
        <p:txBody>
          <a:bodyPr/>
          <a:lstStyle/>
          <a:p>
            <a:endParaRPr/>
          </a:p>
        </p:txBody>
      </p:sp>
      <p:pic>
        <p:nvPicPr>
          <p:cNvPr id="737" name="Image" descr="Image"/>
          <p:cNvPicPr>
            <a:picLocks noChangeAspect="1"/>
          </p:cNvPicPr>
          <p:nvPr/>
        </p:nvPicPr>
        <p:blipFill>
          <a:blip r:embed="rId2"/>
          <a:stretch>
            <a:fillRect/>
          </a:stretch>
        </p:blipFill>
        <p:spPr>
          <a:xfrm>
            <a:off x="3803924" y="3046679"/>
            <a:ext cx="17141969" cy="8323064"/>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 name="Multi-layer RNNs"/>
          <p:cNvSpPr txBox="1">
            <a:spLocks noGrp="1"/>
          </p:cNvSpPr>
          <p:nvPr>
            <p:ph type="title"/>
          </p:nvPr>
        </p:nvSpPr>
        <p:spPr>
          <a:prstGeom prst="rect">
            <a:avLst/>
          </a:prstGeom>
        </p:spPr>
        <p:txBody>
          <a:bodyPr/>
          <a:lstStyle/>
          <a:p>
            <a:r>
              <a:t>Multi-layer RNNs</a:t>
            </a:r>
          </a:p>
        </p:txBody>
      </p:sp>
      <p:sp>
        <p:nvSpPr>
          <p:cNvPr id="740" name="RNNs are already “deep” on one dimension (unroll over time steps)…"/>
          <p:cNvSpPr txBox="1">
            <a:spLocks noGrp="1"/>
          </p:cNvSpPr>
          <p:nvPr>
            <p:ph type="body" sz="half" idx="1"/>
          </p:nvPr>
        </p:nvSpPr>
        <p:spPr>
          <a:xfrm>
            <a:off x="4791607" y="3065948"/>
            <a:ext cx="13962706" cy="4879827"/>
          </a:xfrm>
          <a:prstGeom prst="rect">
            <a:avLst/>
          </a:prstGeom>
        </p:spPr>
        <p:txBody>
          <a:bodyPr/>
          <a:lstStyle/>
          <a:p>
            <a:r>
              <a:t>RNNs are already “deep” on one dimension (unroll over time steps)</a:t>
            </a:r>
          </a:p>
          <a:p>
            <a:r>
              <a:t>We can also make them “deep” in another dimension by applying multiple RNNs</a:t>
            </a:r>
          </a:p>
          <a:p>
            <a:r>
              <a:t>Multi-layer RNNs are also called </a:t>
            </a:r>
            <a:r>
              <a:rPr>
                <a:solidFill>
                  <a:schemeClr val="accent1">
                    <a:lumOff val="-13575"/>
                  </a:schemeClr>
                </a:solidFill>
              </a:rPr>
              <a:t>stacked RNNs</a:t>
            </a:r>
            <a:r>
              <a:t>.</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 name="Stacking multi-layered RNNs"/>
          <p:cNvSpPr txBox="1">
            <a:spLocks noGrp="1"/>
          </p:cNvSpPr>
          <p:nvPr>
            <p:ph type="title"/>
          </p:nvPr>
        </p:nvSpPr>
        <p:spPr>
          <a:prstGeom prst="rect">
            <a:avLst/>
          </a:prstGeom>
        </p:spPr>
        <p:txBody>
          <a:bodyPr/>
          <a:lstStyle/>
          <a:p>
            <a:r>
              <a:t>Stacking multi-layered RNNs</a:t>
            </a:r>
          </a:p>
        </p:txBody>
      </p:sp>
      <mc:AlternateContent xmlns:mc="http://schemas.openxmlformats.org/markup-compatibility/2006">
        <mc:Choice xmlns:a14="http://schemas.microsoft.com/office/drawing/2010/main" Requires="a14">
          <p:sp>
            <p:nvSpPr>
              <p:cNvPr id="743" name="The hidden states from RNN layer   are the inputs to RNN layer"/>
              <p:cNvSpPr txBox="1">
                <a:spLocks noGrp="1"/>
              </p:cNvSpPr>
              <p:nvPr>
                <p:ph type="body" sz="quarter" idx="1"/>
              </p:nvPr>
            </p:nvSpPr>
            <p:spPr>
              <a:xfrm>
                <a:off x="13641945" y="3293391"/>
                <a:ext cx="9586780" cy="3244522"/>
              </a:xfrm>
              <a:prstGeom prst="rect">
                <a:avLst/>
              </a:prstGeom>
            </p:spPr>
            <p:txBody>
              <a:bodyPr/>
              <a:lstStyle/>
              <a:p>
                <a:r>
                  <a:t>The hidden states from RNN layer </a:t>
                </a:r>
                <a14:m>
                  <m:oMath xmlns:m="http://schemas.openxmlformats.org/officeDocument/2006/math">
                    <m:r>
                      <a:rPr sz="4250" i="1">
                        <a:solidFill>
                          <a:srgbClr val="000000"/>
                        </a:solidFill>
                        <a:latin typeface="Cambria Math" panose="02040503050406030204" pitchFamily="18" charset="0"/>
                      </a:rPr>
                      <m:t>𝑖</m:t>
                    </m:r>
                  </m:oMath>
                </a14:m>
                <a:r>
                  <a:t> are the inputs to RNN layer </a:t>
                </a:r>
                <a14:m>
                  <m:oMath xmlns:m="http://schemas.openxmlformats.org/officeDocument/2006/math">
                    <m:r>
                      <a:rPr sz="4250" i="1">
                        <a:solidFill>
                          <a:srgbClr val="000000"/>
                        </a:solidFill>
                        <a:latin typeface="Cambria Math" panose="02040503050406030204" pitchFamily="18" charset="0"/>
                      </a:rPr>
                      <m:t>𝑖</m:t>
                    </m:r>
                    <m:r>
                      <a:rPr sz="4250" i="1">
                        <a:solidFill>
                          <a:srgbClr val="000000"/>
                        </a:solidFill>
                        <a:latin typeface="Cambria Math" panose="02040503050406030204" pitchFamily="18" charset="0"/>
                      </a:rPr>
                      <m:t>+1</m:t>
                    </m:r>
                  </m:oMath>
                </a14:m>
                <a:endParaRPr/>
              </a:p>
            </p:txBody>
          </p:sp>
        </mc:Choice>
        <mc:Fallback>
          <p:sp>
            <p:nvSpPr>
              <p:cNvPr id="743" name="The hidden states from RNN layer   are the inputs to RNN layer"/>
              <p:cNvSpPr txBox="1">
                <a:spLocks noGrp="1" noRot="1" noChangeAspect="1" noMove="1" noResize="1" noEditPoints="1" noAdjustHandles="1" noChangeArrowheads="1" noChangeShapeType="1" noTextEdit="1"/>
              </p:cNvSpPr>
              <p:nvPr>
                <p:ph type="body" sz="quarter" idx="1"/>
              </p:nvPr>
            </p:nvSpPr>
            <p:spPr>
              <a:xfrm>
                <a:off x="13641945" y="3293391"/>
                <a:ext cx="9586780" cy="3244522"/>
              </a:xfrm>
              <a:prstGeom prst="rect">
                <a:avLst/>
              </a:prstGeom>
              <a:blipFill>
                <a:blip r:embed="rId2"/>
                <a:stretch>
                  <a:fillRect l="-3435"/>
                </a:stretch>
              </a:blipFill>
            </p:spPr>
            <p:txBody>
              <a:bodyPr/>
              <a:lstStyle/>
              <a:p>
                <a:r>
                  <a:rPr lang="en-US">
                    <a:noFill/>
                  </a:rPr>
                  <a:t> </a:t>
                </a:r>
              </a:p>
            </p:txBody>
          </p:sp>
        </mc:Fallback>
      </mc:AlternateContent>
      <p:pic>
        <p:nvPicPr>
          <p:cNvPr id="744" name="Image" descr="Image"/>
          <p:cNvPicPr>
            <a:picLocks noChangeAspect="1"/>
          </p:cNvPicPr>
          <p:nvPr/>
        </p:nvPicPr>
        <p:blipFill>
          <a:blip r:embed="rId3"/>
          <a:stretch>
            <a:fillRect/>
          </a:stretch>
        </p:blipFill>
        <p:spPr>
          <a:xfrm>
            <a:off x="1684786" y="3762197"/>
            <a:ext cx="11324593" cy="7526711"/>
          </a:xfrm>
          <a:prstGeom prst="rect">
            <a:avLst/>
          </a:prstGeom>
          <a:ln w="12700">
            <a:miter lim="400000"/>
          </a:ln>
        </p:spPr>
      </p:pic>
      <p:pic>
        <p:nvPicPr>
          <p:cNvPr id="745" name="Image" descr="Image"/>
          <p:cNvPicPr>
            <a:picLocks noChangeAspect="1"/>
          </p:cNvPicPr>
          <p:nvPr/>
        </p:nvPicPr>
        <p:blipFill>
          <a:blip r:embed="rId4"/>
          <a:srcRect t="28252"/>
          <a:stretch>
            <a:fillRect/>
          </a:stretch>
        </p:blipFill>
        <p:spPr>
          <a:xfrm>
            <a:off x="14188355" y="6200807"/>
            <a:ext cx="6578601" cy="4355503"/>
          </a:xfrm>
          <a:prstGeom prst="rect">
            <a:avLst/>
          </a:prstGeom>
          <a:ln w="12700">
            <a:miter lim="400000"/>
          </a:ln>
        </p:spPr>
      </p:pic>
      <p:sp>
        <p:nvSpPr>
          <p:cNvPr id="746" name="In practice, using 2 to 4 layers is common (usually better than 1 layer)…"/>
          <p:cNvSpPr txBox="1"/>
          <p:nvPr/>
        </p:nvSpPr>
        <p:spPr>
          <a:xfrm>
            <a:off x="2686528" y="11657824"/>
            <a:ext cx="18163766" cy="14136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603250" indent="-603250" algn="l">
              <a:spcBef>
                <a:spcPts val="1400"/>
              </a:spcBef>
              <a:buSzPct val="145000"/>
              <a:buChar char="•"/>
              <a:defRPr sz="3800">
                <a:latin typeface="Georgia"/>
                <a:ea typeface="Georgia"/>
                <a:cs typeface="Georgia"/>
                <a:sym typeface="Georgia"/>
              </a:defRPr>
            </a:pPr>
            <a:r>
              <a:t>In practice, using 2 to 4 layers is common (usually better than 1 layer)</a:t>
            </a:r>
          </a:p>
          <a:p>
            <a:pPr marL="603250" indent="-603250" algn="l">
              <a:spcBef>
                <a:spcPts val="1400"/>
              </a:spcBef>
              <a:buSzPct val="145000"/>
              <a:buChar char="•"/>
              <a:defRPr sz="3800">
                <a:latin typeface="Georgia"/>
                <a:ea typeface="Georgia"/>
                <a:cs typeface="Georgia"/>
                <a:sym typeface="Georgia"/>
              </a:defRPr>
            </a:pPr>
            <a:r>
              <a:t>Transformer-based networks can be up to 24 layers with lots of skip-connections. </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 name="Bidirectional RNNs"/>
          <p:cNvSpPr txBox="1">
            <a:spLocks noGrp="1"/>
          </p:cNvSpPr>
          <p:nvPr>
            <p:ph type="title"/>
          </p:nvPr>
        </p:nvSpPr>
        <p:spPr>
          <a:prstGeom prst="rect">
            <a:avLst/>
          </a:prstGeom>
        </p:spPr>
        <p:txBody>
          <a:bodyPr/>
          <a:lstStyle/>
          <a:p>
            <a:r>
              <a:t>Bidirectional RNNs</a:t>
            </a:r>
          </a:p>
        </p:txBody>
      </p:sp>
      <p:sp>
        <p:nvSpPr>
          <p:cNvPr id="749" name="Bidirectionality is important in language representations:"/>
          <p:cNvSpPr txBox="1">
            <a:spLocks noGrp="1"/>
          </p:cNvSpPr>
          <p:nvPr>
            <p:ph type="body" sz="quarter" idx="1"/>
          </p:nvPr>
        </p:nvSpPr>
        <p:spPr>
          <a:xfrm>
            <a:off x="4387453" y="3253592"/>
            <a:ext cx="15609094" cy="990063"/>
          </a:xfrm>
          <a:prstGeom prst="rect">
            <a:avLst/>
          </a:prstGeom>
        </p:spPr>
        <p:txBody>
          <a:bodyPr/>
          <a:lstStyle/>
          <a:p>
            <a:r>
              <a:t>Bidirectionality is important in language representations:</a:t>
            </a:r>
          </a:p>
        </p:txBody>
      </p:sp>
      <p:pic>
        <p:nvPicPr>
          <p:cNvPr id="750" name="Screen Shot 2019-10-09 at 11.16.15 AM.png" descr="Screen Shot 2019-10-09 at 11.16.15 AM.png"/>
          <p:cNvPicPr>
            <a:picLocks noChangeAspect="1"/>
          </p:cNvPicPr>
          <p:nvPr/>
        </p:nvPicPr>
        <p:blipFill>
          <a:blip r:embed="rId2"/>
          <a:srcRect t="20833"/>
          <a:stretch>
            <a:fillRect/>
          </a:stretch>
        </p:blipFill>
        <p:spPr>
          <a:xfrm>
            <a:off x="7312762" y="4890306"/>
            <a:ext cx="9758224" cy="3421173"/>
          </a:xfrm>
          <a:prstGeom prst="rect">
            <a:avLst/>
          </a:prstGeom>
          <a:ln w="12700">
            <a:miter lim="400000"/>
          </a:ln>
        </p:spPr>
      </p:pic>
      <p:sp>
        <p:nvSpPr>
          <p:cNvPr id="751" name="terribly:…"/>
          <p:cNvSpPr txBox="1"/>
          <p:nvPr/>
        </p:nvSpPr>
        <p:spPr>
          <a:xfrm>
            <a:off x="13125465" y="8958145"/>
            <a:ext cx="5904251" cy="18870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lnSpcReduction="10000"/>
          </a:bodyPr>
          <a:lstStyle/>
          <a:p>
            <a:pPr algn="l" defTabSz="755808">
              <a:spcBef>
                <a:spcPts val="1200"/>
              </a:spcBef>
              <a:defRPr sz="3312">
                <a:latin typeface="Georgia"/>
                <a:ea typeface="Georgia"/>
                <a:cs typeface="Georgia"/>
                <a:sym typeface="Georgia"/>
              </a:defRPr>
            </a:pPr>
            <a:r>
              <a:rPr i="1"/>
              <a:t>terribly</a:t>
            </a:r>
            <a:r>
              <a:t>: </a:t>
            </a:r>
          </a:p>
          <a:p>
            <a:pPr marL="460057" indent="-460057" algn="l" defTabSz="755808">
              <a:spcBef>
                <a:spcPts val="1200"/>
              </a:spcBef>
              <a:buSzPct val="145000"/>
              <a:buChar char="•"/>
              <a:defRPr sz="3312">
                <a:latin typeface="Georgia"/>
                <a:ea typeface="Georgia"/>
                <a:cs typeface="Georgia"/>
                <a:sym typeface="Georgia"/>
              </a:defRPr>
            </a:pPr>
            <a:r>
              <a:t>left context “the movie was” </a:t>
            </a:r>
          </a:p>
          <a:p>
            <a:pPr marL="460057" indent="-460057" algn="l" defTabSz="755808">
              <a:spcBef>
                <a:spcPts val="1200"/>
              </a:spcBef>
              <a:buSzPct val="145000"/>
              <a:buChar char="•"/>
              <a:defRPr sz="3312">
                <a:latin typeface="Georgia"/>
                <a:ea typeface="Georgia"/>
                <a:cs typeface="Georgia"/>
                <a:sym typeface="Georgia"/>
              </a:defRPr>
            </a:pPr>
            <a:r>
              <a:t>right context “exciting !”</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 name="Bidirectional RNNs"/>
          <p:cNvSpPr txBox="1">
            <a:spLocks noGrp="1"/>
          </p:cNvSpPr>
          <p:nvPr>
            <p:ph type="title"/>
          </p:nvPr>
        </p:nvSpPr>
        <p:spPr>
          <a:prstGeom prst="rect">
            <a:avLst/>
          </a:prstGeom>
        </p:spPr>
        <p:txBody>
          <a:bodyPr/>
          <a:lstStyle/>
          <a:p>
            <a:r>
              <a:t>Bidirectional RNNs</a:t>
            </a:r>
          </a:p>
        </p:txBody>
      </p:sp>
      <p:grpSp>
        <p:nvGrpSpPr>
          <p:cNvPr id="757" name="Group"/>
          <p:cNvGrpSpPr/>
          <p:nvPr/>
        </p:nvGrpSpPr>
        <p:grpSpPr>
          <a:xfrm>
            <a:off x="3543012" y="3802039"/>
            <a:ext cx="9592036" cy="7455204"/>
            <a:chOff x="0" y="0"/>
            <a:chExt cx="9592035" cy="7455204"/>
          </a:xfrm>
        </p:grpSpPr>
        <p:pic>
          <p:nvPicPr>
            <p:cNvPr id="754" name="Screen Shot 2019-10-09 at 11.23.03 AM.png" descr="Screen Shot 2019-10-09 at 11.23.03 AM.png"/>
            <p:cNvPicPr>
              <a:picLocks noChangeAspect="1"/>
            </p:cNvPicPr>
            <p:nvPr/>
          </p:nvPicPr>
          <p:blipFill>
            <a:blip r:embed="rId2"/>
            <a:srcRect l="1732" t="1538" r="1732"/>
            <a:stretch>
              <a:fillRect/>
            </a:stretch>
          </p:blipFill>
          <p:spPr>
            <a:xfrm>
              <a:off x="61274" y="0"/>
              <a:ext cx="9530762" cy="7346935"/>
            </a:xfrm>
            <a:prstGeom prst="rect">
              <a:avLst/>
            </a:prstGeom>
            <a:ln w="12700" cap="flat">
              <a:noFill/>
              <a:miter lim="400000"/>
            </a:ln>
            <a:effectLst/>
          </p:spPr>
        </p:pic>
        <p:sp>
          <p:nvSpPr>
            <p:cNvPr id="755" name="Rectangle"/>
            <p:cNvSpPr/>
            <p:nvPr/>
          </p:nvSpPr>
          <p:spPr>
            <a:xfrm>
              <a:off x="0" y="100352"/>
              <a:ext cx="4236540" cy="760569"/>
            </a:xfrm>
            <a:prstGeom prst="rect">
              <a:avLst/>
            </a:prstGeom>
            <a:solidFill>
              <a:srgbClr val="FFFFFF"/>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56" name="Square"/>
            <p:cNvSpPr/>
            <p:nvPr/>
          </p:nvSpPr>
          <p:spPr>
            <a:xfrm>
              <a:off x="288555" y="6637236"/>
              <a:ext cx="817968" cy="817969"/>
            </a:xfrm>
            <a:prstGeom prst="rect">
              <a:avLst/>
            </a:prstGeom>
            <a:solidFill>
              <a:srgbClr val="FFFFFF"/>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grpSp>
        <p:nvGrpSpPr>
          <p:cNvPr id="763" name="Group"/>
          <p:cNvGrpSpPr/>
          <p:nvPr/>
        </p:nvGrpSpPr>
        <p:grpSpPr>
          <a:xfrm>
            <a:off x="13926702" y="5663840"/>
            <a:ext cx="6529494" cy="4810275"/>
            <a:chOff x="-552309" y="0"/>
            <a:chExt cx="6529492" cy="4810273"/>
          </a:xfrm>
        </p:grpSpPr>
        <mc:AlternateContent xmlns:mc="http://schemas.openxmlformats.org/markup-compatibility/2006">
          <mc:Choice xmlns:a14="http://schemas.microsoft.com/office/drawing/2010/main" Requires="a14">
            <p:sp>
              <p:nvSpPr>
                <p:cNvPr id="758" name="Group"/>
                <p:cNvSpPr txBox="1"/>
                <p:nvPr/>
              </p:nvSpPr>
              <p:spPr>
                <a:xfrm>
                  <a:off x="396400" y="159023"/>
                  <a:ext cx="3986422" cy="551238"/>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3900">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𝐡</m:t>
                            </m:r>
                          </m:e>
                          <m:sub>
                            <m:r>
                              <a:rPr sz="3900" i="1">
                                <a:solidFill>
                                  <a:srgbClr val="000000"/>
                                </a:solidFill>
                                <a:latin typeface="Cambria Math" panose="02040503050406030204" pitchFamily="18" charset="0"/>
                              </a:rPr>
                              <m:t>𝑡</m:t>
                            </m:r>
                          </m:sub>
                        </m:sSub>
                        <m:r>
                          <a:rPr sz="3900" i="1">
                            <a:solidFill>
                              <a:srgbClr val="000000"/>
                            </a:solidFill>
                            <a:latin typeface="Cambria Math" panose="02040503050406030204" pitchFamily="18" charset="0"/>
                          </a:rPr>
                          <m:t>=</m:t>
                        </m:r>
                        <m:r>
                          <a:rPr sz="3900" i="1">
                            <a:solidFill>
                              <a:srgbClr val="000000"/>
                            </a:solidFill>
                            <a:latin typeface="Cambria Math" panose="02040503050406030204" pitchFamily="18" charset="0"/>
                          </a:rPr>
                          <m:t>𝑓</m:t>
                        </m:r>
                        <m:r>
                          <a:rPr sz="3900" i="1">
                            <a:solidFill>
                              <a:srgbClr val="000000"/>
                            </a:solidFill>
                            <a:latin typeface="Cambria Math" panose="02040503050406030204" pitchFamily="18" charset="0"/>
                          </a:rPr>
                          <m:t>(</m:t>
                        </m:r>
                        <m:sSub>
                          <m:sSubPr>
                            <m:ctrlPr>
                              <a:rPr sz="3900" i="1">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𝐡</m:t>
                            </m:r>
                          </m:e>
                          <m:sub>
                            <m:r>
                              <a:rPr sz="3900" i="1">
                                <a:solidFill>
                                  <a:srgbClr val="000000"/>
                                </a:solidFill>
                                <a:latin typeface="Cambria Math" panose="02040503050406030204" pitchFamily="18" charset="0"/>
                              </a:rPr>
                              <m:t>𝑡</m:t>
                            </m:r>
                            <m:r>
                              <a:rPr sz="3900" i="1">
                                <a:solidFill>
                                  <a:srgbClr val="000000"/>
                                </a:solidFill>
                                <a:latin typeface="Cambria Math" panose="02040503050406030204" pitchFamily="18" charset="0"/>
                              </a:rPr>
                              <m:t>−1</m:t>
                            </m:r>
                          </m:sub>
                        </m:sSub>
                        <m:r>
                          <a:rPr sz="3900" i="1">
                            <a:solidFill>
                              <a:srgbClr val="000000"/>
                            </a:solidFill>
                            <a:latin typeface="Cambria Math" panose="02040503050406030204" pitchFamily="18" charset="0"/>
                          </a:rPr>
                          <m:t>,</m:t>
                        </m:r>
                        <m:sSub>
                          <m:sSubPr>
                            <m:ctrlPr>
                              <a:rPr sz="3900" i="1">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𝐱</m:t>
                            </m:r>
                          </m:e>
                          <m:sub>
                            <m:r>
                              <a:rPr sz="3900" i="1">
                                <a:solidFill>
                                  <a:srgbClr val="000000"/>
                                </a:solidFill>
                                <a:latin typeface="Cambria Math" panose="02040503050406030204" pitchFamily="18" charset="0"/>
                              </a:rPr>
                              <m:t>𝑡</m:t>
                            </m:r>
                          </m:sub>
                        </m:sSub>
                        <m:r>
                          <a:rPr sz="3900" i="1">
                            <a:solidFill>
                              <a:srgbClr val="000000"/>
                            </a:solidFill>
                            <a:latin typeface="Cambria Math" panose="02040503050406030204" pitchFamily="18" charset="0"/>
                          </a:rPr>
                          <m:t>)∈</m:t>
                        </m:r>
                        <m:sSup>
                          <m:sSupPr>
                            <m:ctrlPr>
                              <a:rPr sz="3900" i="1">
                                <a:solidFill>
                                  <a:srgbClr val="000000"/>
                                </a:solidFill>
                                <a:latin typeface="Cambria Math" panose="02040503050406030204" pitchFamily="18" charset="0"/>
                              </a:rPr>
                            </m:ctrlPr>
                          </m:sSupPr>
                          <m:e>
                            <m:r>
                              <a:rPr sz="3900" i="1">
                                <a:solidFill>
                                  <a:srgbClr val="000000"/>
                                </a:solidFill>
                                <a:latin typeface="Cambria Math" panose="02040503050406030204" pitchFamily="18" charset="0"/>
                              </a:rPr>
                              <m:t>ℝ</m:t>
                            </m:r>
                          </m:e>
                          <m:sup>
                            <m:r>
                              <a:rPr sz="3900" i="1">
                                <a:solidFill>
                                  <a:srgbClr val="000000"/>
                                </a:solidFill>
                                <a:latin typeface="Cambria Math" panose="02040503050406030204" pitchFamily="18" charset="0"/>
                              </a:rPr>
                              <m:t>𝑑</m:t>
                            </m:r>
                          </m:sup>
                        </m:sSup>
                      </m:oMath>
                    </m:oMathPara>
                  </a14:m>
                  <a:endParaRPr sz="3900" dirty="0"/>
                </a:p>
              </p:txBody>
            </p:sp>
          </mc:Choice>
          <mc:Fallback>
            <p:sp>
              <p:nvSpPr>
                <p:cNvPr id="758" name="Group"/>
                <p:cNvSpPr txBox="1">
                  <a:spLocks noRot="1" noChangeAspect="1" noMove="1" noResize="1" noEditPoints="1" noAdjustHandles="1" noChangeArrowheads="1" noChangeShapeType="1" noTextEdit="1"/>
                </p:cNvSpPr>
                <p:nvPr/>
              </p:nvSpPr>
              <p:spPr>
                <a:xfrm>
                  <a:off x="396400" y="159023"/>
                  <a:ext cx="3986422" cy="551238"/>
                </a:xfrm>
                <a:prstGeom prst="rect">
                  <a:avLst/>
                </a:prstGeom>
                <a:blipFill>
                  <a:blip r:embed="rId3"/>
                  <a:stretch>
                    <a:fillRect r="-15749" b="-9890"/>
                  </a:stretch>
                </a:blipFill>
                <a:ln w="12700" cap="flat">
                  <a:noFill/>
                  <a:miter lim="400000"/>
                </a:ln>
                <a:effectLst/>
              </p:spPr>
              <p:txBody>
                <a:bodyPr/>
                <a:lstStyle/>
                <a:p>
                  <a:r>
                    <a:rPr lang="en-US">
                      <a:noFill/>
                    </a:rPr>
                    <a:t> </a:t>
                  </a:r>
                </a:p>
              </p:txBody>
            </p:sp>
          </mc:Fallback>
        </mc:AlternateContent>
        <p:sp>
          <p:nvSpPr>
            <p:cNvPr id="759" name="Rectangle"/>
            <p:cNvSpPr/>
            <p:nvPr/>
          </p:nvSpPr>
          <p:spPr>
            <a:xfrm>
              <a:off x="0" y="0"/>
              <a:ext cx="5245901" cy="874842"/>
            </a:xfrm>
            <a:prstGeom prst="rect">
              <a:avLst/>
            </a:prstGeom>
            <a:noFill/>
            <a:ln w="25400" cap="flat">
              <a:solidFill>
                <a:srgbClr val="000000"/>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mc:AlternateContent xmlns:mc="http://schemas.openxmlformats.org/markup-compatibility/2006">
          <mc:Choice xmlns:a14="http://schemas.microsoft.com/office/drawing/2010/main" Requires="a14">
            <p:sp>
              <p:nvSpPr>
                <p:cNvPr id="760" name="Group"/>
                <p:cNvSpPr txBox="1"/>
                <p:nvPr/>
              </p:nvSpPr>
              <p:spPr>
                <a:xfrm>
                  <a:off x="-536796" y="1847812"/>
                  <a:ext cx="5679502" cy="696253"/>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3900">
                                <a:solidFill>
                                  <a:srgbClr val="000000"/>
                                </a:solidFill>
                                <a:latin typeface="Cambria Math" panose="02040503050406030204" pitchFamily="18" charset="0"/>
                              </a:rPr>
                            </m:ctrlPr>
                          </m:sSubPr>
                          <m:e>
                            <m:limUpp>
                              <m:limUppPr>
                                <m:ctrlPr>
                                  <a:rPr sz="3900">
                                    <a:solidFill>
                                      <a:srgbClr val="000000"/>
                                    </a:solidFill>
                                    <a:latin typeface="Cambria Math" panose="02040503050406030204" pitchFamily="18" charset="0"/>
                                  </a:rPr>
                                </m:ctrlPr>
                              </m:limUppPr>
                              <m:e>
                                <m:r>
                                  <a:rPr sz="3900" i="1">
                                    <a:solidFill>
                                      <a:srgbClr val="000000"/>
                                    </a:solidFill>
                                    <a:latin typeface="Cambria Math" panose="02040503050406030204" pitchFamily="18" charset="0"/>
                                  </a:rPr>
                                  <m:t>𝐡</m:t>
                                </m:r>
                              </m:e>
                              <m:lim>
                                <m:r>
                                  <a:rPr sz="3900" i="1">
                                    <a:solidFill>
                                      <a:srgbClr val="000000"/>
                                    </a:solidFill>
                                    <a:latin typeface="Cambria Math" panose="02040503050406030204" pitchFamily="18" charset="0"/>
                                  </a:rPr>
                                  <m:t>→</m:t>
                                </m:r>
                              </m:lim>
                            </m:limUpp>
                          </m:e>
                          <m:sub>
                            <m:r>
                              <a:rPr sz="3900" i="1">
                                <a:solidFill>
                                  <a:srgbClr val="000000"/>
                                </a:solidFill>
                                <a:latin typeface="Cambria Math" panose="02040503050406030204" pitchFamily="18" charset="0"/>
                              </a:rPr>
                              <m:t>𝑡</m:t>
                            </m:r>
                          </m:sub>
                        </m:sSub>
                        <m:r>
                          <a:rPr sz="3900" i="1">
                            <a:solidFill>
                              <a:srgbClr val="000000"/>
                            </a:solidFill>
                            <a:latin typeface="Cambria Math" panose="02040503050406030204" pitchFamily="18" charset="0"/>
                          </a:rPr>
                          <m:t>=</m:t>
                        </m:r>
                        <m:sSub>
                          <m:sSubPr>
                            <m:ctrlPr>
                              <a:rPr sz="3900" i="1">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𝑓</m:t>
                            </m:r>
                          </m:e>
                          <m:sub>
                            <m:r>
                              <a:rPr sz="3900" i="1">
                                <a:solidFill>
                                  <a:srgbClr val="000000"/>
                                </a:solidFill>
                                <a:latin typeface="Cambria Math" panose="02040503050406030204" pitchFamily="18" charset="0"/>
                              </a:rPr>
                              <m:t>1</m:t>
                            </m:r>
                          </m:sub>
                        </m:sSub>
                        <m:r>
                          <a:rPr sz="3900" i="1">
                            <a:solidFill>
                              <a:srgbClr val="000000"/>
                            </a:solidFill>
                            <a:latin typeface="Cambria Math" panose="02040503050406030204" pitchFamily="18" charset="0"/>
                          </a:rPr>
                          <m:t>(</m:t>
                        </m:r>
                        <m:sSub>
                          <m:sSubPr>
                            <m:ctrlPr>
                              <a:rPr sz="3900" i="1">
                                <a:solidFill>
                                  <a:srgbClr val="000000"/>
                                </a:solidFill>
                                <a:latin typeface="Cambria Math" panose="02040503050406030204" pitchFamily="18" charset="0"/>
                              </a:rPr>
                            </m:ctrlPr>
                          </m:sSubPr>
                          <m:e>
                            <m:limUpp>
                              <m:limUppPr>
                                <m:ctrlPr>
                                  <a:rPr sz="3900" i="1">
                                    <a:solidFill>
                                      <a:srgbClr val="000000"/>
                                    </a:solidFill>
                                    <a:latin typeface="Cambria Math" panose="02040503050406030204" pitchFamily="18" charset="0"/>
                                  </a:rPr>
                                </m:ctrlPr>
                              </m:limUppPr>
                              <m:e>
                                <m:r>
                                  <a:rPr sz="3900" i="1">
                                    <a:solidFill>
                                      <a:srgbClr val="000000"/>
                                    </a:solidFill>
                                    <a:latin typeface="Cambria Math" panose="02040503050406030204" pitchFamily="18" charset="0"/>
                                  </a:rPr>
                                  <m:t>𝐡</m:t>
                                </m:r>
                              </m:e>
                              <m:lim>
                                <m:r>
                                  <a:rPr sz="3900" i="1">
                                    <a:solidFill>
                                      <a:srgbClr val="000000"/>
                                    </a:solidFill>
                                    <a:latin typeface="Cambria Math" panose="02040503050406030204" pitchFamily="18" charset="0"/>
                                  </a:rPr>
                                  <m:t>→</m:t>
                                </m:r>
                              </m:lim>
                            </m:limUpp>
                          </m:e>
                          <m:sub>
                            <m:r>
                              <a:rPr sz="3900" i="1">
                                <a:solidFill>
                                  <a:srgbClr val="000000"/>
                                </a:solidFill>
                                <a:latin typeface="Cambria Math" panose="02040503050406030204" pitchFamily="18" charset="0"/>
                              </a:rPr>
                              <m:t>𝑡</m:t>
                            </m:r>
                            <m:r>
                              <a:rPr sz="3900" i="1">
                                <a:solidFill>
                                  <a:srgbClr val="000000"/>
                                </a:solidFill>
                                <a:latin typeface="Cambria Math" panose="02040503050406030204" pitchFamily="18" charset="0"/>
                              </a:rPr>
                              <m:t>−1</m:t>
                            </m:r>
                          </m:sub>
                        </m:sSub>
                        <m:r>
                          <a:rPr sz="3900" i="1">
                            <a:solidFill>
                              <a:srgbClr val="000000"/>
                            </a:solidFill>
                            <a:latin typeface="Cambria Math" panose="02040503050406030204" pitchFamily="18" charset="0"/>
                          </a:rPr>
                          <m:t>,</m:t>
                        </m:r>
                        <m:sSub>
                          <m:sSubPr>
                            <m:ctrlPr>
                              <a:rPr sz="3900" i="1">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𝐱</m:t>
                            </m:r>
                          </m:e>
                          <m:sub>
                            <m:r>
                              <a:rPr sz="3900" i="1">
                                <a:solidFill>
                                  <a:srgbClr val="000000"/>
                                </a:solidFill>
                                <a:latin typeface="Cambria Math" panose="02040503050406030204" pitchFamily="18" charset="0"/>
                              </a:rPr>
                              <m:t>𝑡</m:t>
                            </m:r>
                          </m:sub>
                        </m:sSub>
                        <m:r>
                          <a:rPr sz="3900" i="1">
                            <a:solidFill>
                              <a:srgbClr val="000000"/>
                            </a:solidFill>
                            <a:latin typeface="Cambria Math" panose="02040503050406030204" pitchFamily="18" charset="0"/>
                          </a:rPr>
                          <m:t>),</m:t>
                        </m:r>
                        <m:r>
                          <a:rPr sz="3900" i="1">
                            <a:solidFill>
                              <a:srgbClr val="000000"/>
                            </a:solidFill>
                            <a:latin typeface="Cambria Math" panose="02040503050406030204" pitchFamily="18" charset="0"/>
                          </a:rPr>
                          <m:t>𝑡</m:t>
                        </m:r>
                        <m:r>
                          <a:rPr sz="3900" i="1">
                            <a:solidFill>
                              <a:srgbClr val="000000"/>
                            </a:solidFill>
                            <a:latin typeface="Cambria Math" panose="02040503050406030204" pitchFamily="18" charset="0"/>
                          </a:rPr>
                          <m:t>=1,2,…</m:t>
                        </m:r>
                        <m:r>
                          <a:rPr sz="3900" i="1">
                            <a:solidFill>
                              <a:srgbClr val="000000"/>
                            </a:solidFill>
                            <a:latin typeface="Cambria Math" panose="02040503050406030204" pitchFamily="18" charset="0"/>
                          </a:rPr>
                          <m:t>𝑛</m:t>
                        </m:r>
                      </m:oMath>
                    </m:oMathPara>
                  </a14:m>
                  <a:endParaRPr sz="3900"/>
                </a:p>
              </p:txBody>
            </p:sp>
          </mc:Choice>
          <mc:Fallback>
            <p:sp>
              <p:nvSpPr>
                <p:cNvPr id="760" name="Group"/>
                <p:cNvSpPr txBox="1">
                  <a:spLocks noRot="1" noChangeAspect="1" noMove="1" noResize="1" noEditPoints="1" noAdjustHandles="1" noChangeArrowheads="1" noChangeShapeType="1" noTextEdit="1"/>
                </p:cNvSpPr>
                <p:nvPr/>
              </p:nvSpPr>
              <p:spPr>
                <a:xfrm>
                  <a:off x="-536796" y="1847812"/>
                  <a:ext cx="5679502" cy="696253"/>
                </a:xfrm>
                <a:prstGeom prst="rect">
                  <a:avLst/>
                </a:prstGeom>
                <a:blipFill>
                  <a:blip r:embed="rId4"/>
                  <a:stretch>
                    <a:fillRect r="-8798" b="-19298"/>
                  </a:stretch>
                </a:blipFill>
                <a:ln w="12700" cap="flat">
                  <a:noFill/>
                  <a:miter lim="400000"/>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61" name="Group"/>
                <p:cNvSpPr txBox="1"/>
                <p:nvPr/>
              </p:nvSpPr>
              <p:spPr>
                <a:xfrm>
                  <a:off x="-552309" y="2975563"/>
                  <a:ext cx="6529492" cy="706795"/>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3900">
                                <a:solidFill>
                                  <a:srgbClr val="000000"/>
                                </a:solidFill>
                                <a:latin typeface="Cambria Math" panose="02040503050406030204" pitchFamily="18" charset="0"/>
                              </a:rPr>
                            </m:ctrlPr>
                          </m:sSubPr>
                          <m:e>
                            <m:limUpp>
                              <m:limUppPr>
                                <m:ctrlPr>
                                  <a:rPr sz="3900">
                                    <a:solidFill>
                                      <a:srgbClr val="000000"/>
                                    </a:solidFill>
                                    <a:latin typeface="Cambria Math" panose="02040503050406030204" pitchFamily="18" charset="0"/>
                                  </a:rPr>
                                </m:ctrlPr>
                              </m:limUppPr>
                              <m:e>
                                <m:r>
                                  <a:rPr sz="3900" i="1">
                                    <a:solidFill>
                                      <a:srgbClr val="000000"/>
                                    </a:solidFill>
                                    <a:latin typeface="Cambria Math" panose="02040503050406030204" pitchFamily="18" charset="0"/>
                                  </a:rPr>
                                  <m:t>𝐡</m:t>
                                </m:r>
                              </m:e>
                              <m:lim>
                                <m:r>
                                  <a:rPr sz="3900" i="1">
                                    <a:solidFill>
                                      <a:srgbClr val="000000"/>
                                    </a:solidFill>
                                    <a:latin typeface="Cambria Math" panose="02040503050406030204" pitchFamily="18" charset="0"/>
                                  </a:rPr>
                                  <m:t>←</m:t>
                                </m:r>
                              </m:lim>
                            </m:limUpp>
                          </m:e>
                          <m:sub>
                            <m:r>
                              <a:rPr sz="3900" i="1">
                                <a:solidFill>
                                  <a:srgbClr val="000000"/>
                                </a:solidFill>
                                <a:latin typeface="Cambria Math" panose="02040503050406030204" pitchFamily="18" charset="0"/>
                              </a:rPr>
                              <m:t>𝑡</m:t>
                            </m:r>
                          </m:sub>
                        </m:sSub>
                        <m:r>
                          <a:rPr sz="3900" i="1">
                            <a:solidFill>
                              <a:srgbClr val="000000"/>
                            </a:solidFill>
                            <a:latin typeface="Cambria Math" panose="02040503050406030204" pitchFamily="18" charset="0"/>
                          </a:rPr>
                          <m:t>=</m:t>
                        </m:r>
                        <m:sSub>
                          <m:sSubPr>
                            <m:ctrlPr>
                              <a:rPr sz="3900" i="1">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𝑓</m:t>
                            </m:r>
                          </m:e>
                          <m:sub>
                            <m:r>
                              <a:rPr sz="3900" i="1">
                                <a:solidFill>
                                  <a:srgbClr val="000000"/>
                                </a:solidFill>
                                <a:latin typeface="Cambria Math" panose="02040503050406030204" pitchFamily="18" charset="0"/>
                              </a:rPr>
                              <m:t>2</m:t>
                            </m:r>
                          </m:sub>
                        </m:sSub>
                        <m:r>
                          <a:rPr sz="3900" i="1">
                            <a:solidFill>
                              <a:srgbClr val="000000"/>
                            </a:solidFill>
                            <a:latin typeface="Cambria Math" panose="02040503050406030204" pitchFamily="18" charset="0"/>
                          </a:rPr>
                          <m:t>(</m:t>
                        </m:r>
                        <m:sSub>
                          <m:sSubPr>
                            <m:ctrlPr>
                              <a:rPr sz="3900" i="1">
                                <a:solidFill>
                                  <a:srgbClr val="000000"/>
                                </a:solidFill>
                                <a:latin typeface="Cambria Math" panose="02040503050406030204" pitchFamily="18" charset="0"/>
                              </a:rPr>
                            </m:ctrlPr>
                          </m:sSubPr>
                          <m:e>
                            <m:limUpp>
                              <m:limUppPr>
                                <m:ctrlPr>
                                  <a:rPr sz="3900" i="1">
                                    <a:solidFill>
                                      <a:srgbClr val="000000"/>
                                    </a:solidFill>
                                    <a:latin typeface="Cambria Math" panose="02040503050406030204" pitchFamily="18" charset="0"/>
                                  </a:rPr>
                                </m:ctrlPr>
                              </m:limUppPr>
                              <m:e>
                                <m:r>
                                  <a:rPr sz="3900" i="1">
                                    <a:solidFill>
                                      <a:srgbClr val="000000"/>
                                    </a:solidFill>
                                    <a:latin typeface="Cambria Math" panose="02040503050406030204" pitchFamily="18" charset="0"/>
                                  </a:rPr>
                                  <m:t>𝐡</m:t>
                                </m:r>
                              </m:e>
                              <m:lim>
                                <m:r>
                                  <a:rPr sz="3900" i="1">
                                    <a:solidFill>
                                      <a:srgbClr val="000000"/>
                                    </a:solidFill>
                                    <a:latin typeface="Cambria Math" panose="02040503050406030204" pitchFamily="18" charset="0"/>
                                  </a:rPr>
                                  <m:t>←</m:t>
                                </m:r>
                              </m:lim>
                            </m:limUpp>
                          </m:e>
                          <m:sub>
                            <m:r>
                              <a:rPr sz="3900" i="1">
                                <a:solidFill>
                                  <a:srgbClr val="000000"/>
                                </a:solidFill>
                                <a:latin typeface="Cambria Math" panose="02040503050406030204" pitchFamily="18" charset="0"/>
                              </a:rPr>
                              <m:t>𝑡</m:t>
                            </m:r>
                            <m:r>
                              <a:rPr sz="3900" i="1">
                                <a:solidFill>
                                  <a:srgbClr val="000000"/>
                                </a:solidFill>
                                <a:latin typeface="Cambria Math" panose="02040503050406030204" pitchFamily="18" charset="0"/>
                              </a:rPr>
                              <m:t>+1</m:t>
                            </m:r>
                          </m:sub>
                        </m:sSub>
                        <m:r>
                          <a:rPr sz="3900" i="1">
                            <a:solidFill>
                              <a:srgbClr val="000000"/>
                            </a:solidFill>
                            <a:latin typeface="Cambria Math" panose="02040503050406030204" pitchFamily="18" charset="0"/>
                          </a:rPr>
                          <m:t>,</m:t>
                        </m:r>
                        <m:sSub>
                          <m:sSubPr>
                            <m:ctrlPr>
                              <a:rPr sz="3900" i="1">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𝐱</m:t>
                            </m:r>
                          </m:e>
                          <m:sub>
                            <m:r>
                              <a:rPr sz="3900" i="1">
                                <a:solidFill>
                                  <a:srgbClr val="000000"/>
                                </a:solidFill>
                                <a:latin typeface="Cambria Math" panose="02040503050406030204" pitchFamily="18" charset="0"/>
                              </a:rPr>
                              <m:t>𝑡</m:t>
                            </m:r>
                          </m:sub>
                        </m:sSub>
                        <m:r>
                          <a:rPr sz="3900" i="1">
                            <a:solidFill>
                              <a:srgbClr val="000000"/>
                            </a:solidFill>
                            <a:latin typeface="Cambria Math" panose="02040503050406030204" pitchFamily="18" charset="0"/>
                          </a:rPr>
                          <m:t>),</m:t>
                        </m:r>
                        <m:r>
                          <a:rPr sz="3900" i="1">
                            <a:solidFill>
                              <a:srgbClr val="000000"/>
                            </a:solidFill>
                            <a:latin typeface="Cambria Math" panose="02040503050406030204" pitchFamily="18" charset="0"/>
                          </a:rPr>
                          <m:t>𝑡</m:t>
                        </m:r>
                        <m:r>
                          <a:rPr sz="3900" i="1">
                            <a:solidFill>
                              <a:srgbClr val="000000"/>
                            </a:solidFill>
                            <a:latin typeface="Cambria Math" panose="02040503050406030204" pitchFamily="18" charset="0"/>
                          </a:rPr>
                          <m:t>=</m:t>
                        </m:r>
                        <m:r>
                          <a:rPr sz="3900" i="1">
                            <a:solidFill>
                              <a:srgbClr val="000000"/>
                            </a:solidFill>
                            <a:latin typeface="Cambria Math" panose="02040503050406030204" pitchFamily="18" charset="0"/>
                          </a:rPr>
                          <m:t>𝑛</m:t>
                        </m:r>
                        <m:r>
                          <a:rPr sz="3900" i="1">
                            <a:solidFill>
                              <a:srgbClr val="000000"/>
                            </a:solidFill>
                            <a:latin typeface="Cambria Math" panose="02040503050406030204" pitchFamily="18" charset="0"/>
                          </a:rPr>
                          <m:t>,</m:t>
                        </m:r>
                        <m:r>
                          <a:rPr sz="3900" i="1">
                            <a:solidFill>
                              <a:srgbClr val="000000"/>
                            </a:solidFill>
                            <a:latin typeface="Cambria Math" panose="02040503050406030204" pitchFamily="18" charset="0"/>
                          </a:rPr>
                          <m:t>𝑛</m:t>
                        </m:r>
                        <m:r>
                          <a:rPr sz="3900" i="1">
                            <a:solidFill>
                              <a:srgbClr val="000000"/>
                            </a:solidFill>
                            <a:latin typeface="Cambria Math" panose="02040503050406030204" pitchFamily="18" charset="0"/>
                          </a:rPr>
                          <m:t>−1,…1</m:t>
                        </m:r>
                      </m:oMath>
                    </m:oMathPara>
                  </a14:m>
                  <a:endParaRPr sz="3900"/>
                </a:p>
              </p:txBody>
            </p:sp>
          </mc:Choice>
          <mc:Fallback>
            <p:sp>
              <p:nvSpPr>
                <p:cNvPr id="761" name="Group"/>
                <p:cNvSpPr txBox="1">
                  <a:spLocks noRot="1" noChangeAspect="1" noMove="1" noResize="1" noEditPoints="1" noAdjustHandles="1" noChangeArrowheads="1" noChangeShapeType="1" noTextEdit="1"/>
                </p:cNvSpPr>
                <p:nvPr/>
              </p:nvSpPr>
              <p:spPr>
                <a:xfrm>
                  <a:off x="-552309" y="2975563"/>
                  <a:ext cx="6529492" cy="706795"/>
                </a:xfrm>
                <a:prstGeom prst="rect">
                  <a:avLst/>
                </a:prstGeom>
                <a:blipFill>
                  <a:blip r:embed="rId5"/>
                  <a:stretch>
                    <a:fillRect r="-9337" b="-17241"/>
                  </a:stretch>
                </a:blipFill>
                <a:ln w="12700" cap="flat">
                  <a:noFill/>
                  <a:miter lim="400000"/>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62" name="Group"/>
                <p:cNvSpPr txBox="1"/>
                <p:nvPr/>
              </p:nvSpPr>
              <p:spPr>
                <a:xfrm>
                  <a:off x="-368607" y="4113966"/>
                  <a:ext cx="3839036" cy="696307"/>
                </a:xfrm>
                <a:prstGeom prst="rect">
                  <a:avLst/>
                </a:prstGeom>
                <a:noFill/>
                <a:ln w="12700" cap="flat">
                  <a:noFill/>
                  <a:miter lim="400000"/>
                </a:ln>
                <a:effectLst/>
              </p:spPr>
              <p:txBody>
                <a:bodyPr wrap="none" lIns="0" tIns="0" rIns="0" bIns="0">
                  <a:spAutoFit/>
                </a:bodyPr>
                <a:lstStyle/>
                <a:p>
                  <a:pPr algn="l" defTabSz="914400" latinLnBrk="1">
                    <a:defRPr sz="1800"/>
                  </a:pPr>
                  <a14:m>
                    <m:oMathPara xmlns:m="http://schemas.openxmlformats.org/officeDocument/2006/math">
                      <m:oMathParaPr>
                        <m:jc m:val="centerGroup"/>
                      </m:oMathParaPr>
                      <m:oMath xmlns:m="http://schemas.openxmlformats.org/officeDocument/2006/math">
                        <m:sSub>
                          <m:sSubPr>
                            <m:ctrlPr>
                              <a:rPr sz="3900">
                                <a:solidFill>
                                  <a:srgbClr val="000000"/>
                                </a:solidFill>
                                <a:latin typeface="Cambria Math" panose="02040503050406030204" pitchFamily="18" charset="0"/>
                              </a:rPr>
                            </m:ctrlPr>
                          </m:sSubPr>
                          <m:e>
                            <m:r>
                              <a:rPr sz="3900" i="1">
                                <a:solidFill>
                                  <a:srgbClr val="000000"/>
                                </a:solidFill>
                                <a:latin typeface="Cambria Math" panose="02040503050406030204" pitchFamily="18" charset="0"/>
                              </a:rPr>
                              <m:t>𝐡</m:t>
                            </m:r>
                          </m:e>
                          <m:sub>
                            <m:r>
                              <a:rPr sz="3900" i="1">
                                <a:solidFill>
                                  <a:srgbClr val="000000"/>
                                </a:solidFill>
                                <a:latin typeface="Cambria Math" panose="02040503050406030204" pitchFamily="18" charset="0"/>
                              </a:rPr>
                              <m:t>𝑡</m:t>
                            </m:r>
                          </m:sub>
                        </m:sSub>
                        <m:r>
                          <a:rPr sz="3900" i="1">
                            <a:solidFill>
                              <a:srgbClr val="000000"/>
                            </a:solidFill>
                            <a:latin typeface="Cambria Math" panose="02040503050406030204" pitchFamily="18" charset="0"/>
                          </a:rPr>
                          <m:t>=[</m:t>
                        </m:r>
                        <m:sSub>
                          <m:sSubPr>
                            <m:ctrlPr>
                              <a:rPr sz="3900" i="1">
                                <a:solidFill>
                                  <a:srgbClr val="000000"/>
                                </a:solidFill>
                                <a:latin typeface="Cambria Math" panose="02040503050406030204" pitchFamily="18" charset="0"/>
                              </a:rPr>
                            </m:ctrlPr>
                          </m:sSubPr>
                          <m:e>
                            <m:limUpp>
                              <m:limUppPr>
                                <m:ctrlPr>
                                  <a:rPr sz="3900" i="1">
                                    <a:solidFill>
                                      <a:srgbClr val="000000"/>
                                    </a:solidFill>
                                    <a:latin typeface="Cambria Math" panose="02040503050406030204" pitchFamily="18" charset="0"/>
                                  </a:rPr>
                                </m:ctrlPr>
                              </m:limUppPr>
                              <m:e>
                                <m:r>
                                  <a:rPr sz="3900" i="1">
                                    <a:solidFill>
                                      <a:srgbClr val="000000"/>
                                    </a:solidFill>
                                    <a:latin typeface="Cambria Math" panose="02040503050406030204" pitchFamily="18" charset="0"/>
                                  </a:rPr>
                                  <m:t>𝐡</m:t>
                                </m:r>
                              </m:e>
                              <m:lim>
                                <m:r>
                                  <a:rPr sz="3900" i="1">
                                    <a:solidFill>
                                      <a:srgbClr val="000000"/>
                                    </a:solidFill>
                                    <a:latin typeface="Cambria Math" panose="02040503050406030204" pitchFamily="18" charset="0"/>
                                  </a:rPr>
                                  <m:t>←</m:t>
                                </m:r>
                              </m:lim>
                            </m:limUpp>
                          </m:e>
                          <m:sub>
                            <m:r>
                              <a:rPr sz="3900" i="1">
                                <a:solidFill>
                                  <a:srgbClr val="000000"/>
                                </a:solidFill>
                                <a:latin typeface="Cambria Math" panose="02040503050406030204" pitchFamily="18" charset="0"/>
                              </a:rPr>
                              <m:t>𝑡</m:t>
                            </m:r>
                          </m:sub>
                        </m:sSub>
                        <m:r>
                          <a:rPr sz="3900" i="1">
                            <a:solidFill>
                              <a:srgbClr val="000000"/>
                            </a:solidFill>
                            <a:latin typeface="Cambria Math" panose="02040503050406030204" pitchFamily="18" charset="0"/>
                          </a:rPr>
                          <m:t>,</m:t>
                        </m:r>
                        <m:sSub>
                          <m:sSubPr>
                            <m:ctrlPr>
                              <a:rPr sz="3900" i="1">
                                <a:solidFill>
                                  <a:srgbClr val="000000"/>
                                </a:solidFill>
                                <a:latin typeface="Cambria Math" panose="02040503050406030204" pitchFamily="18" charset="0"/>
                              </a:rPr>
                            </m:ctrlPr>
                          </m:sSubPr>
                          <m:e>
                            <m:limUpp>
                              <m:limUppPr>
                                <m:ctrlPr>
                                  <a:rPr sz="3900" i="1">
                                    <a:solidFill>
                                      <a:srgbClr val="000000"/>
                                    </a:solidFill>
                                    <a:latin typeface="Cambria Math" panose="02040503050406030204" pitchFamily="18" charset="0"/>
                                  </a:rPr>
                                </m:ctrlPr>
                              </m:limUppPr>
                              <m:e>
                                <m:r>
                                  <a:rPr sz="3900" i="1">
                                    <a:solidFill>
                                      <a:srgbClr val="000000"/>
                                    </a:solidFill>
                                    <a:latin typeface="Cambria Math" panose="02040503050406030204" pitchFamily="18" charset="0"/>
                                  </a:rPr>
                                  <m:t>𝐡</m:t>
                                </m:r>
                              </m:e>
                              <m:lim>
                                <m:r>
                                  <a:rPr sz="3900" i="1">
                                    <a:solidFill>
                                      <a:srgbClr val="000000"/>
                                    </a:solidFill>
                                    <a:latin typeface="Cambria Math" panose="02040503050406030204" pitchFamily="18" charset="0"/>
                                  </a:rPr>
                                  <m:t>→</m:t>
                                </m:r>
                              </m:lim>
                            </m:limUpp>
                          </m:e>
                          <m:sub>
                            <m:r>
                              <a:rPr sz="3900" i="1">
                                <a:solidFill>
                                  <a:srgbClr val="000000"/>
                                </a:solidFill>
                                <a:latin typeface="Cambria Math" panose="02040503050406030204" pitchFamily="18" charset="0"/>
                              </a:rPr>
                              <m:t>𝑡</m:t>
                            </m:r>
                          </m:sub>
                        </m:sSub>
                        <m:r>
                          <a:rPr sz="3900" i="1">
                            <a:solidFill>
                              <a:srgbClr val="000000"/>
                            </a:solidFill>
                            <a:latin typeface="Cambria Math" panose="02040503050406030204" pitchFamily="18" charset="0"/>
                          </a:rPr>
                          <m:t>]∈</m:t>
                        </m:r>
                        <m:sSup>
                          <m:sSupPr>
                            <m:ctrlPr>
                              <a:rPr sz="3900" i="1">
                                <a:solidFill>
                                  <a:srgbClr val="000000"/>
                                </a:solidFill>
                                <a:latin typeface="Cambria Math" panose="02040503050406030204" pitchFamily="18" charset="0"/>
                              </a:rPr>
                            </m:ctrlPr>
                          </m:sSupPr>
                          <m:e>
                            <m:r>
                              <a:rPr sz="3900" i="1">
                                <a:solidFill>
                                  <a:srgbClr val="000000"/>
                                </a:solidFill>
                                <a:latin typeface="Cambria Math" panose="02040503050406030204" pitchFamily="18" charset="0"/>
                              </a:rPr>
                              <m:t>ℝ</m:t>
                            </m:r>
                          </m:e>
                          <m:sup>
                            <m:r>
                              <a:rPr sz="3900" i="1">
                                <a:solidFill>
                                  <a:srgbClr val="000000"/>
                                </a:solidFill>
                                <a:latin typeface="Cambria Math" panose="02040503050406030204" pitchFamily="18" charset="0"/>
                              </a:rPr>
                              <m:t>2</m:t>
                            </m:r>
                            <m:r>
                              <a:rPr sz="3900" i="1">
                                <a:solidFill>
                                  <a:srgbClr val="000000"/>
                                </a:solidFill>
                                <a:latin typeface="Cambria Math" panose="02040503050406030204" pitchFamily="18" charset="0"/>
                              </a:rPr>
                              <m:t>𝑑</m:t>
                            </m:r>
                          </m:sup>
                        </m:sSup>
                      </m:oMath>
                    </m:oMathPara>
                  </a14:m>
                  <a:endParaRPr sz="3900"/>
                </a:p>
              </p:txBody>
            </p:sp>
          </mc:Choice>
          <mc:Fallback>
            <p:sp>
              <p:nvSpPr>
                <p:cNvPr id="762" name="Group"/>
                <p:cNvSpPr txBox="1">
                  <a:spLocks noRot="1" noChangeAspect="1" noMove="1" noResize="1" noEditPoints="1" noAdjustHandles="1" noChangeArrowheads="1" noChangeShapeType="1" noTextEdit="1"/>
                </p:cNvSpPr>
                <p:nvPr/>
              </p:nvSpPr>
              <p:spPr>
                <a:xfrm>
                  <a:off x="-368607" y="4113966"/>
                  <a:ext cx="3839036" cy="696307"/>
                </a:xfrm>
                <a:prstGeom prst="rect">
                  <a:avLst/>
                </a:prstGeom>
                <a:blipFill>
                  <a:blip r:embed="rId6"/>
                  <a:stretch>
                    <a:fillRect r="-5087" b="-19298"/>
                  </a:stretch>
                </a:blipFill>
                <a:ln w="12700" cap="flat">
                  <a:noFill/>
                  <a:miter lim="400000"/>
                </a:ln>
                <a:effectLst/>
              </p:spPr>
              <p:txBody>
                <a:bodyPr/>
                <a:lstStyle/>
                <a:p>
                  <a:r>
                    <a:rPr lang="en-US">
                      <a:noFill/>
                    </a:rPr>
                    <a:t> </a:t>
                  </a:r>
                </a:p>
              </p:txBody>
            </p:sp>
          </mc:Fallback>
        </mc:AlternateContent>
      </p:gr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 name="Bidirectional RNNs"/>
          <p:cNvSpPr txBox="1">
            <a:spLocks noGrp="1"/>
          </p:cNvSpPr>
          <p:nvPr>
            <p:ph type="title"/>
          </p:nvPr>
        </p:nvSpPr>
        <p:spPr>
          <a:prstGeom prst="rect">
            <a:avLst/>
          </a:prstGeom>
        </p:spPr>
        <p:txBody>
          <a:bodyPr/>
          <a:lstStyle/>
          <a:p>
            <a:r>
              <a:t>Bidirectional RNNs</a:t>
            </a:r>
          </a:p>
        </p:txBody>
      </p:sp>
      <p:sp>
        <p:nvSpPr>
          <p:cNvPr id="766" name="Sequence tagging: Yes!…"/>
          <p:cNvSpPr txBox="1">
            <a:spLocks noGrp="1"/>
          </p:cNvSpPr>
          <p:nvPr>
            <p:ph type="body" sz="quarter" idx="1"/>
          </p:nvPr>
        </p:nvSpPr>
        <p:spPr>
          <a:xfrm>
            <a:off x="4387453" y="3571142"/>
            <a:ext cx="15609094" cy="1913902"/>
          </a:xfrm>
          <a:prstGeom prst="rect">
            <a:avLst/>
          </a:prstGeom>
        </p:spPr>
        <p:txBody>
          <a:bodyPr/>
          <a:lstStyle/>
          <a:p>
            <a:r>
              <a:t>Sequence tagging: Yes!</a:t>
            </a:r>
          </a:p>
          <a:p>
            <a:r>
              <a:t>Text classification: Yes! With slight modifications.</a:t>
            </a:r>
          </a:p>
        </p:txBody>
      </p:sp>
      <p:sp>
        <p:nvSpPr>
          <p:cNvPr id="767" name="Text generation: No. Why?"/>
          <p:cNvSpPr txBox="1"/>
          <p:nvPr/>
        </p:nvSpPr>
        <p:spPr>
          <a:xfrm>
            <a:off x="4611034" y="11955167"/>
            <a:ext cx="6473205" cy="6889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marL="603250" indent="-603250" algn="l">
              <a:spcBef>
                <a:spcPts val="1400"/>
              </a:spcBef>
              <a:buSzPct val="145000"/>
              <a:buChar char="•"/>
              <a:defRPr sz="3800">
                <a:latin typeface="Georgia"/>
                <a:ea typeface="Georgia"/>
                <a:cs typeface="Georgia"/>
                <a:sym typeface="Georgia"/>
              </a:defRPr>
            </a:pPr>
            <a:r>
              <a:t>Text generation: No. </a:t>
            </a:r>
            <a:r>
              <a:rPr>
                <a:solidFill>
                  <a:srgbClr val="941100"/>
                </a:solidFill>
              </a:rPr>
              <a:t>Why?</a:t>
            </a:r>
          </a:p>
        </p:txBody>
      </p:sp>
      <p:grpSp>
        <p:nvGrpSpPr>
          <p:cNvPr id="777" name="Group"/>
          <p:cNvGrpSpPr/>
          <p:nvPr/>
        </p:nvGrpSpPr>
        <p:grpSpPr>
          <a:xfrm>
            <a:off x="4212750" y="5810229"/>
            <a:ext cx="15958481" cy="5505935"/>
            <a:chOff x="0" y="0"/>
            <a:chExt cx="15958480" cy="5505933"/>
          </a:xfrm>
        </p:grpSpPr>
        <p:grpSp>
          <p:nvGrpSpPr>
            <p:cNvPr id="772" name="Group"/>
            <p:cNvGrpSpPr/>
            <p:nvPr/>
          </p:nvGrpSpPr>
          <p:grpSpPr>
            <a:xfrm>
              <a:off x="0" y="1208418"/>
              <a:ext cx="7977726" cy="3917379"/>
              <a:chOff x="0" y="0"/>
              <a:chExt cx="7977725" cy="3917377"/>
            </a:xfrm>
          </p:grpSpPr>
          <p:grpSp>
            <p:nvGrpSpPr>
              <p:cNvPr id="770" name="Group"/>
              <p:cNvGrpSpPr/>
              <p:nvPr/>
            </p:nvGrpSpPr>
            <p:grpSpPr>
              <a:xfrm>
                <a:off x="0" y="124195"/>
                <a:ext cx="7977726" cy="3793183"/>
                <a:chOff x="0" y="0"/>
                <a:chExt cx="7977725" cy="3793182"/>
              </a:xfrm>
            </p:grpSpPr>
            <p:pic>
              <p:nvPicPr>
                <p:cNvPr id="768" name="Image" descr="Image"/>
                <p:cNvPicPr>
                  <a:picLocks noChangeAspect="1"/>
                </p:cNvPicPr>
                <p:nvPr/>
              </p:nvPicPr>
              <p:blipFill>
                <a:blip r:embed="rId3"/>
                <a:srcRect/>
                <a:stretch>
                  <a:fillRect/>
                </a:stretch>
              </p:blipFill>
              <p:spPr>
                <a:xfrm>
                  <a:off x="0" y="0"/>
                  <a:ext cx="7977726" cy="3793183"/>
                </a:xfrm>
                <a:prstGeom prst="rect">
                  <a:avLst/>
                </a:prstGeom>
                <a:ln w="12700" cap="flat">
                  <a:noFill/>
                  <a:miter lim="400000"/>
                </a:ln>
                <a:effectLst/>
              </p:spPr>
            </p:pic>
            <p:sp>
              <p:nvSpPr>
                <p:cNvPr id="769" name="Rounded Rectangle"/>
                <p:cNvSpPr/>
                <p:nvPr/>
              </p:nvSpPr>
              <p:spPr>
                <a:xfrm>
                  <a:off x="6720399" y="1195067"/>
                  <a:ext cx="720710" cy="1547536"/>
                </a:xfrm>
                <a:prstGeom prst="roundRect">
                  <a:avLst>
                    <a:gd name="adj" fmla="val 34529"/>
                  </a:avLst>
                </a:prstGeom>
                <a:noFill/>
                <a:ln w="50800" cap="flat">
                  <a:solidFill>
                    <a:srgbClr val="0096FF"/>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sp>
            <p:nvSpPr>
              <p:cNvPr id="771" name="Rounded Rectangle"/>
              <p:cNvSpPr/>
              <p:nvPr/>
            </p:nvSpPr>
            <p:spPr>
              <a:xfrm>
                <a:off x="1080402" y="0"/>
                <a:ext cx="720711" cy="1547535"/>
              </a:xfrm>
              <a:prstGeom prst="roundRect">
                <a:avLst>
                  <a:gd name="adj" fmla="val 34529"/>
                </a:avLst>
              </a:prstGeom>
              <a:noFill/>
              <a:ln w="50800" cap="flat">
                <a:solidFill>
                  <a:srgbClr val="0096FF"/>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grpSp>
        <p:pic>
          <p:nvPicPr>
            <p:cNvPr id="773" name="Image" descr="Image"/>
            <p:cNvPicPr>
              <a:picLocks noChangeAspect="1"/>
            </p:cNvPicPr>
            <p:nvPr/>
          </p:nvPicPr>
          <p:blipFill>
            <a:blip r:embed="rId4"/>
            <a:srcRect/>
            <a:stretch>
              <a:fillRect/>
            </a:stretch>
          </p:blipFill>
          <p:spPr>
            <a:xfrm>
              <a:off x="8602670" y="0"/>
              <a:ext cx="7355811" cy="5505934"/>
            </a:xfrm>
            <a:prstGeom prst="rect">
              <a:avLst/>
            </a:prstGeom>
            <a:ln w="12700" cap="flat">
              <a:noFill/>
              <a:miter lim="400000"/>
            </a:ln>
            <a:effectLst/>
          </p:spPr>
        </p:pic>
        <p:sp>
          <p:nvSpPr>
            <p:cNvPr id="774" name="Line"/>
            <p:cNvSpPr/>
            <p:nvPr/>
          </p:nvSpPr>
          <p:spPr>
            <a:xfrm flipV="1">
              <a:off x="1824223" y="843722"/>
              <a:ext cx="4950522" cy="468848"/>
            </a:xfrm>
            <a:prstGeom prst="line">
              <a:avLst/>
            </a:prstGeom>
            <a:noFill/>
            <a:ln w="25400" cap="flat">
              <a:solidFill>
                <a:srgbClr val="919191"/>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sp>
          <p:nvSpPr>
            <p:cNvPr id="775" name="Line"/>
            <p:cNvSpPr/>
            <p:nvPr/>
          </p:nvSpPr>
          <p:spPr>
            <a:xfrm flipV="1">
              <a:off x="6990587" y="1469546"/>
              <a:ext cx="1" cy="1026480"/>
            </a:xfrm>
            <a:prstGeom prst="line">
              <a:avLst/>
            </a:prstGeom>
            <a:noFill/>
            <a:ln w="25400" cap="flat">
              <a:solidFill>
                <a:srgbClr val="919191"/>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endParaRPr/>
            </a:p>
          </p:txBody>
        </p:sp>
        <p:pic>
          <p:nvPicPr>
            <p:cNvPr id="776" name="Image" descr="Image"/>
            <p:cNvPicPr>
              <a:picLocks noChangeAspect="1"/>
            </p:cNvPicPr>
            <p:nvPr/>
          </p:nvPicPr>
          <p:blipFill>
            <a:blip r:embed="rId5"/>
            <a:stretch>
              <a:fillRect/>
            </a:stretch>
          </p:blipFill>
          <p:spPr>
            <a:xfrm>
              <a:off x="6749836" y="112489"/>
              <a:ext cx="481503" cy="1351312"/>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766">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76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76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77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7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6" grpId="0" build="p" bldLvl="5" animBg="1" advAuto="0"/>
      <p:bldP spid="767" grpId="0" animBg="1" advAuto="0"/>
      <p:bldP spid="777" grpId="0" animBg="1" advAuto="0"/>
    </p:bldLst>
  </p:timing>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Metadata/LabelInfo.xml><?xml version="1.0" encoding="utf-8"?>
<clbl:labelList xmlns:clbl="http://schemas.microsoft.com/office/2020/mipLabelMetadata">
  <clbl:label id="{04e8677e-c989-47b9-8619-d83d5a5f6c67}" enabled="0" method="" siteId="{04e8677e-c989-47b9-8619-d83d5a5f6c67}" removed="1"/>
</clbl:labelList>
</file>

<file path=docProps/app.xml><?xml version="1.0" encoding="utf-8"?>
<Properties xmlns="http://schemas.openxmlformats.org/officeDocument/2006/extended-properties" xmlns:vt="http://schemas.openxmlformats.org/officeDocument/2006/docPropsVTypes">
  <TotalTime>347</TotalTime>
  <Words>1614</Words>
  <Application>Microsoft Office PowerPoint</Application>
  <PresentationFormat>Custom</PresentationFormat>
  <Paragraphs>190</Paragraphs>
  <Slides>26</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Gill Sans</vt:lpstr>
      <vt:lpstr>Helvetica Light</vt:lpstr>
      <vt:lpstr>Helvetica Neue</vt:lpstr>
      <vt:lpstr>Helvetica Neue Light</vt:lpstr>
      <vt:lpstr>Helvetica Neue Thin</vt:lpstr>
      <vt:lpstr>Arial</vt:lpstr>
      <vt:lpstr>Calibri</vt:lpstr>
      <vt:lpstr>Cambria Math</vt:lpstr>
      <vt:lpstr>Georgia</vt:lpstr>
      <vt:lpstr>White</vt:lpstr>
      <vt:lpstr>CMPT 413/713: Natural Language Processing</vt:lpstr>
      <vt:lpstr>Different RNN cells</vt:lpstr>
      <vt:lpstr>Long Short-term Memory (LSTM)</vt:lpstr>
      <vt:lpstr>Long Short-term Memory (LSTM)</vt:lpstr>
      <vt:lpstr>LSTM cell intuitively</vt:lpstr>
      <vt:lpstr>Long Short-term Memory (LSTM)</vt:lpstr>
      <vt:lpstr>Is the LSTM architecture optimal?</vt:lpstr>
      <vt:lpstr>GRU</vt:lpstr>
      <vt:lpstr>Simple RNN vs GRU vs LSTM</vt:lpstr>
      <vt:lpstr>Simple RNN vs GRU vs LSTM</vt:lpstr>
      <vt:lpstr>PowerPoint Presentation</vt:lpstr>
      <vt:lpstr>Minimum versions of GRU and LSTM</vt:lpstr>
      <vt:lpstr>Progress on language models</vt:lpstr>
      <vt:lpstr>Progress on language models</vt:lpstr>
      <vt:lpstr>Overview</vt:lpstr>
      <vt:lpstr>Application: Text Generation</vt:lpstr>
      <vt:lpstr>Fun with RNNs</vt:lpstr>
      <vt:lpstr>Application: Sequence Tagging</vt:lpstr>
      <vt:lpstr>Application: Text Classification</vt:lpstr>
      <vt:lpstr>Application: Text classification</vt:lpstr>
      <vt:lpstr>Conditional Text Generation</vt:lpstr>
      <vt:lpstr>Multi-layer RNNs</vt:lpstr>
      <vt:lpstr>Stacking multi-layered RNNs</vt:lpstr>
      <vt:lpstr>Bidirectional RNNs</vt:lpstr>
      <vt:lpstr>Bidirectional RNNs</vt:lpstr>
      <vt:lpstr>Bidirectional RNNs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Richard Peng</dc:creator>
  <cp:lastModifiedBy>Richard Peng</cp:lastModifiedBy>
  <cp:revision>1</cp:revision>
  <dcterms:modified xsi:type="dcterms:W3CDTF">2026-10-23T08:06:03Z</dcterms:modified>
</cp:coreProperties>
</file>