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4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notesSlides/notesSlide12.xml" ContentType="application/vnd.openxmlformats-officedocument.presentationml.notesSlide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84.xml" ContentType="application/inkml+xml"/>
  <Override PartName="/ppt/ink/ink185.xml" ContentType="application/inkml+xml"/>
  <Override PartName="/ppt/ink/ink186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9"/>
  </p:notesMasterIdLst>
  <p:sldIdLst>
    <p:sldId id="352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53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54604992-C275-4923-B707-0E92A3D5CEFF}"/>
    <pc:docChg chg="undo redo custSel addSld delSld modSld">
      <pc:chgData name="Richard Peng" userId="9a3a89ac-6dd8-4a6b-97d3-85a7a6a6f053" providerId="ADAL" clId="{54604992-C275-4923-B707-0E92A3D5CEFF}" dt="2026-10-28T05:08:16.366" v="706" actId="47"/>
      <pc:docMkLst>
        <pc:docMk/>
      </pc:docMkLst>
      <pc:sldChg chg="del">
        <pc:chgData name="Richard Peng" userId="9a3a89ac-6dd8-4a6b-97d3-85a7a6a6f053" providerId="ADAL" clId="{54604992-C275-4923-B707-0E92A3D5CEFF}" dt="2026-10-23T08:29:49.494" v="17" actId="47"/>
        <pc:sldMkLst>
          <pc:docMk/>
          <pc:sldMk cId="0" sldId="256"/>
        </pc:sldMkLst>
      </pc:sldChg>
      <pc:sldChg chg="del modNotes">
        <pc:chgData name="Richard Peng" userId="9a3a89ac-6dd8-4a6b-97d3-85a7a6a6f053" providerId="ADAL" clId="{54604992-C275-4923-B707-0E92A3D5CEFF}" dt="2026-10-23T08:30:14.720" v="18" actId="47"/>
        <pc:sldMkLst>
          <pc:docMk/>
          <pc:sldMk cId="0" sldId="258"/>
        </pc:sldMkLst>
      </pc:sldChg>
      <pc:sldChg chg="addSp modSp mod">
        <pc:chgData name="Richard Peng" userId="9a3a89ac-6dd8-4a6b-97d3-85a7a6a6f053" providerId="ADAL" clId="{54604992-C275-4923-B707-0E92A3D5CEFF}" dt="2026-10-23T08:34:26.823" v="25" actId="6549"/>
        <pc:sldMkLst>
          <pc:docMk/>
          <pc:sldMk cId="0" sldId="259"/>
        </pc:sldMkLst>
        <pc:spChg chg="add mod">
          <ac:chgData name="Richard Peng" userId="9a3a89ac-6dd8-4a6b-97d3-85a7a6a6f053" providerId="ADAL" clId="{54604992-C275-4923-B707-0E92A3D5CEFF}" dt="2026-10-23T08:34:01.992" v="22" actId="113"/>
          <ac:spMkLst>
            <pc:docMk/>
            <pc:sldMk cId="0" sldId="259"/>
            <ac:spMk id="3" creationId="{71CF9570-0507-244A-0797-7DB32C935B07}"/>
          </ac:spMkLst>
        </pc:spChg>
        <pc:spChg chg="mod">
          <ac:chgData name="Richard Peng" userId="9a3a89ac-6dd8-4a6b-97d3-85a7a6a6f053" providerId="ADAL" clId="{54604992-C275-4923-B707-0E92A3D5CEFF}" dt="2026-10-23T08:34:26.823" v="25" actId="6549"/>
          <ac:spMkLst>
            <pc:docMk/>
            <pc:sldMk cId="0" sldId="259"/>
            <ac:spMk id="199" creationId="{00000000-0000-0000-0000-000000000000}"/>
          </ac:spMkLst>
        </pc:spChg>
      </pc:sldChg>
      <pc:sldChg chg="delSp mod">
        <pc:chgData name="Richard Peng" userId="9a3a89ac-6dd8-4a6b-97d3-85a7a6a6f053" providerId="ADAL" clId="{54604992-C275-4923-B707-0E92A3D5CEFF}" dt="2026-10-23T08:34:51.766" v="26" actId="478"/>
        <pc:sldMkLst>
          <pc:docMk/>
          <pc:sldMk cId="0" sldId="260"/>
        </pc:sldMkLst>
        <pc:spChg chg="del">
          <ac:chgData name="Richard Peng" userId="9a3a89ac-6dd8-4a6b-97d3-85a7a6a6f053" providerId="ADAL" clId="{54604992-C275-4923-B707-0E92A3D5CEFF}" dt="2026-10-23T08:34:51.766" v="26" actId="478"/>
          <ac:spMkLst>
            <pc:docMk/>
            <pc:sldMk cId="0" sldId="260"/>
            <ac:spMk id="206" creationId="{00000000-0000-0000-0000-000000000000}"/>
          </ac:spMkLst>
        </pc:sp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261"/>
        </pc:sldMkLst>
      </pc:sldChg>
      <pc:sldChg chg="addSp modSp mod">
        <pc:chgData name="Richard Peng" userId="9a3a89ac-6dd8-4a6b-97d3-85a7a6a6f053" providerId="ADAL" clId="{54604992-C275-4923-B707-0E92A3D5CEFF}" dt="2026-10-23T08:40:10.621" v="28" actId="1076"/>
        <pc:sldMkLst>
          <pc:docMk/>
          <pc:sldMk cId="0" sldId="263"/>
        </pc:sldMkLst>
        <pc:spChg chg="add mod">
          <ac:chgData name="Richard Peng" userId="9a3a89ac-6dd8-4a6b-97d3-85a7a6a6f053" providerId="ADAL" clId="{54604992-C275-4923-B707-0E92A3D5CEFF}" dt="2026-10-23T08:40:10.621" v="28" actId="1076"/>
          <ac:spMkLst>
            <pc:docMk/>
            <pc:sldMk cId="0" sldId="263"/>
            <ac:spMk id="3" creationId="{8AC8E048-69A2-37AA-8400-D1D5ADA2D8A4}"/>
          </ac:spMkLst>
        </pc:sp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264"/>
        </pc:sldMkLst>
      </pc:sldChg>
      <pc:sldChg chg="del modNotes">
        <pc:chgData name="Richard Peng" userId="9a3a89ac-6dd8-4a6b-97d3-85a7a6a6f053" providerId="ADAL" clId="{54604992-C275-4923-B707-0E92A3D5CEFF}" dt="2026-10-23T08:40:55.878" v="29" actId="47"/>
        <pc:sldMkLst>
          <pc:docMk/>
          <pc:sldMk cId="0" sldId="265"/>
        </pc:sldMkLst>
      </pc:sldChg>
      <pc:sldChg chg="modSp mod">
        <pc:chgData name="Richard Peng" userId="9a3a89ac-6dd8-4a6b-97d3-85a7a6a6f053" providerId="ADAL" clId="{54604992-C275-4923-B707-0E92A3D5CEFF}" dt="2026-10-23T08:43:47.778" v="58" actId="14100"/>
        <pc:sldMkLst>
          <pc:docMk/>
          <pc:sldMk cId="0" sldId="268"/>
        </pc:sldMkLst>
        <pc:spChg chg="mod">
          <ac:chgData name="Richard Peng" userId="9a3a89ac-6dd8-4a6b-97d3-85a7a6a6f053" providerId="ADAL" clId="{54604992-C275-4923-B707-0E92A3D5CEFF}" dt="2026-10-23T08:43:47.778" v="58" actId="14100"/>
          <ac:spMkLst>
            <pc:docMk/>
            <pc:sldMk cId="0" sldId="268"/>
            <ac:spMk id="294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3T08:43:38.629" v="53" actId="1076"/>
          <ac:spMkLst>
            <pc:docMk/>
            <pc:sldMk cId="0" sldId="268"/>
            <ac:spMk id="298" creationId="{00000000-0000-0000-0000-000000000000}"/>
          </ac:spMkLst>
        </pc:spChg>
        <pc:grpChg chg="mod">
          <ac:chgData name="Richard Peng" userId="9a3a89ac-6dd8-4a6b-97d3-85a7a6a6f053" providerId="ADAL" clId="{54604992-C275-4923-B707-0E92A3D5CEFF}" dt="2026-10-23T08:43:38.629" v="53" actId="1076"/>
          <ac:grpSpMkLst>
            <pc:docMk/>
            <pc:sldMk cId="0" sldId="268"/>
            <ac:grpSpMk id="254" creationId="{00000000-0000-0000-0000-000000000000}"/>
          </ac:grpSpMkLst>
        </pc:grpChg>
      </pc:sldChg>
      <pc:sldChg chg="addSp delSp modSp mod">
        <pc:chgData name="Richard Peng" userId="9a3a89ac-6dd8-4a6b-97d3-85a7a6a6f053" providerId="ADAL" clId="{54604992-C275-4923-B707-0E92A3D5CEFF}" dt="2026-10-23T08:44:18.698" v="63"/>
        <pc:sldMkLst>
          <pc:docMk/>
          <pc:sldMk cId="0" sldId="269"/>
        </pc:sldMkLst>
        <pc:spChg chg="add mod">
          <ac:chgData name="Richard Peng" userId="9a3a89ac-6dd8-4a6b-97d3-85a7a6a6f053" providerId="ADAL" clId="{54604992-C275-4923-B707-0E92A3D5CEFF}" dt="2026-10-23T08:44:18.698" v="63"/>
          <ac:spMkLst>
            <pc:docMk/>
            <pc:sldMk cId="0" sldId="269"/>
            <ac:spMk id="2" creationId="{C09333D0-8A86-7586-CE6C-A7A7BA1456D5}"/>
          </ac:spMkLst>
        </pc:spChg>
        <pc:spChg chg="del">
          <ac:chgData name="Richard Peng" userId="9a3a89ac-6dd8-4a6b-97d3-85a7a6a6f053" providerId="ADAL" clId="{54604992-C275-4923-B707-0E92A3D5CEFF}" dt="2026-10-23T08:44:18.323" v="62" actId="478"/>
          <ac:spMkLst>
            <pc:docMk/>
            <pc:sldMk cId="0" sldId="269"/>
            <ac:spMk id="353" creationId="{00000000-0000-0000-0000-000000000000}"/>
          </ac:spMkLst>
        </pc:spChg>
      </pc:sldChg>
      <pc:sldChg chg="addSp delSp modSp mod">
        <pc:chgData name="Richard Peng" userId="9a3a89ac-6dd8-4a6b-97d3-85a7a6a6f053" providerId="ADAL" clId="{54604992-C275-4923-B707-0E92A3D5CEFF}" dt="2026-10-23T08:44:21.969" v="65"/>
        <pc:sldMkLst>
          <pc:docMk/>
          <pc:sldMk cId="0" sldId="270"/>
        </pc:sldMkLst>
        <pc:spChg chg="add mod">
          <ac:chgData name="Richard Peng" userId="9a3a89ac-6dd8-4a6b-97d3-85a7a6a6f053" providerId="ADAL" clId="{54604992-C275-4923-B707-0E92A3D5CEFF}" dt="2026-10-23T08:44:21.969" v="65"/>
          <ac:spMkLst>
            <pc:docMk/>
            <pc:sldMk cId="0" sldId="270"/>
            <ac:spMk id="2" creationId="{BEF143CB-BB05-AD1B-5A49-AE5EB9A32FA7}"/>
          </ac:spMkLst>
        </pc:spChg>
        <pc:spChg chg="del">
          <ac:chgData name="Richard Peng" userId="9a3a89ac-6dd8-4a6b-97d3-85a7a6a6f053" providerId="ADAL" clId="{54604992-C275-4923-B707-0E92A3D5CEFF}" dt="2026-10-23T08:44:21.683" v="64" actId="478"/>
          <ac:spMkLst>
            <pc:docMk/>
            <pc:sldMk cId="0" sldId="270"/>
            <ac:spMk id="411" creationId="{00000000-0000-0000-0000-000000000000}"/>
          </ac:spMkLst>
        </pc:spChg>
      </pc:sldChg>
      <pc:sldChg chg="addSp delSp modSp mod">
        <pc:chgData name="Richard Peng" userId="9a3a89ac-6dd8-4a6b-97d3-85a7a6a6f053" providerId="ADAL" clId="{54604992-C275-4923-B707-0E92A3D5CEFF}" dt="2026-10-23T08:43:56.732" v="61" actId="1076"/>
        <pc:sldMkLst>
          <pc:docMk/>
          <pc:sldMk cId="0" sldId="271"/>
        </pc:sldMkLst>
        <pc:spChg chg="add mod">
          <ac:chgData name="Richard Peng" userId="9a3a89ac-6dd8-4a6b-97d3-85a7a6a6f053" providerId="ADAL" clId="{54604992-C275-4923-B707-0E92A3D5CEFF}" dt="2026-10-23T08:43:56.732" v="61" actId="1076"/>
          <ac:spMkLst>
            <pc:docMk/>
            <pc:sldMk cId="0" sldId="271"/>
            <ac:spMk id="2" creationId="{E796C46A-D5FE-4014-1FE5-36DE05CF5E96}"/>
          </ac:spMkLst>
        </pc:spChg>
        <pc:spChg chg="del">
          <ac:chgData name="Richard Peng" userId="9a3a89ac-6dd8-4a6b-97d3-85a7a6a6f053" providerId="ADAL" clId="{54604992-C275-4923-B707-0E92A3D5CEFF}" dt="2026-10-23T08:43:53.923" v="59" actId="478"/>
          <ac:spMkLst>
            <pc:docMk/>
            <pc:sldMk cId="0" sldId="271"/>
            <ac:spMk id="465" creationId="{00000000-0000-0000-0000-000000000000}"/>
          </ac:spMkLst>
        </pc:spChg>
      </pc:sldChg>
      <pc:sldChg chg="modSp mod">
        <pc:chgData name="Richard Peng" userId="9a3a89ac-6dd8-4a6b-97d3-85a7a6a6f053" providerId="ADAL" clId="{54604992-C275-4923-B707-0E92A3D5CEFF}" dt="2026-10-23T08:46:08.818" v="76" actId="1076"/>
        <pc:sldMkLst>
          <pc:docMk/>
          <pc:sldMk cId="0" sldId="275"/>
        </pc:sldMkLst>
        <pc:spChg chg="mod">
          <ac:chgData name="Richard Peng" userId="9a3a89ac-6dd8-4a6b-97d3-85a7a6a6f053" providerId="ADAL" clId="{54604992-C275-4923-B707-0E92A3D5CEFF}" dt="2026-10-23T08:46:08.818" v="76" actId="1076"/>
          <ac:spMkLst>
            <pc:docMk/>
            <pc:sldMk cId="0" sldId="275"/>
            <ac:spMk id="756" creationId="{00000000-0000-0000-0000-000000000000}"/>
          </ac:spMkLst>
        </pc:spChg>
      </pc:sldChg>
      <pc:sldChg chg="modSp mod">
        <pc:chgData name="Richard Peng" userId="9a3a89ac-6dd8-4a6b-97d3-85a7a6a6f053" providerId="ADAL" clId="{54604992-C275-4923-B707-0E92A3D5CEFF}" dt="2026-10-23T08:47:11.153" v="78" actId="1076"/>
        <pc:sldMkLst>
          <pc:docMk/>
          <pc:sldMk cId="0" sldId="276"/>
        </pc:sldMkLst>
        <pc:spChg chg="mod">
          <ac:chgData name="Richard Peng" userId="9a3a89ac-6dd8-4a6b-97d3-85a7a6a6f053" providerId="ADAL" clId="{54604992-C275-4923-B707-0E92A3D5CEFF}" dt="2026-10-23T08:47:11.153" v="78" actId="1076"/>
          <ac:spMkLst>
            <pc:docMk/>
            <pc:sldMk cId="0" sldId="276"/>
            <ac:spMk id="784" creationId="{00000000-0000-0000-0000-000000000000}"/>
          </ac:spMkLst>
        </pc:spChg>
      </pc:sldChg>
      <pc:sldChg chg="addSp delSp modSp mod">
        <pc:chgData name="Richard Peng" userId="9a3a89ac-6dd8-4a6b-97d3-85a7a6a6f053" providerId="ADAL" clId="{54604992-C275-4923-B707-0E92A3D5CEFF}" dt="2026-10-23T09:01:11.389" v="165"/>
        <pc:sldMkLst>
          <pc:docMk/>
          <pc:sldMk cId="0" sldId="278"/>
        </pc:sldMkLst>
        <pc:spChg chg="add mod">
          <ac:chgData name="Richard Peng" userId="9a3a89ac-6dd8-4a6b-97d3-85a7a6a6f053" providerId="ADAL" clId="{54604992-C275-4923-B707-0E92A3D5CEFF}" dt="2026-10-23T09:00:58.267" v="154" actId="1076"/>
          <ac:spMkLst>
            <pc:docMk/>
            <pc:sldMk cId="0" sldId="278"/>
            <ac:spMk id="38" creationId="{B0D4499B-A49F-298C-71AA-99FA55CE32D3}"/>
          </ac:spMkLst>
        </pc:spChg>
        <pc:spChg chg="mod">
          <ac:chgData name="Richard Peng" userId="9a3a89ac-6dd8-4a6b-97d3-85a7a6a6f053" providerId="ADAL" clId="{54604992-C275-4923-B707-0E92A3D5CEFF}" dt="2026-10-23T08:58:23.252" v="84" actId="1076"/>
          <ac:spMkLst>
            <pc:docMk/>
            <pc:sldMk cId="0" sldId="278"/>
            <ac:spMk id="805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3T08:58:23.252" v="84" actId="1076"/>
          <ac:spMkLst>
            <pc:docMk/>
            <pc:sldMk cId="0" sldId="278"/>
            <ac:spMk id="806" creationId="{00000000-0000-0000-0000-000000000000}"/>
          </ac:spMkLst>
        </pc:spChg>
        <pc:grpChg chg="del mod">
          <ac:chgData name="Richard Peng" userId="9a3a89ac-6dd8-4a6b-97d3-85a7a6a6f053" providerId="ADAL" clId="{54604992-C275-4923-B707-0E92A3D5CEFF}" dt="2026-10-23T08:59:11.639" v="93"/>
          <ac:grpSpMkLst>
            <pc:docMk/>
            <pc:sldMk cId="0" sldId="278"/>
            <ac:grpSpMk id="10" creationId="{97172FB5-1A37-3217-B4D2-78AAF825F8C7}"/>
          </ac:grpSpMkLst>
        </pc:grpChg>
        <pc:grpChg chg="del mod">
          <ac:chgData name="Richard Peng" userId="9a3a89ac-6dd8-4a6b-97d3-85a7a6a6f053" providerId="ADAL" clId="{54604992-C275-4923-B707-0E92A3D5CEFF}" dt="2026-10-23T08:59:40.622" v="95"/>
          <ac:grpSpMkLst>
            <pc:docMk/>
            <pc:sldMk cId="0" sldId="278"/>
            <ac:grpSpMk id="11" creationId="{BA8331B2-ED9E-44CA-8530-7FF52F5F3D37}"/>
          </ac:grpSpMkLst>
        </pc:grpChg>
        <pc:grpChg chg="add del mod">
          <ac:chgData name="Richard Peng" userId="9a3a89ac-6dd8-4a6b-97d3-85a7a6a6f053" providerId="ADAL" clId="{54604992-C275-4923-B707-0E92A3D5CEFF}" dt="2026-10-23T08:59:58.492" v="120"/>
          <ac:grpSpMkLst>
            <pc:docMk/>
            <pc:sldMk cId="0" sldId="278"/>
            <ac:grpSpMk id="13" creationId="{ABA8A302-B043-22EF-CE4F-98C8E1F385EB}"/>
          </ac:grpSpMkLst>
        </pc:grpChg>
        <pc:grpChg chg="add del mod">
          <ac:chgData name="Richard Peng" userId="9a3a89ac-6dd8-4a6b-97d3-85a7a6a6f053" providerId="ADAL" clId="{54604992-C275-4923-B707-0E92A3D5CEFF}" dt="2026-10-23T08:59:58.492" v="120"/>
          <ac:grpSpMkLst>
            <pc:docMk/>
            <pc:sldMk cId="0" sldId="278"/>
            <ac:grpSpMk id="20" creationId="{95F3C3E3-0C81-5599-E701-E1BC69D6DD0B}"/>
          </ac:grpSpMkLst>
        </pc:grpChg>
        <pc:grpChg chg="add del mod">
          <ac:chgData name="Richard Peng" userId="9a3a89ac-6dd8-4a6b-97d3-85a7a6a6f053" providerId="ADAL" clId="{54604992-C275-4923-B707-0E92A3D5CEFF}" dt="2026-10-23T08:59:57.213" v="115"/>
          <ac:grpSpMkLst>
            <pc:docMk/>
            <pc:sldMk cId="0" sldId="278"/>
            <ac:grpSpMk id="25" creationId="{573DCBD0-75C1-F0C2-11CF-DB71B050727E}"/>
          </ac:grpSpMkLst>
        </pc:grpChg>
        <pc:grpChg chg="mod">
          <ac:chgData name="Richard Peng" userId="9a3a89ac-6dd8-4a6b-97d3-85a7a6a6f053" providerId="ADAL" clId="{54604992-C275-4923-B707-0E92A3D5CEFF}" dt="2026-10-23T08:59:56.731" v="112"/>
          <ac:grpSpMkLst>
            <pc:docMk/>
            <pc:sldMk cId="0" sldId="278"/>
            <ac:grpSpMk id="28" creationId="{6061860E-42E6-A405-4663-9FB9B4554BBF}"/>
          </ac:grpSpMkLst>
        </pc:grpChg>
        <pc:grpChg chg="mod">
          <ac:chgData name="Richard Peng" userId="9a3a89ac-6dd8-4a6b-97d3-85a7a6a6f053" providerId="ADAL" clId="{54604992-C275-4923-B707-0E92A3D5CEFF}" dt="2026-10-23T09:00:03.045" v="130"/>
          <ac:grpSpMkLst>
            <pc:docMk/>
            <pc:sldMk cId="0" sldId="278"/>
            <ac:grpSpMk id="33" creationId="{7841AADE-C4E0-5405-F880-DAF078CF9B9B}"/>
          </ac:grpSpMkLst>
        </pc:grpChg>
        <pc:grpChg chg="mod">
          <ac:chgData name="Richard Peng" userId="9a3a89ac-6dd8-4a6b-97d3-85a7a6a6f053" providerId="ADAL" clId="{54604992-C275-4923-B707-0E92A3D5CEFF}" dt="2026-10-23T09:00:04.512" v="133"/>
          <ac:grpSpMkLst>
            <pc:docMk/>
            <pc:sldMk cId="0" sldId="278"/>
            <ac:grpSpMk id="36" creationId="{7928CA6D-7705-7D79-53AA-80DC64E1C69D}"/>
          </ac:grpSpMkLst>
        </pc:grpChg>
        <pc:grpChg chg="mod">
          <ac:chgData name="Richard Peng" userId="9a3a89ac-6dd8-4a6b-97d3-85a7a6a6f053" providerId="ADAL" clId="{54604992-C275-4923-B707-0E92A3D5CEFF}" dt="2026-10-23T09:01:11.389" v="165"/>
          <ac:grpSpMkLst>
            <pc:docMk/>
            <pc:sldMk cId="0" sldId="278"/>
            <ac:grpSpMk id="49" creationId="{2DAA3E78-53D9-474B-CFC2-9DD09CCE8C14}"/>
          </ac:grpSpMkLst>
        </pc:grpChg>
        <pc:graphicFrameChg chg="mod">
          <ac:chgData name="Richard Peng" userId="9a3a89ac-6dd8-4a6b-97d3-85a7a6a6f053" providerId="ADAL" clId="{54604992-C275-4923-B707-0E92A3D5CEFF}" dt="2026-10-23T08:58:23.252" v="84" actId="1076"/>
          <ac:graphicFrameMkLst>
            <pc:docMk/>
            <pc:sldMk cId="0" sldId="278"/>
            <ac:graphicFrameMk id="803" creationId="{00000000-0000-0000-0000-000000000000}"/>
          </ac:graphicFrameMkLst>
        </pc:graphicFrameChg>
        <pc:graphicFrameChg chg="mod">
          <ac:chgData name="Richard Peng" userId="9a3a89ac-6dd8-4a6b-97d3-85a7a6a6f053" providerId="ADAL" clId="{54604992-C275-4923-B707-0E92A3D5CEFF}" dt="2026-10-23T08:58:23.252" v="84" actId="1076"/>
          <ac:graphicFrameMkLst>
            <pc:docMk/>
            <pc:sldMk cId="0" sldId="278"/>
            <ac:graphicFrameMk id="804" creationId="{00000000-0000-0000-0000-000000000000}"/>
          </ac:graphicFrameMkLst>
        </pc:graphicFrameChg>
        <pc:picChg chg="add mod">
          <ac:chgData name="Richard Peng" userId="9a3a89ac-6dd8-4a6b-97d3-85a7a6a6f053" providerId="ADAL" clId="{54604992-C275-4923-B707-0E92A3D5CEFF}" dt="2026-10-23T08:58:26.541" v="86" actId="14100"/>
          <ac:picMkLst>
            <pc:docMk/>
            <pc:sldMk cId="0" sldId="278"/>
            <ac:picMk id="3" creationId="{59289D94-D9CB-2EFC-014E-4DBB161BF25F}"/>
          </ac:picMkLst>
        </pc:pic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4" creationId="{998A15D2-97B0-63DF-579E-5045AB9609EE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5" creationId="{FC19ED42-D6D0-BC18-3A5A-09B2DE1C5CEE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6" creationId="{E0E0D194-6899-CAFD-BC29-AC948C6BBCFE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7" creationId="{F6CF11C3-428C-938D-FD8C-E9D8A8A7C2FF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8" creationId="{EAA6FA98-3749-9152-D241-604E9AA6566E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9" creationId="{EBB1969A-9851-200D-232B-05295584B860}"/>
          </ac:inkMkLst>
        </pc:inkChg>
        <pc:inkChg chg="add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12" creationId="{E0C0DBEF-EA27-C641-2D69-F6AAD52A6D75}"/>
          </ac:inkMkLst>
        </pc:inkChg>
        <pc:inkChg chg="add del mod">
          <ac:chgData name="Richard Peng" userId="9a3a89ac-6dd8-4a6b-97d3-85a7a6a6f053" providerId="ADAL" clId="{54604992-C275-4923-B707-0E92A3D5CEFF}" dt="2026-10-23T09:00:00.316" v="125" actId="9405"/>
          <ac:inkMkLst>
            <pc:docMk/>
            <pc:sldMk cId="0" sldId="278"/>
            <ac:inkMk id="14" creationId="{4D84F784-8BD4-A50C-14E5-00A4D79A77E1}"/>
          </ac:inkMkLst>
        </pc:inkChg>
        <pc:inkChg chg="add del mod">
          <ac:chgData name="Richard Peng" userId="9a3a89ac-6dd8-4a6b-97d3-85a7a6a6f053" providerId="ADAL" clId="{54604992-C275-4923-B707-0E92A3D5CEFF}" dt="2026-10-23T08:59:59.918" v="124" actId="9405"/>
          <ac:inkMkLst>
            <pc:docMk/>
            <pc:sldMk cId="0" sldId="278"/>
            <ac:inkMk id="15" creationId="{3725F301-97E7-8183-6C85-F37ACB83C558}"/>
          </ac:inkMkLst>
        </pc:inkChg>
        <pc:inkChg chg="add del mod">
          <ac:chgData name="Richard Peng" userId="9a3a89ac-6dd8-4a6b-97d3-85a7a6a6f053" providerId="ADAL" clId="{54604992-C275-4923-B707-0E92A3D5CEFF}" dt="2026-10-23T08:59:59.564" v="123" actId="9405"/>
          <ac:inkMkLst>
            <pc:docMk/>
            <pc:sldMk cId="0" sldId="278"/>
            <ac:inkMk id="16" creationId="{37033403-B01A-7950-167F-FC2DA823B855}"/>
          </ac:inkMkLst>
        </pc:inkChg>
        <pc:inkChg chg="add del mod">
          <ac:chgData name="Richard Peng" userId="9a3a89ac-6dd8-4a6b-97d3-85a7a6a6f053" providerId="ADAL" clId="{54604992-C275-4923-B707-0E92A3D5CEFF}" dt="2026-10-23T08:59:59.302" v="122" actId="9405"/>
          <ac:inkMkLst>
            <pc:docMk/>
            <pc:sldMk cId="0" sldId="278"/>
            <ac:inkMk id="17" creationId="{9E1EE838-4628-A658-711F-F26EF95B738C}"/>
          </ac:inkMkLst>
        </pc:inkChg>
        <pc:inkChg chg="add del mod">
          <ac:chgData name="Richard Peng" userId="9a3a89ac-6dd8-4a6b-97d3-85a7a6a6f053" providerId="ADAL" clId="{54604992-C275-4923-B707-0E92A3D5CEFF}" dt="2026-10-23T08:59:58.892" v="121" actId="9405"/>
          <ac:inkMkLst>
            <pc:docMk/>
            <pc:sldMk cId="0" sldId="278"/>
            <ac:inkMk id="18" creationId="{0E71F366-ACCC-F621-BC5C-0DA7E379F27C}"/>
          </ac:inkMkLst>
        </pc:inkChg>
        <pc:inkChg chg="add del mod">
          <ac:chgData name="Richard Peng" userId="9a3a89ac-6dd8-4a6b-97d3-85a7a6a6f053" providerId="ADAL" clId="{54604992-C275-4923-B707-0E92A3D5CEFF}" dt="2026-10-23T08:59:58.492" v="120"/>
          <ac:inkMkLst>
            <pc:docMk/>
            <pc:sldMk cId="0" sldId="278"/>
            <ac:inkMk id="19" creationId="{D2FF3334-3818-1942-BF5B-D02223F424FC}"/>
          </ac:inkMkLst>
        </pc:inkChg>
        <pc:inkChg chg="add del mod">
          <ac:chgData name="Richard Peng" userId="9a3a89ac-6dd8-4a6b-97d3-85a7a6a6f053" providerId="ADAL" clId="{54604992-C275-4923-B707-0E92A3D5CEFF}" dt="2026-10-23T08:59:58.190" v="118" actId="9405"/>
          <ac:inkMkLst>
            <pc:docMk/>
            <pc:sldMk cId="0" sldId="278"/>
            <ac:inkMk id="21" creationId="{F6906250-02CD-88B5-D8CB-409EC8AB7C90}"/>
          </ac:inkMkLst>
        </pc:inkChg>
        <pc:inkChg chg="add del mod">
          <ac:chgData name="Richard Peng" userId="9a3a89ac-6dd8-4a6b-97d3-85a7a6a6f053" providerId="ADAL" clId="{54604992-C275-4923-B707-0E92A3D5CEFF}" dt="2026-10-23T08:59:57.804" v="117" actId="9405"/>
          <ac:inkMkLst>
            <pc:docMk/>
            <pc:sldMk cId="0" sldId="278"/>
            <ac:inkMk id="22" creationId="{64FE9C28-ADF6-1547-D6CF-B8CFE24EB596}"/>
          </ac:inkMkLst>
        </pc:inkChg>
        <pc:inkChg chg="add del mod">
          <ac:chgData name="Richard Peng" userId="9a3a89ac-6dd8-4a6b-97d3-85a7a6a6f053" providerId="ADAL" clId="{54604992-C275-4923-B707-0E92A3D5CEFF}" dt="2026-10-23T08:59:57.450" v="116" actId="9405"/>
          <ac:inkMkLst>
            <pc:docMk/>
            <pc:sldMk cId="0" sldId="278"/>
            <ac:inkMk id="23" creationId="{BD86840E-B8B9-8C6F-6568-2A391726B7AC}"/>
          </ac:inkMkLst>
        </pc:inkChg>
        <pc:inkChg chg="add del mod">
          <ac:chgData name="Richard Peng" userId="9a3a89ac-6dd8-4a6b-97d3-85a7a6a6f053" providerId="ADAL" clId="{54604992-C275-4923-B707-0E92A3D5CEFF}" dt="2026-10-23T08:59:57.213" v="115"/>
          <ac:inkMkLst>
            <pc:docMk/>
            <pc:sldMk cId="0" sldId="278"/>
            <ac:inkMk id="24" creationId="{2813B32C-8DBB-2853-3356-DB17B0169FAD}"/>
          </ac:inkMkLst>
        </pc:inkChg>
        <pc:inkChg chg="add del mod">
          <ac:chgData name="Richard Peng" userId="9a3a89ac-6dd8-4a6b-97d3-85a7a6a6f053" providerId="ADAL" clId="{54604992-C275-4923-B707-0E92A3D5CEFF}" dt="2026-10-23T08:59:56.971" v="113" actId="9405"/>
          <ac:inkMkLst>
            <pc:docMk/>
            <pc:sldMk cId="0" sldId="278"/>
            <ac:inkMk id="26" creationId="{CC8C3363-25BC-72C0-62A7-4E9D8FD0F239}"/>
          </ac:inkMkLst>
        </pc:inkChg>
        <pc:inkChg chg="add del mod">
          <ac:chgData name="Richard Peng" userId="9a3a89ac-6dd8-4a6b-97d3-85a7a6a6f053" providerId="ADAL" clId="{54604992-C275-4923-B707-0E92A3D5CEFF}" dt="2026-10-23T08:59:56.731" v="112"/>
          <ac:inkMkLst>
            <pc:docMk/>
            <pc:sldMk cId="0" sldId="278"/>
            <ac:inkMk id="27" creationId="{CFF5B30B-B5A8-568E-47AD-A3CD433BAF7A}"/>
          </ac:inkMkLst>
        </pc:inkChg>
        <pc:inkChg chg="add mod">
          <ac:chgData name="Richard Peng" userId="9a3a89ac-6dd8-4a6b-97d3-85a7a6a6f053" providerId="ADAL" clId="{54604992-C275-4923-B707-0E92A3D5CEFF}" dt="2026-10-23T09:00:03.045" v="130"/>
          <ac:inkMkLst>
            <pc:docMk/>
            <pc:sldMk cId="0" sldId="278"/>
            <ac:inkMk id="29" creationId="{CC2CCC15-23A9-6979-BD1C-168BC255CEBC}"/>
          </ac:inkMkLst>
        </pc:inkChg>
        <pc:inkChg chg="add mod">
          <ac:chgData name="Richard Peng" userId="9a3a89ac-6dd8-4a6b-97d3-85a7a6a6f053" providerId="ADAL" clId="{54604992-C275-4923-B707-0E92A3D5CEFF}" dt="2026-10-23T09:00:03.045" v="130"/>
          <ac:inkMkLst>
            <pc:docMk/>
            <pc:sldMk cId="0" sldId="278"/>
            <ac:inkMk id="30" creationId="{5CC75113-F1A7-CD7F-2F2E-9151CE09F01A}"/>
          </ac:inkMkLst>
        </pc:inkChg>
        <pc:inkChg chg="add">
          <ac:chgData name="Richard Peng" userId="9a3a89ac-6dd8-4a6b-97d3-85a7a6a6f053" providerId="ADAL" clId="{54604992-C275-4923-B707-0E92A3D5CEFF}" dt="2026-10-23T09:00:01.968" v="128" actId="9405"/>
          <ac:inkMkLst>
            <pc:docMk/>
            <pc:sldMk cId="0" sldId="278"/>
            <ac:inkMk id="31" creationId="{42B8119C-A605-08EA-168E-29A1600EB392}"/>
          </ac:inkMkLst>
        </pc:inkChg>
        <pc:inkChg chg="add">
          <ac:chgData name="Richard Peng" userId="9a3a89ac-6dd8-4a6b-97d3-85a7a6a6f053" providerId="ADAL" clId="{54604992-C275-4923-B707-0E92A3D5CEFF}" dt="2026-10-23T09:00:02.359" v="129" actId="9405"/>
          <ac:inkMkLst>
            <pc:docMk/>
            <pc:sldMk cId="0" sldId="278"/>
            <ac:inkMk id="32" creationId="{FD9AAB81-0699-43FE-9846-CB02A87140FF}"/>
          </ac:inkMkLst>
        </pc:inkChg>
        <pc:inkChg chg="add mod">
          <ac:chgData name="Richard Peng" userId="9a3a89ac-6dd8-4a6b-97d3-85a7a6a6f053" providerId="ADAL" clId="{54604992-C275-4923-B707-0E92A3D5CEFF}" dt="2026-10-23T09:00:04.512" v="133"/>
          <ac:inkMkLst>
            <pc:docMk/>
            <pc:sldMk cId="0" sldId="278"/>
            <ac:inkMk id="34" creationId="{D5322A4E-E605-B5F2-3F6A-5CC5B7B92399}"/>
          </ac:inkMkLst>
        </pc:inkChg>
        <pc:inkChg chg="add mod">
          <ac:chgData name="Richard Peng" userId="9a3a89ac-6dd8-4a6b-97d3-85a7a6a6f053" providerId="ADAL" clId="{54604992-C275-4923-B707-0E92A3D5CEFF}" dt="2026-10-23T09:00:04.512" v="133"/>
          <ac:inkMkLst>
            <pc:docMk/>
            <pc:sldMk cId="0" sldId="278"/>
            <ac:inkMk id="35" creationId="{DE6DE182-51D0-3A53-6075-FC63C5FC5644}"/>
          </ac:inkMkLst>
        </pc:inkChg>
        <pc:inkChg chg="add">
          <ac:chgData name="Richard Peng" userId="9a3a89ac-6dd8-4a6b-97d3-85a7a6a6f053" providerId="ADAL" clId="{54604992-C275-4923-B707-0E92A3D5CEFF}" dt="2026-10-23T09:01:03.187" v="155" actId="9405"/>
          <ac:inkMkLst>
            <pc:docMk/>
            <pc:sldMk cId="0" sldId="278"/>
            <ac:inkMk id="39" creationId="{0A59786D-DC01-3A0B-87A7-80616F3594C8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0" creationId="{64C21FE7-B427-4408-7AB8-ED26F43DE486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1" creationId="{D3EE3D66-E50D-961C-EBBF-BB9764FDF48B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2" creationId="{1EAA272D-A1D5-4EC8-C4D1-08DA5D3E5855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3" creationId="{45910C93-FAC4-507D-690B-679591446422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4" creationId="{87FB34E4-87BB-D551-7D05-ADDEAA4E2D86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5" creationId="{4ECA3B3F-7528-A5AA-4C4F-32E9207F806A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6" creationId="{DF4D16DC-A0A8-4EEA-8D1B-DDE9E1E16A41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7" creationId="{56DB5228-CA4A-3E25-2EEC-C653D52207B0}"/>
          </ac:inkMkLst>
        </pc:inkChg>
        <pc:inkChg chg="add mod">
          <ac:chgData name="Richard Peng" userId="9a3a89ac-6dd8-4a6b-97d3-85a7a6a6f053" providerId="ADAL" clId="{54604992-C275-4923-B707-0E92A3D5CEFF}" dt="2026-10-23T09:01:11.389" v="165"/>
          <ac:inkMkLst>
            <pc:docMk/>
            <pc:sldMk cId="0" sldId="278"/>
            <ac:inkMk id="48" creationId="{FD04F8C1-B106-F51D-F0E3-F4518CB2CD32}"/>
          </ac:inkMkLst>
        </pc:inkChg>
      </pc:sldChg>
      <pc:sldChg chg="modSp mod">
        <pc:chgData name="Richard Peng" userId="9a3a89ac-6dd8-4a6b-97d3-85a7a6a6f053" providerId="ADAL" clId="{54604992-C275-4923-B707-0E92A3D5CEFF}" dt="2026-10-23T08:28:37.684" v="2" actId="27636"/>
        <pc:sldMkLst>
          <pc:docMk/>
          <pc:sldMk cId="0" sldId="279"/>
        </pc:sldMkLst>
        <pc:spChg chg="mod">
          <ac:chgData name="Richard Peng" userId="9a3a89ac-6dd8-4a6b-97d3-85a7a6a6f053" providerId="ADAL" clId="{54604992-C275-4923-B707-0E92A3D5CEFF}" dt="2026-10-23T08:28:37.684" v="2" actId="27636"/>
          <ac:spMkLst>
            <pc:docMk/>
            <pc:sldMk cId="0" sldId="279"/>
            <ac:spMk id="811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3T08:28:37.683" v="1" actId="27636"/>
          <ac:spMkLst>
            <pc:docMk/>
            <pc:sldMk cId="0" sldId="279"/>
            <ac:spMk id="814" creationId="{00000000-0000-0000-0000-000000000000}"/>
          </ac:spMkLst>
        </pc:sp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280"/>
        </pc:sldMkLst>
      </pc:sldChg>
      <pc:sldChg chg="addSp modSp mod">
        <pc:chgData name="Richard Peng" userId="9a3a89ac-6dd8-4a6b-97d3-85a7a6a6f053" providerId="ADAL" clId="{54604992-C275-4923-B707-0E92A3D5CEFF}" dt="2026-10-27T00:28:20.279" v="196" actId="1076"/>
        <pc:sldMkLst>
          <pc:docMk/>
          <pc:sldMk cId="0" sldId="290"/>
        </pc:sldMkLst>
        <pc:spChg chg="add mod">
          <ac:chgData name="Richard Peng" userId="9a3a89ac-6dd8-4a6b-97d3-85a7a6a6f053" providerId="ADAL" clId="{54604992-C275-4923-B707-0E92A3D5CEFF}" dt="2026-10-27T00:28:20.279" v="196" actId="1076"/>
          <ac:spMkLst>
            <pc:docMk/>
            <pc:sldMk cId="0" sldId="290"/>
            <ac:spMk id="2" creationId="{7C55D274-C533-7F9B-9642-6D479FFD1983}"/>
          </ac:spMkLst>
        </pc:spChg>
      </pc:sldChg>
      <pc:sldChg chg="modSp mod">
        <pc:chgData name="Richard Peng" userId="9a3a89ac-6dd8-4a6b-97d3-85a7a6a6f053" providerId="ADAL" clId="{54604992-C275-4923-B707-0E92A3D5CEFF}" dt="2026-10-27T01:42:30.965" v="223" actId="20577"/>
        <pc:sldMkLst>
          <pc:docMk/>
          <pc:sldMk cId="0" sldId="291"/>
        </pc:sldMkLst>
        <pc:spChg chg="mod">
          <ac:chgData name="Richard Peng" userId="9a3a89ac-6dd8-4a6b-97d3-85a7a6a6f053" providerId="ADAL" clId="{54604992-C275-4923-B707-0E92A3D5CEFF}" dt="2026-10-27T01:42:30.965" v="223" actId="20577"/>
          <ac:spMkLst>
            <pc:docMk/>
            <pc:sldMk cId="0" sldId="291"/>
            <ac:spMk id="882" creationId="{00000000-0000-0000-0000-000000000000}"/>
          </ac:spMkLst>
        </pc:spChg>
      </pc:sldChg>
      <pc:sldChg chg="addSp delSp modSp mod">
        <pc:chgData name="Richard Peng" userId="9a3a89ac-6dd8-4a6b-97d3-85a7a6a6f053" providerId="ADAL" clId="{54604992-C275-4923-B707-0E92A3D5CEFF}" dt="2026-10-27T01:51:17.032" v="264"/>
        <pc:sldMkLst>
          <pc:docMk/>
          <pc:sldMk cId="0" sldId="292"/>
        </pc:sldMkLst>
        <pc:spChg chg="add mod">
          <ac:chgData name="Richard Peng" userId="9a3a89ac-6dd8-4a6b-97d3-85a7a6a6f053" providerId="ADAL" clId="{54604992-C275-4923-B707-0E92A3D5CEFF}" dt="2026-10-27T01:45:49.015" v="236" actId="13926"/>
          <ac:spMkLst>
            <pc:docMk/>
            <pc:sldMk cId="0" sldId="292"/>
            <ac:spMk id="2" creationId="{30FCC0AF-693B-2C54-86E2-145C24412547}"/>
          </ac:spMkLst>
        </pc:spChg>
        <pc:spChg chg="add mod">
          <ac:chgData name="Richard Peng" userId="9a3a89ac-6dd8-4a6b-97d3-85a7a6a6f053" providerId="ADAL" clId="{54604992-C275-4923-B707-0E92A3D5CEFF}" dt="2026-10-27T01:49:24.685" v="251" actId="1076"/>
          <ac:spMkLst>
            <pc:docMk/>
            <pc:sldMk cId="0" sldId="292"/>
            <ac:spMk id="7" creationId="{F519516F-93AF-FFEB-8A4C-F8C0AED11F82}"/>
          </ac:spMkLst>
        </pc:spChg>
        <pc:spChg chg="add mod">
          <ac:chgData name="Richard Peng" userId="9a3a89ac-6dd8-4a6b-97d3-85a7a6a6f053" providerId="ADAL" clId="{54604992-C275-4923-B707-0E92A3D5CEFF}" dt="2026-10-27T01:51:07.171" v="259" actId="1076"/>
          <ac:spMkLst>
            <pc:docMk/>
            <pc:sldMk cId="0" sldId="292"/>
            <ac:spMk id="8" creationId="{0C4C3B0B-42CA-A339-FB4F-6DBD4651F827}"/>
          </ac:spMkLst>
        </pc:spChg>
        <pc:grpChg chg="mod">
          <ac:chgData name="Richard Peng" userId="9a3a89ac-6dd8-4a6b-97d3-85a7a6a6f053" providerId="ADAL" clId="{54604992-C275-4923-B707-0E92A3D5CEFF}" dt="2026-10-27T01:46:48.186" v="240"/>
          <ac:grpSpMkLst>
            <pc:docMk/>
            <pc:sldMk cId="0" sldId="292"/>
            <ac:grpSpMk id="6" creationId="{7897368A-ED36-DDF8-BD20-D2B9038CBC3E}"/>
          </ac:grpSpMkLst>
        </pc:grpChg>
        <pc:grpChg chg="del mod">
          <ac:chgData name="Richard Peng" userId="9a3a89ac-6dd8-4a6b-97d3-85a7a6a6f053" providerId="ADAL" clId="{54604992-C275-4923-B707-0E92A3D5CEFF}" dt="2026-10-27T01:51:17.032" v="264"/>
          <ac:grpSpMkLst>
            <pc:docMk/>
            <pc:sldMk cId="0" sldId="292"/>
            <ac:grpSpMk id="11" creationId="{DF5F2ADC-E9B1-7403-39B2-7570EE7FB2F8}"/>
          </ac:grpSpMkLst>
        </pc:grpChg>
        <pc:grpChg chg="mod">
          <ac:chgData name="Richard Peng" userId="9a3a89ac-6dd8-4a6b-97d3-85a7a6a6f053" providerId="ADAL" clId="{54604992-C275-4923-B707-0E92A3D5CEFF}" dt="2026-10-27T01:51:17.032" v="264"/>
          <ac:grpSpMkLst>
            <pc:docMk/>
            <pc:sldMk cId="0" sldId="292"/>
            <ac:grpSpMk id="13" creationId="{C63E1537-86B8-7E9C-28DF-4557820BAA2C}"/>
          </ac:grpSpMkLst>
        </pc:grpChg>
        <pc:inkChg chg="add">
          <ac:chgData name="Richard Peng" userId="9a3a89ac-6dd8-4a6b-97d3-85a7a6a6f053" providerId="ADAL" clId="{54604992-C275-4923-B707-0E92A3D5CEFF}" dt="2026-10-27T01:46:44.668" v="237" actId="9405"/>
          <ac:inkMkLst>
            <pc:docMk/>
            <pc:sldMk cId="0" sldId="292"/>
            <ac:inkMk id="3" creationId="{244B5D6C-D80F-2F00-84B0-D2740B360885}"/>
          </ac:inkMkLst>
        </pc:inkChg>
        <pc:inkChg chg="add mod">
          <ac:chgData name="Richard Peng" userId="9a3a89ac-6dd8-4a6b-97d3-85a7a6a6f053" providerId="ADAL" clId="{54604992-C275-4923-B707-0E92A3D5CEFF}" dt="2026-10-27T01:46:48.186" v="240"/>
          <ac:inkMkLst>
            <pc:docMk/>
            <pc:sldMk cId="0" sldId="292"/>
            <ac:inkMk id="4" creationId="{173B4CD8-B598-D440-7A58-26B24395E6AC}"/>
          </ac:inkMkLst>
        </pc:inkChg>
        <pc:inkChg chg="add mod">
          <ac:chgData name="Richard Peng" userId="9a3a89ac-6dd8-4a6b-97d3-85a7a6a6f053" providerId="ADAL" clId="{54604992-C275-4923-B707-0E92A3D5CEFF}" dt="2026-10-27T01:46:48.186" v="240"/>
          <ac:inkMkLst>
            <pc:docMk/>
            <pc:sldMk cId="0" sldId="292"/>
            <ac:inkMk id="5" creationId="{68B58EB9-3D4A-9591-E749-EE4CB8965142}"/>
          </ac:inkMkLst>
        </pc:inkChg>
        <pc:inkChg chg="add mod">
          <ac:chgData name="Richard Peng" userId="9a3a89ac-6dd8-4a6b-97d3-85a7a6a6f053" providerId="ADAL" clId="{54604992-C275-4923-B707-0E92A3D5CEFF}" dt="2026-10-27T01:51:17.032" v="264"/>
          <ac:inkMkLst>
            <pc:docMk/>
            <pc:sldMk cId="0" sldId="292"/>
            <ac:inkMk id="9" creationId="{24D6A8EC-B050-C1FC-FD56-3EBAAFDB1D5C}"/>
          </ac:inkMkLst>
        </pc:inkChg>
        <pc:inkChg chg="add mod">
          <ac:chgData name="Richard Peng" userId="9a3a89ac-6dd8-4a6b-97d3-85a7a6a6f053" providerId="ADAL" clId="{54604992-C275-4923-B707-0E92A3D5CEFF}" dt="2026-10-27T01:51:17.032" v="264"/>
          <ac:inkMkLst>
            <pc:docMk/>
            <pc:sldMk cId="0" sldId="292"/>
            <ac:inkMk id="10" creationId="{6045712D-5FD4-8075-17EE-9103E70C6407}"/>
          </ac:inkMkLst>
        </pc:inkChg>
        <pc:inkChg chg="add mod">
          <ac:chgData name="Richard Peng" userId="9a3a89ac-6dd8-4a6b-97d3-85a7a6a6f053" providerId="ADAL" clId="{54604992-C275-4923-B707-0E92A3D5CEFF}" dt="2026-10-27T01:51:17.032" v="264"/>
          <ac:inkMkLst>
            <pc:docMk/>
            <pc:sldMk cId="0" sldId="292"/>
            <ac:inkMk id="12" creationId="{D1632A97-EB71-0200-2719-4EAAEA14A94F}"/>
          </ac:inkMkLst>
        </pc:inkChg>
      </pc:sldChg>
      <pc:sldChg chg="addSp delSp modSp mod">
        <pc:chgData name="Richard Peng" userId="9a3a89ac-6dd8-4a6b-97d3-85a7a6a6f053" providerId="ADAL" clId="{54604992-C275-4923-B707-0E92A3D5CEFF}" dt="2026-10-27T05:25:05.162" v="344"/>
        <pc:sldMkLst>
          <pc:docMk/>
          <pc:sldMk cId="0" sldId="293"/>
        </pc:sldMkLst>
        <pc:grpChg chg="mod">
          <ac:chgData name="Richard Peng" userId="9a3a89ac-6dd8-4a6b-97d3-85a7a6a6f053" providerId="ADAL" clId="{54604992-C275-4923-B707-0E92A3D5CEFF}" dt="2026-10-27T05:16:59.515" v="267"/>
          <ac:grpSpMkLst>
            <pc:docMk/>
            <pc:sldMk cId="0" sldId="293"/>
            <ac:grpSpMk id="4" creationId="{625F4A07-1FA8-8EAA-DFC6-229FAE89286B}"/>
          </ac:grpSpMkLst>
        </pc:grpChg>
        <pc:grpChg chg="mod">
          <ac:chgData name="Richard Peng" userId="9a3a89ac-6dd8-4a6b-97d3-85a7a6a6f053" providerId="ADAL" clId="{54604992-C275-4923-B707-0E92A3D5CEFF}" dt="2026-10-27T05:17:24.404" v="284"/>
          <ac:grpSpMkLst>
            <pc:docMk/>
            <pc:sldMk cId="0" sldId="293"/>
            <ac:grpSpMk id="21" creationId="{43E44344-5E16-DA5B-D9D1-003FAC970F06}"/>
          </ac:grpSpMkLst>
        </pc:grpChg>
        <pc:grpChg chg="mod">
          <ac:chgData name="Richard Peng" userId="9a3a89ac-6dd8-4a6b-97d3-85a7a6a6f053" providerId="ADAL" clId="{54604992-C275-4923-B707-0E92A3D5CEFF}" dt="2026-10-27T05:17:24.404" v="284"/>
          <ac:grpSpMkLst>
            <pc:docMk/>
            <pc:sldMk cId="0" sldId="293"/>
            <ac:grpSpMk id="22" creationId="{CA8534A7-3409-4973-C1E0-6609CA98F350}"/>
          </ac:grpSpMkLst>
        </pc:grpChg>
        <pc:grpChg chg="mod">
          <ac:chgData name="Richard Peng" userId="9a3a89ac-6dd8-4a6b-97d3-85a7a6a6f053" providerId="ADAL" clId="{54604992-C275-4923-B707-0E92A3D5CEFF}" dt="2026-10-27T05:17:24.404" v="284"/>
          <ac:grpSpMkLst>
            <pc:docMk/>
            <pc:sldMk cId="0" sldId="293"/>
            <ac:grpSpMk id="23" creationId="{C34E61EC-C1D2-4251-C3BE-17C5664592E2}"/>
          </ac:grpSpMkLst>
        </pc:grpChg>
        <pc:grpChg chg="mod">
          <ac:chgData name="Richard Peng" userId="9a3a89ac-6dd8-4a6b-97d3-85a7a6a6f053" providerId="ADAL" clId="{54604992-C275-4923-B707-0E92A3D5CEFF}" dt="2026-10-27T05:18:23.355" v="287"/>
          <ac:grpSpMkLst>
            <pc:docMk/>
            <pc:sldMk cId="0" sldId="293"/>
            <ac:grpSpMk id="26" creationId="{E86C87C2-3568-6B74-3535-0A762BFD936D}"/>
          </ac:grpSpMkLst>
        </pc:grpChg>
        <pc:grpChg chg="del mod">
          <ac:chgData name="Richard Peng" userId="9a3a89ac-6dd8-4a6b-97d3-85a7a6a6f053" providerId="ADAL" clId="{54604992-C275-4923-B707-0E92A3D5CEFF}" dt="2026-10-27T05:18:38.032" v="302"/>
          <ac:grpSpMkLst>
            <pc:docMk/>
            <pc:sldMk cId="0" sldId="293"/>
            <ac:grpSpMk id="31" creationId="{23199291-DB89-C27E-05CD-623DE0312E29}"/>
          </ac:grpSpMkLst>
        </pc:grpChg>
        <pc:grpChg chg="del mod">
          <ac:chgData name="Richard Peng" userId="9a3a89ac-6dd8-4a6b-97d3-85a7a6a6f053" providerId="ADAL" clId="{54604992-C275-4923-B707-0E92A3D5CEFF}" dt="2026-10-27T05:18:39.502" v="305"/>
          <ac:grpSpMkLst>
            <pc:docMk/>
            <pc:sldMk cId="0" sldId="293"/>
            <ac:grpSpMk id="41" creationId="{7B6497F5-AAC1-C591-4E07-2B30B26E5765}"/>
          </ac:grpSpMkLst>
        </pc:grpChg>
        <pc:grpChg chg="mod">
          <ac:chgData name="Richard Peng" userId="9a3a89ac-6dd8-4a6b-97d3-85a7a6a6f053" providerId="ADAL" clId="{54604992-C275-4923-B707-0E92A3D5CEFF}" dt="2026-10-27T05:18:39.502" v="305"/>
          <ac:grpSpMkLst>
            <pc:docMk/>
            <pc:sldMk cId="0" sldId="293"/>
            <ac:grpSpMk id="44" creationId="{836FD912-BC4C-FBB5-539D-2A94257B992D}"/>
          </ac:grpSpMkLst>
        </pc:grpChg>
        <pc:grpChg chg="del mod">
          <ac:chgData name="Richard Peng" userId="9a3a89ac-6dd8-4a6b-97d3-85a7a6a6f053" providerId="ADAL" clId="{54604992-C275-4923-B707-0E92A3D5CEFF}" dt="2026-10-27T05:18:47.626" v="313"/>
          <ac:grpSpMkLst>
            <pc:docMk/>
            <pc:sldMk cId="0" sldId="293"/>
            <ac:grpSpMk id="50" creationId="{BF59E7C7-80FA-F200-2DF9-79A97CD60A57}"/>
          </ac:grpSpMkLst>
        </pc:grpChg>
        <pc:grpChg chg="del mod">
          <ac:chgData name="Richard Peng" userId="9a3a89ac-6dd8-4a6b-97d3-85a7a6a6f053" providerId="ADAL" clId="{54604992-C275-4923-B707-0E92A3D5CEFF}" dt="2026-10-27T05:18:49.755" v="317"/>
          <ac:grpSpMkLst>
            <pc:docMk/>
            <pc:sldMk cId="0" sldId="293"/>
            <ac:grpSpMk id="52" creationId="{4D444364-840B-8EB2-759B-CBEF9F9C8F33}"/>
          </ac:grpSpMkLst>
        </pc:grpChg>
        <pc:grpChg chg="mod">
          <ac:chgData name="Richard Peng" userId="9a3a89ac-6dd8-4a6b-97d3-85a7a6a6f053" providerId="ADAL" clId="{54604992-C275-4923-B707-0E92A3D5CEFF}" dt="2026-10-27T05:18:49.755" v="317"/>
          <ac:grpSpMkLst>
            <pc:docMk/>
            <pc:sldMk cId="0" sldId="293"/>
            <ac:grpSpMk id="55" creationId="{10F94883-BFE9-DFC2-D068-142FA9AAA51F}"/>
          </ac:grpSpMkLst>
        </pc:grpChg>
        <pc:grpChg chg="del mod">
          <ac:chgData name="Richard Peng" userId="9a3a89ac-6dd8-4a6b-97d3-85a7a6a6f053" providerId="ADAL" clId="{54604992-C275-4923-B707-0E92A3D5CEFF}" dt="2026-10-27T05:18:56.034" v="327"/>
          <ac:grpSpMkLst>
            <pc:docMk/>
            <pc:sldMk cId="0" sldId="293"/>
            <ac:grpSpMk id="833" creationId="{CD059F52-FFB7-C456-DD30-D8283768A99C}"/>
          </ac:grpSpMkLst>
        </pc:grpChg>
        <pc:grpChg chg="mod">
          <ac:chgData name="Richard Peng" userId="9a3a89ac-6dd8-4a6b-97d3-85a7a6a6f053" providerId="ADAL" clId="{54604992-C275-4923-B707-0E92A3D5CEFF}" dt="2026-10-27T05:18:56.034" v="327"/>
          <ac:grpSpMkLst>
            <pc:docMk/>
            <pc:sldMk cId="0" sldId="293"/>
            <ac:grpSpMk id="834" creationId="{391D12BD-DD58-63A4-CA13-100C1FF46459}"/>
          </ac:grpSpMkLst>
        </pc:grpChg>
        <pc:grpChg chg="mod">
          <ac:chgData name="Richard Peng" userId="9a3a89ac-6dd8-4a6b-97d3-85a7a6a6f053" providerId="ADAL" clId="{54604992-C275-4923-B707-0E92A3D5CEFF}" dt="2026-10-27T05:24:06.540" v="333"/>
          <ac:grpSpMkLst>
            <pc:docMk/>
            <pc:sldMk cId="0" sldId="293"/>
            <ac:grpSpMk id="839" creationId="{4A462514-0A72-6533-0670-D52A54660D0B}"/>
          </ac:grpSpMkLst>
        </pc:grpChg>
        <pc:grpChg chg="mod">
          <ac:chgData name="Richard Peng" userId="9a3a89ac-6dd8-4a6b-97d3-85a7a6a6f053" providerId="ADAL" clId="{54604992-C275-4923-B707-0E92A3D5CEFF}" dt="2026-10-27T05:25:05.162" v="344"/>
          <ac:grpSpMkLst>
            <pc:docMk/>
            <pc:sldMk cId="0" sldId="293"/>
            <ac:grpSpMk id="848" creationId="{2994B7CD-9A81-4C2D-D07B-46F9C7FE106C}"/>
          </ac:grpSpMkLst>
        </pc:grpChg>
        <pc:picChg chg="add mod">
          <ac:chgData name="Richard Peng" userId="9a3a89ac-6dd8-4a6b-97d3-85a7a6a6f053" providerId="ADAL" clId="{54604992-C275-4923-B707-0E92A3D5CEFF}" dt="2026-10-27T05:23:52.833" v="330" actId="14100"/>
          <ac:picMkLst>
            <pc:docMk/>
            <pc:sldMk cId="0" sldId="293"/>
            <ac:picMk id="836" creationId="{BBAC04AF-87CD-A122-82C0-031C8247C1C2}"/>
          </ac:picMkLst>
        </pc:picChg>
        <pc:inkChg chg="add mod">
          <ac:chgData name="Richard Peng" userId="9a3a89ac-6dd8-4a6b-97d3-85a7a6a6f053" providerId="ADAL" clId="{54604992-C275-4923-B707-0E92A3D5CEFF}" dt="2026-10-27T05:16:59.515" v="267"/>
          <ac:inkMkLst>
            <pc:docMk/>
            <pc:sldMk cId="0" sldId="293"/>
            <ac:inkMk id="2" creationId="{5AE71268-5EF2-FD81-C845-94820447DDEF}"/>
          </ac:inkMkLst>
        </pc:inkChg>
        <pc:inkChg chg="add mod">
          <ac:chgData name="Richard Peng" userId="9a3a89ac-6dd8-4a6b-97d3-85a7a6a6f053" providerId="ADAL" clId="{54604992-C275-4923-B707-0E92A3D5CEFF}" dt="2026-10-27T05:16:59.515" v="267"/>
          <ac:inkMkLst>
            <pc:docMk/>
            <pc:sldMk cId="0" sldId="293"/>
            <ac:inkMk id="3" creationId="{ECE9C5A2-9581-B56F-BABC-FA9689E39351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5" creationId="{0B8D9299-73B2-C07A-BAC6-AE9E9B172C7A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6" creationId="{431E7FB4-6564-FF0D-B7CA-A507CA3C947F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7" creationId="{418100FF-46EB-F724-B4E0-19FD0540D56A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8" creationId="{EC8551FA-23B2-0DB9-70F2-C8FB7A8D82B8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9" creationId="{2444BEBB-AC56-D3A5-898D-5E21FF5CA8F3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0" creationId="{D5C0DB73-63AD-5F49-B01A-E38B511D6D56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1" creationId="{CF684D1C-E9B3-BECB-81AA-E7616A139FB0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2" creationId="{89BA753D-9919-2652-6566-6001906877D5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3" creationId="{B6A4E3A0-55C4-6C5F-D885-A21F957EDEF3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4" creationId="{A722F791-6B8B-93D8-6F47-516850CC44F3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5" creationId="{C34D176F-C002-A237-BC56-CA746F36DB6F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6" creationId="{2DAD0A46-C371-3FF0-9C88-C95D9E456FA4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7" creationId="{ABC354A0-AE7F-AE98-9A6B-F0ED28168007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8" creationId="{E45C176E-35FA-BA57-134C-125245970A30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19" creationId="{E52EAB1F-812A-558A-8107-627BF837E2DF}"/>
          </ac:inkMkLst>
        </pc:inkChg>
        <pc:inkChg chg="add mod">
          <ac:chgData name="Richard Peng" userId="9a3a89ac-6dd8-4a6b-97d3-85a7a6a6f053" providerId="ADAL" clId="{54604992-C275-4923-B707-0E92A3D5CEFF}" dt="2026-10-27T05:17:24.404" v="284"/>
          <ac:inkMkLst>
            <pc:docMk/>
            <pc:sldMk cId="0" sldId="293"/>
            <ac:inkMk id="20" creationId="{A84B4276-015F-E942-1F52-6DA6E5DB37DC}"/>
          </ac:inkMkLst>
        </pc:inkChg>
        <pc:inkChg chg="add mod">
          <ac:chgData name="Richard Peng" userId="9a3a89ac-6dd8-4a6b-97d3-85a7a6a6f053" providerId="ADAL" clId="{54604992-C275-4923-B707-0E92A3D5CEFF}" dt="2026-10-27T05:18:23.355" v="287"/>
          <ac:inkMkLst>
            <pc:docMk/>
            <pc:sldMk cId="0" sldId="293"/>
            <ac:inkMk id="24" creationId="{80434377-CD65-08AA-3FDF-91ADD2C04C39}"/>
          </ac:inkMkLst>
        </pc:inkChg>
        <pc:inkChg chg="add mod">
          <ac:chgData name="Richard Peng" userId="9a3a89ac-6dd8-4a6b-97d3-85a7a6a6f053" providerId="ADAL" clId="{54604992-C275-4923-B707-0E92A3D5CEFF}" dt="2026-10-27T05:18:23.355" v="287"/>
          <ac:inkMkLst>
            <pc:docMk/>
            <pc:sldMk cId="0" sldId="293"/>
            <ac:inkMk id="25" creationId="{D287C6F6-7193-A50E-98BF-63E249B8DDF7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27" creationId="{EAF492D7-7F3F-CF38-DD88-3B53F9FF75D2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28" creationId="{2837ED75-D026-41DC-C739-D4A61699D976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29" creationId="{9EC3E115-A575-168C-C914-3C22A88B9472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0" creationId="{2F56D15F-18F5-8941-C4CB-74FFB129F766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2" creationId="{8065AC98-C821-17CF-625C-7CCB5F9B75F9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3" creationId="{A9E07AED-420E-1495-78EC-9FC6C8D881D6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4" creationId="{33F4EEB4-F266-7D14-9529-DF97281D3B40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5" creationId="{B6337EB8-EE16-232B-7E1F-49C572BB282E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6" creationId="{0542A104-7121-5048-DC8D-596F0490485D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7" creationId="{35ABA31C-323F-FB5E-7A41-87ADD0AA70D1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8" creationId="{E7973438-8FE1-AA1B-21E1-030D4122243E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39" creationId="{DCA19C9F-C9E7-92B3-D87F-B4D21BBF2D9B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40" creationId="{B6DE3275-1B95-CEC4-BD18-AD46AC159A3E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42" creationId="{5AC69537-39D7-247C-7DF2-CAA62A63080F}"/>
          </ac:inkMkLst>
        </pc:inkChg>
        <pc:inkChg chg="add mod">
          <ac:chgData name="Richard Peng" userId="9a3a89ac-6dd8-4a6b-97d3-85a7a6a6f053" providerId="ADAL" clId="{54604992-C275-4923-B707-0E92A3D5CEFF}" dt="2026-10-27T05:18:39.502" v="305"/>
          <ac:inkMkLst>
            <pc:docMk/>
            <pc:sldMk cId="0" sldId="293"/>
            <ac:inkMk id="43" creationId="{17D4EB53-8408-458B-5DB6-566A31400459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45" creationId="{118B4E24-7E10-D9B4-93DE-B3FA6AAA5F59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46" creationId="{8D54E3D9-AA82-28E4-2D24-BDCD60EA5798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47" creationId="{2688F7A5-565E-81F2-B690-CC6BAC39835D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48" creationId="{7E7B7C7E-F3B9-1582-2ED6-150D085CCD9D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49" creationId="{6D306AE8-E336-0B6C-1383-0F838CEE7F43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51" creationId="{C4780275-24EA-46BC-B448-3D6151171213}"/>
          </ac:inkMkLst>
        </pc:inkChg>
        <pc:inkChg chg="add mod">
          <ac:chgData name="Richard Peng" userId="9a3a89ac-6dd8-4a6b-97d3-85a7a6a6f053" providerId="ADAL" clId="{54604992-C275-4923-B707-0E92A3D5CEFF}" dt="2026-10-27T05:18:49.755" v="317"/>
          <ac:inkMkLst>
            <pc:docMk/>
            <pc:sldMk cId="0" sldId="293"/>
            <ac:inkMk id="53" creationId="{6F172BFB-C055-66C4-38D4-EC9B91626D8F}"/>
          </ac:inkMkLst>
        </pc:inkChg>
        <pc:inkChg chg="add del">
          <ac:chgData name="Richard Peng" userId="9a3a89ac-6dd8-4a6b-97d3-85a7a6a6f053" providerId="ADAL" clId="{54604992-C275-4923-B707-0E92A3D5CEFF}" dt="2026-10-27T05:18:49.564" v="316" actId="9405"/>
          <ac:inkMkLst>
            <pc:docMk/>
            <pc:sldMk cId="0" sldId="293"/>
            <ac:inkMk id="54" creationId="{631B18E9-E471-48A1-929A-2F6439CC2CA8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56" creationId="{A77C9CB3-A3F3-6270-1FCD-7BA17E56DD3F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57" creationId="{0066E961-E295-235E-2505-F660015DFA55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58" creationId="{6AC8ADC2-6071-B148-D5F8-1E02E3CBBA4A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59" creationId="{95602376-B7EC-C097-5F4D-95A7D1208F5A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60" creationId="{A8254168-0964-B1EA-4E6A-72E8781038A6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61" creationId="{B25A838B-FE3A-8837-5214-987FFE95F987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62" creationId="{6DAF7213-3932-D882-7454-EDB58274EF35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63" creationId="{AD910D2B-6A0D-97F9-612E-C43C4AEDAF94}"/>
          </ac:inkMkLst>
        </pc:inkChg>
        <pc:inkChg chg="add mod">
          <ac:chgData name="Richard Peng" userId="9a3a89ac-6dd8-4a6b-97d3-85a7a6a6f053" providerId="ADAL" clId="{54604992-C275-4923-B707-0E92A3D5CEFF}" dt="2026-10-27T05:18:56.034" v="327"/>
          <ac:inkMkLst>
            <pc:docMk/>
            <pc:sldMk cId="0" sldId="293"/>
            <ac:inkMk id="832" creationId="{59D1F533-ED61-13E9-5EE0-D9090D12EB6E}"/>
          </ac:inkMkLst>
        </pc:inkChg>
        <pc:inkChg chg="add mod">
          <ac:chgData name="Richard Peng" userId="9a3a89ac-6dd8-4a6b-97d3-85a7a6a6f053" providerId="ADAL" clId="{54604992-C275-4923-B707-0E92A3D5CEFF}" dt="2026-10-27T05:24:06.540" v="333"/>
          <ac:inkMkLst>
            <pc:docMk/>
            <pc:sldMk cId="0" sldId="293"/>
            <ac:inkMk id="837" creationId="{38E082BC-CA91-83FE-F661-7A322C0476A9}"/>
          </ac:inkMkLst>
        </pc:inkChg>
        <pc:inkChg chg="add mod">
          <ac:chgData name="Richard Peng" userId="9a3a89ac-6dd8-4a6b-97d3-85a7a6a6f053" providerId="ADAL" clId="{54604992-C275-4923-B707-0E92A3D5CEFF}" dt="2026-10-27T05:24:06.540" v="333"/>
          <ac:inkMkLst>
            <pc:docMk/>
            <pc:sldMk cId="0" sldId="293"/>
            <ac:inkMk id="838" creationId="{8E861A14-C04E-8F11-C55C-012F56D6236B}"/>
          </ac:inkMkLst>
        </pc:inkChg>
        <pc:inkChg chg="add">
          <ac:chgData name="Richard Peng" userId="9a3a89ac-6dd8-4a6b-97d3-85a7a6a6f053" providerId="ADAL" clId="{54604992-C275-4923-B707-0E92A3D5CEFF}" dt="2026-10-27T05:24:10.501" v="334" actId="9405"/>
          <ac:inkMkLst>
            <pc:docMk/>
            <pc:sldMk cId="0" sldId="293"/>
            <ac:inkMk id="840" creationId="{F31D0FF8-AD6B-28C3-C852-A7850655E209}"/>
          </ac:inkMkLst>
        </pc:inkChg>
        <pc:inkChg chg="add del">
          <ac:chgData name="Richard Peng" userId="9a3a89ac-6dd8-4a6b-97d3-85a7a6a6f053" providerId="ADAL" clId="{54604992-C275-4923-B707-0E92A3D5CEFF}" dt="2026-10-27T05:24:47.391" v="338" actId="9405"/>
          <ac:inkMkLst>
            <pc:docMk/>
            <pc:sldMk cId="0" sldId="293"/>
            <ac:inkMk id="841" creationId="{6192E48B-F120-7645-CBEF-E6E1194A537A}"/>
          </ac:inkMkLst>
        </pc:inkChg>
        <pc:inkChg chg="add del">
          <ac:chgData name="Richard Peng" userId="9a3a89ac-6dd8-4a6b-97d3-85a7a6a6f053" providerId="ADAL" clId="{54604992-C275-4923-B707-0E92A3D5CEFF}" dt="2026-10-27T05:24:47.039" v="337" actId="9405"/>
          <ac:inkMkLst>
            <pc:docMk/>
            <pc:sldMk cId="0" sldId="293"/>
            <ac:inkMk id="842" creationId="{769A5095-CC51-0AB9-1D7D-F215B8B5607B}"/>
          </ac:inkMkLst>
        </pc:inkChg>
        <pc:inkChg chg="add">
          <ac:chgData name="Richard Peng" userId="9a3a89ac-6dd8-4a6b-97d3-85a7a6a6f053" providerId="ADAL" clId="{54604992-C275-4923-B707-0E92A3D5CEFF}" dt="2026-10-27T05:24:49.814" v="339" actId="9405"/>
          <ac:inkMkLst>
            <pc:docMk/>
            <pc:sldMk cId="0" sldId="293"/>
            <ac:inkMk id="843" creationId="{97558899-8DA2-4AE2-6C30-480E61D48A68}"/>
          </ac:inkMkLst>
        </pc:inkChg>
        <pc:inkChg chg="add mod">
          <ac:chgData name="Richard Peng" userId="9a3a89ac-6dd8-4a6b-97d3-85a7a6a6f053" providerId="ADAL" clId="{54604992-C275-4923-B707-0E92A3D5CEFF}" dt="2026-10-27T05:25:05.162" v="344"/>
          <ac:inkMkLst>
            <pc:docMk/>
            <pc:sldMk cId="0" sldId="293"/>
            <ac:inkMk id="844" creationId="{0C26ED4F-FFDB-FFA6-595F-855A66766D2F}"/>
          </ac:inkMkLst>
        </pc:inkChg>
        <pc:inkChg chg="add mod">
          <ac:chgData name="Richard Peng" userId="9a3a89ac-6dd8-4a6b-97d3-85a7a6a6f053" providerId="ADAL" clId="{54604992-C275-4923-B707-0E92A3D5CEFF}" dt="2026-10-27T05:25:05.162" v="344"/>
          <ac:inkMkLst>
            <pc:docMk/>
            <pc:sldMk cId="0" sldId="293"/>
            <ac:inkMk id="845" creationId="{38D71658-06EB-D8E3-4E66-78C1B5AAEE88}"/>
          </ac:inkMkLst>
        </pc:inkChg>
        <pc:inkChg chg="add mod">
          <ac:chgData name="Richard Peng" userId="9a3a89ac-6dd8-4a6b-97d3-85a7a6a6f053" providerId="ADAL" clId="{54604992-C275-4923-B707-0E92A3D5CEFF}" dt="2026-10-27T05:25:05.162" v="344"/>
          <ac:inkMkLst>
            <pc:docMk/>
            <pc:sldMk cId="0" sldId="293"/>
            <ac:inkMk id="846" creationId="{26129ED9-F4FA-9077-4AA8-7FEE04FEB3CD}"/>
          </ac:inkMkLst>
        </pc:inkChg>
        <pc:inkChg chg="add mod">
          <ac:chgData name="Richard Peng" userId="9a3a89ac-6dd8-4a6b-97d3-85a7a6a6f053" providerId="ADAL" clId="{54604992-C275-4923-B707-0E92A3D5CEFF}" dt="2026-10-27T05:25:05.162" v="344"/>
          <ac:inkMkLst>
            <pc:docMk/>
            <pc:sldMk cId="0" sldId="293"/>
            <ac:inkMk id="847" creationId="{E4D4BA54-A8D6-3E14-F6BC-D8AFE3A8BD05}"/>
          </ac:inkMkLst>
        </pc:inkChg>
      </pc:sldChg>
      <pc:sldChg chg="modSp mod">
        <pc:chgData name="Richard Peng" userId="9a3a89ac-6dd8-4a6b-97d3-85a7a6a6f053" providerId="ADAL" clId="{54604992-C275-4923-B707-0E92A3D5CEFF}" dt="2026-10-27T20:34:24.221" v="350" actId="1076"/>
        <pc:sldMkLst>
          <pc:docMk/>
          <pc:sldMk cId="0" sldId="294"/>
        </pc:sldMkLst>
        <pc:spChg chg="mod">
          <ac:chgData name="Richard Peng" userId="9a3a89ac-6dd8-4a6b-97d3-85a7a6a6f053" providerId="ADAL" clId="{54604992-C275-4923-B707-0E92A3D5CEFF}" dt="2026-10-27T20:34:15.874" v="348" actId="20577"/>
          <ac:spMkLst>
            <pc:docMk/>
            <pc:sldMk cId="0" sldId="294"/>
            <ac:spMk id="893" creationId="{00000000-0000-0000-0000-000000000000}"/>
          </ac:spMkLst>
        </pc:spChg>
        <pc:picChg chg="mod">
          <ac:chgData name="Richard Peng" userId="9a3a89ac-6dd8-4a6b-97d3-85a7a6a6f053" providerId="ADAL" clId="{54604992-C275-4923-B707-0E92A3D5CEFF}" dt="2026-10-27T20:34:24.221" v="350" actId="1076"/>
          <ac:picMkLst>
            <pc:docMk/>
            <pc:sldMk cId="0" sldId="294"/>
            <ac:picMk id="894" creationId="{00000000-0000-0000-0000-000000000000}"/>
          </ac:picMkLst>
        </pc:picChg>
      </pc:sldChg>
      <pc:sldChg chg="modSp mod modNotes">
        <pc:chgData name="Richard Peng" userId="9a3a89ac-6dd8-4a6b-97d3-85a7a6a6f053" providerId="ADAL" clId="{54604992-C275-4923-B707-0E92A3D5CEFF}" dt="2026-10-27T20:36:56.458" v="351" actId="1076"/>
        <pc:sldMkLst>
          <pc:docMk/>
          <pc:sldMk cId="0" sldId="296"/>
        </pc:sldMkLst>
        <pc:picChg chg="mod">
          <ac:chgData name="Richard Peng" userId="9a3a89ac-6dd8-4a6b-97d3-85a7a6a6f053" providerId="ADAL" clId="{54604992-C275-4923-B707-0E92A3D5CEFF}" dt="2026-10-27T20:36:56.458" v="351" actId="1076"/>
          <ac:picMkLst>
            <pc:docMk/>
            <pc:sldMk cId="0" sldId="296"/>
            <ac:picMk id="906" creationId="{00000000-0000-0000-0000-000000000000}"/>
          </ac:picMkLst>
        </pc:pic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297"/>
        </pc:sldMkLst>
      </pc:sldChg>
      <pc:sldChg chg="addSp modSp mod">
        <pc:chgData name="Richard Peng" userId="9a3a89ac-6dd8-4a6b-97d3-85a7a6a6f053" providerId="ADAL" clId="{54604992-C275-4923-B707-0E92A3D5CEFF}" dt="2026-10-27T20:41:46.856" v="355" actId="1076"/>
        <pc:sldMkLst>
          <pc:docMk/>
          <pc:sldMk cId="0" sldId="298"/>
        </pc:sldMkLst>
        <pc:spChg chg="add mod">
          <ac:chgData name="Richard Peng" userId="9a3a89ac-6dd8-4a6b-97d3-85a7a6a6f053" providerId="ADAL" clId="{54604992-C275-4923-B707-0E92A3D5CEFF}" dt="2026-10-27T20:41:46.856" v="355" actId="1076"/>
          <ac:spMkLst>
            <pc:docMk/>
            <pc:sldMk cId="0" sldId="298"/>
            <ac:spMk id="3" creationId="{C48E3BE1-0D6C-3A02-944D-2F18256967FD}"/>
          </ac:spMkLst>
        </pc:spChg>
        <pc:spChg chg="mod">
          <ac:chgData name="Richard Peng" userId="9a3a89ac-6dd8-4a6b-97d3-85a7a6a6f053" providerId="ADAL" clId="{54604992-C275-4923-B707-0E92A3D5CEFF}" dt="2026-10-23T08:28:37.742" v="3" actId="27636"/>
          <ac:spMkLst>
            <pc:docMk/>
            <pc:sldMk cId="0" sldId="298"/>
            <ac:spMk id="921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7T20:39:22.696" v="352" actId="1076"/>
          <ac:spMkLst>
            <pc:docMk/>
            <pc:sldMk cId="0" sldId="298"/>
            <ac:spMk id="923" creationId="{00000000-0000-0000-0000-000000000000}"/>
          </ac:spMkLst>
        </pc:spChg>
        <pc:picChg chg="mod">
          <ac:chgData name="Richard Peng" userId="9a3a89ac-6dd8-4a6b-97d3-85a7a6a6f053" providerId="ADAL" clId="{54604992-C275-4923-B707-0E92A3D5CEFF}" dt="2026-10-27T20:39:26.417" v="353" actId="1076"/>
          <ac:picMkLst>
            <pc:docMk/>
            <pc:sldMk cId="0" sldId="298"/>
            <ac:picMk id="922" creationId="{00000000-0000-0000-0000-000000000000}"/>
          </ac:picMkLst>
        </pc:picChg>
      </pc:sldChg>
      <pc:sldChg chg="modSp">
        <pc:chgData name="Richard Peng" userId="9a3a89ac-6dd8-4a6b-97d3-85a7a6a6f053" providerId="ADAL" clId="{54604992-C275-4923-B707-0E92A3D5CEFF}" dt="2026-10-27T21:33:46.844" v="439" actId="20577"/>
        <pc:sldMkLst>
          <pc:docMk/>
          <pc:sldMk cId="0" sldId="299"/>
        </pc:sldMkLst>
        <pc:spChg chg="mod">
          <ac:chgData name="Richard Peng" userId="9a3a89ac-6dd8-4a6b-97d3-85a7a6a6f053" providerId="ADAL" clId="{54604992-C275-4923-B707-0E92A3D5CEFF}" dt="2026-10-27T21:33:46.844" v="439" actId="20577"/>
          <ac:spMkLst>
            <pc:docMk/>
            <pc:sldMk cId="0" sldId="299"/>
            <ac:spMk id="928" creationId="{00000000-0000-0000-0000-000000000000}"/>
          </ac:spMkLst>
        </pc:spChg>
      </pc:sldChg>
      <pc:sldChg chg="addSp delSp modSp mod modNotes">
        <pc:chgData name="Richard Peng" userId="9a3a89ac-6dd8-4a6b-97d3-85a7a6a6f053" providerId="ADAL" clId="{54604992-C275-4923-B707-0E92A3D5CEFF}" dt="2026-10-27T21:30:29.340" v="403" actId="9405"/>
        <pc:sldMkLst>
          <pc:docMk/>
          <pc:sldMk cId="0" sldId="300"/>
        </pc:sldMkLst>
        <pc:spChg chg="mod">
          <ac:chgData name="Richard Peng" userId="9a3a89ac-6dd8-4a6b-97d3-85a7a6a6f053" providerId="ADAL" clId="{54604992-C275-4923-B707-0E92A3D5CEFF}" dt="2026-10-27T20:43:43.670" v="357" actId="1076"/>
          <ac:spMkLst>
            <pc:docMk/>
            <pc:sldMk cId="0" sldId="300"/>
            <ac:spMk id="938" creationId="{00000000-0000-0000-0000-000000000000}"/>
          </ac:spMkLst>
        </pc:spChg>
        <pc:grpChg chg="del mod">
          <ac:chgData name="Richard Peng" userId="9a3a89ac-6dd8-4a6b-97d3-85a7a6a6f053" providerId="ADAL" clId="{54604992-C275-4923-B707-0E92A3D5CEFF}" dt="2026-10-27T21:25:37.257" v="363"/>
          <ac:grpSpMkLst>
            <pc:docMk/>
            <pc:sldMk cId="0" sldId="300"/>
            <ac:grpSpMk id="4" creationId="{BF9A6E88-53AD-63FD-D671-BA24090D77E5}"/>
          </ac:grpSpMkLst>
        </pc:grpChg>
        <pc:grpChg chg="mod">
          <ac:chgData name="Richard Peng" userId="9a3a89ac-6dd8-4a6b-97d3-85a7a6a6f053" providerId="ADAL" clId="{54604992-C275-4923-B707-0E92A3D5CEFF}" dt="2026-10-27T21:25:37.257" v="363"/>
          <ac:grpSpMkLst>
            <pc:docMk/>
            <pc:sldMk cId="0" sldId="300"/>
            <ac:grpSpMk id="6" creationId="{A27E1C60-DC39-0A12-C26F-8A4A8CB160DA}"/>
          </ac:grpSpMkLst>
        </pc:grpChg>
        <pc:grpChg chg="mod">
          <ac:chgData name="Richard Peng" userId="9a3a89ac-6dd8-4a6b-97d3-85a7a6a6f053" providerId="ADAL" clId="{54604992-C275-4923-B707-0E92A3D5CEFF}" dt="2026-10-27T21:25:49.305" v="366"/>
          <ac:grpSpMkLst>
            <pc:docMk/>
            <pc:sldMk cId="0" sldId="300"/>
            <ac:grpSpMk id="9" creationId="{151321E1-E90B-830C-636E-43A8D005427F}"/>
          </ac:grpSpMkLst>
        </pc:grpChg>
        <pc:grpChg chg="mod">
          <ac:chgData name="Richard Peng" userId="9a3a89ac-6dd8-4a6b-97d3-85a7a6a6f053" providerId="ADAL" clId="{54604992-C275-4923-B707-0E92A3D5CEFF}" dt="2026-10-27T21:25:59.430" v="369"/>
          <ac:grpSpMkLst>
            <pc:docMk/>
            <pc:sldMk cId="0" sldId="300"/>
            <ac:grpSpMk id="12" creationId="{02DE4D71-6FE8-AB29-F9FD-93A67391DE67}"/>
          </ac:grpSpMkLst>
        </pc:grpChg>
        <pc:grpChg chg="mod">
          <ac:chgData name="Richard Peng" userId="9a3a89ac-6dd8-4a6b-97d3-85a7a6a6f053" providerId="ADAL" clId="{54604992-C275-4923-B707-0E92A3D5CEFF}" dt="2026-10-27T21:26:55.840" v="379"/>
          <ac:grpSpMkLst>
            <pc:docMk/>
            <pc:sldMk cId="0" sldId="300"/>
            <ac:grpSpMk id="20" creationId="{A85C2869-5928-F822-8739-A9EDD232FE1A}"/>
          </ac:grpSpMkLst>
        </pc:grpChg>
        <pc:grpChg chg="mod">
          <ac:chgData name="Richard Peng" userId="9a3a89ac-6dd8-4a6b-97d3-85a7a6a6f053" providerId="ADAL" clId="{54604992-C275-4923-B707-0E92A3D5CEFF}" dt="2026-10-27T21:26:55.840" v="379"/>
          <ac:grpSpMkLst>
            <pc:docMk/>
            <pc:sldMk cId="0" sldId="300"/>
            <ac:grpSpMk id="21" creationId="{14DA42D3-4210-2AD1-22BA-CED36FFCC606}"/>
          </ac:grpSpMkLst>
        </pc:grpChg>
        <pc:grpChg chg="del mod">
          <ac:chgData name="Richard Peng" userId="9a3a89ac-6dd8-4a6b-97d3-85a7a6a6f053" providerId="ADAL" clId="{54604992-C275-4923-B707-0E92A3D5CEFF}" dt="2026-10-27T21:27:11.522" v="387"/>
          <ac:grpSpMkLst>
            <pc:docMk/>
            <pc:sldMk cId="0" sldId="300"/>
            <ac:grpSpMk id="26" creationId="{67FF2850-FD03-B7EA-3E07-A8A013A63CF2}"/>
          </ac:grpSpMkLst>
        </pc:grpChg>
        <pc:grpChg chg="mod">
          <ac:chgData name="Richard Peng" userId="9a3a89ac-6dd8-4a6b-97d3-85a7a6a6f053" providerId="ADAL" clId="{54604992-C275-4923-B707-0E92A3D5CEFF}" dt="2026-10-27T21:27:11.522" v="387"/>
          <ac:grpSpMkLst>
            <pc:docMk/>
            <pc:sldMk cId="0" sldId="300"/>
            <ac:grpSpMk id="29" creationId="{9947BFD1-73A6-AD99-A912-EDA97FB2581C}"/>
          </ac:grpSpMkLst>
        </pc:grpChg>
        <pc:grpChg chg="mod">
          <ac:chgData name="Richard Peng" userId="9a3a89ac-6dd8-4a6b-97d3-85a7a6a6f053" providerId="ADAL" clId="{54604992-C275-4923-B707-0E92A3D5CEFF}" dt="2026-10-27T21:27:37.156" v="392"/>
          <ac:grpSpMkLst>
            <pc:docMk/>
            <pc:sldMk cId="0" sldId="300"/>
            <ac:grpSpMk id="34" creationId="{93A56891-FB34-D69D-F58D-43C580BA124F}"/>
          </ac:grpSpMkLst>
        </pc:grpChg>
        <pc:grpChg chg="mod">
          <ac:chgData name="Richard Peng" userId="9a3a89ac-6dd8-4a6b-97d3-85a7a6a6f053" providerId="ADAL" clId="{54604992-C275-4923-B707-0E92A3D5CEFF}" dt="2026-10-27T21:30:25.372" v="401"/>
          <ac:grpSpMkLst>
            <pc:docMk/>
            <pc:sldMk cId="0" sldId="300"/>
            <ac:grpSpMk id="42" creationId="{4B2AA361-475E-FEF9-0D05-BF10DD16FBF2}"/>
          </ac:grpSpMkLst>
        </pc:grpChg>
        <pc:grpChg chg="mod">
          <ac:chgData name="Richard Peng" userId="9a3a89ac-6dd8-4a6b-97d3-85a7a6a6f053" providerId="ADAL" clId="{54604992-C275-4923-B707-0E92A3D5CEFF}" dt="2026-10-27T20:43:52.504" v="358" actId="1076"/>
          <ac:grpSpMkLst>
            <pc:docMk/>
            <pc:sldMk cId="0" sldId="300"/>
            <ac:grpSpMk id="947" creationId="{00000000-0000-0000-0000-000000000000}"/>
          </ac:grpSpMkLst>
        </pc:grpChg>
        <pc:picChg chg="add mod">
          <ac:chgData name="Richard Peng" userId="9a3a89ac-6dd8-4a6b-97d3-85a7a6a6f053" providerId="ADAL" clId="{54604992-C275-4923-B707-0E92A3D5CEFF}" dt="2026-10-27T21:29:40.652" v="394" actId="1076"/>
          <ac:picMkLst>
            <pc:docMk/>
            <pc:sldMk cId="0" sldId="300"/>
            <ac:picMk id="36" creationId="{11CF8D6D-39C6-247D-10B2-834E9DABE0A8}"/>
          </ac:picMkLst>
        </pc:picChg>
        <pc:picChg chg="add mod">
          <ac:chgData name="Richard Peng" userId="9a3a89ac-6dd8-4a6b-97d3-85a7a6a6f053" providerId="ADAL" clId="{54604992-C275-4923-B707-0E92A3D5CEFF}" dt="2026-10-27T21:30:06.972" v="396" actId="1076"/>
          <ac:picMkLst>
            <pc:docMk/>
            <pc:sldMk cId="0" sldId="300"/>
            <ac:picMk id="38" creationId="{D1362264-3A6A-8E12-B93C-FC1ECF88F5A0}"/>
          </ac:picMkLst>
        </pc:picChg>
        <pc:inkChg chg="add mod">
          <ac:chgData name="Richard Peng" userId="9a3a89ac-6dd8-4a6b-97d3-85a7a6a6f053" providerId="ADAL" clId="{54604992-C275-4923-B707-0E92A3D5CEFF}" dt="2026-10-27T21:25:37.257" v="363"/>
          <ac:inkMkLst>
            <pc:docMk/>
            <pc:sldMk cId="0" sldId="300"/>
            <ac:inkMk id="2" creationId="{7B8AF84E-5983-FE69-CD5E-91AF100955D0}"/>
          </ac:inkMkLst>
        </pc:inkChg>
        <pc:inkChg chg="add mod">
          <ac:chgData name="Richard Peng" userId="9a3a89ac-6dd8-4a6b-97d3-85a7a6a6f053" providerId="ADAL" clId="{54604992-C275-4923-B707-0E92A3D5CEFF}" dt="2026-10-27T21:25:37.257" v="363"/>
          <ac:inkMkLst>
            <pc:docMk/>
            <pc:sldMk cId="0" sldId="300"/>
            <ac:inkMk id="3" creationId="{D973D7F3-4740-C8CB-7A55-8872209BAAB6}"/>
          </ac:inkMkLst>
        </pc:inkChg>
        <pc:inkChg chg="add mod">
          <ac:chgData name="Richard Peng" userId="9a3a89ac-6dd8-4a6b-97d3-85a7a6a6f053" providerId="ADAL" clId="{54604992-C275-4923-B707-0E92A3D5CEFF}" dt="2026-10-27T21:25:37.257" v="363"/>
          <ac:inkMkLst>
            <pc:docMk/>
            <pc:sldMk cId="0" sldId="300"/>
            <ac:inkMk id="5" creationId="{1B5D9C40-5795-286C-9F25-7883EA954F2F}"/>
          </ac:inkMkLst>
        </pc:inkChg>
        <pc:inkChg chg="add mod">
          <ac:chgData name="Richard Peng" userId="9a3a89ac-6dd8-4a6b-97d3-85a7a6a6f053" providerId="ADAL" clId="{54604992-C275-4923-B707-0E92A3D5CEFF}" dt="2026-10-27T21:25:49.305" v="366"/>
          <ac:inkMkLst>
            <pc:docMk/>
            <pc:sldMk cId="0" sldId="300"/>
            <ac:inkMk id="7" creationId="{5BCB422B-A0C2-52CF-D7AC-FE440835AF58}"/>
          </ac:inkMkLst>
        </pc:inkChg>
        <pc:inkChg chg="add mod">
          <ac:chgData name="Richard Peng" userId="9a3a89ac-6dd8-4a6b-97d3-85a7a6a6f053" providerId="ADAL" clId="{54604992-C275-4923-B707-0E92A3D5CEFF}" dt="2026-10-27T21:25:49.305" v="366"/>
          <ac:inkMkLst>
            <pc:docMk/>
            <pc:sldMk cId="0" sldId="300"/>
            <ac:inkMk id="8" creationId="{F7A9B32D-166A-4DDD-6F5D-9F89D2BBAFFD}"/>
          </ac:inkMkLst>
        </pc:inkChg>
        <pc:inkChg chg="add mod">
          <ac:chgData name="Richard Peng" userId="9a3a89ac-6dd8-4a6b-97d3-85a7a6a6f053" providerId="ADAL" clId="{54604992-C275-4923-B707-0E92A3D5CEFF}" dt="2026-10-27T21:25:59.430" v="369"/>
          <ac:inkMkLst>
            <pc:docMk/>
            <pc:sldMk cId="0" sldId="300"/>
            <ac:inkMk id="10" creationId="{F1D47B02-03C9-8075-0A48-B39EF44BB45F}"/>
          </ac:inkMkLst>
        </pc:inkChg>
        <pc:inkChg chg="add mod">
          <ac:chgData name="Richard Peng" userId="9a3a89ac-6dd8-4a6b-97d3-85a7a6a6f053" providerId="ADAL" clId="{54604992-C275-4923-B707-0E92A3D5CEFF}" dt="2026-10-27T21:25:59.430" v="369"/>
          <ac:inkMkLst>
            <pc:docMk/>
            <pc:sldMk cId="0" sldId="300"/>
            <ac:inkMk id="11" creationId="{B7ADFBB9-9E98-510F-3BD9-9EFCAD09263F}"/>
          </ac:inkMkLst>
        </pc:inkChg>
        <pc:inkChg chg="add">
          <ac:chgData name="Richard Peng" userId="9a3a89ac-6dd8-4a6b-97d3-85a7a6a6f053" providerId="ADAL" clId="{54604992-C275-4923-B707-0E92A3D5CEFF}" dt="2026-10-27T21:26:00.868" v="370" actId="9405"/>
          <ac:inkMkLst>
            <pc:docMk/>
            <pc:sldMk cId="0" sldId="300"/>
            <ac:inkMk id="13" creationId="{663540A8-2D51-DF53-E9E7-EE8EFECB1A93}"/>
          </ac:inkMkLst>
        </pc:inkChg>
        <pc:inkChg chg="add">
          <ac:chgData name="Richard Peng" userId="9a3a89ac-6dd8-4a6b-97d3-85a7a6a6f053" providerId="ADAL" clId="{54604992-C275-4923-B707-0E92A3D5CEFF}" dt="2026-10-27T21:26:04.682" v="371" actId="9405"/>
          <ac:inkMkLst>
            <pc:docMk/>
            <pc:sldMk cId="0" sldId="300"/>
            <ac:inkMk id="14" creationId="{79F29E33-EA3A-B696-1307-45B9F2FD7C16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15" creationId="{A5338C39-4A92-6C74-E254-79E157C0B7AB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16" creationId="{9F92C4FD-2FCE-99F7-1B53-0DAC9EA34A01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17" creationId="{724E72A3-B44A-8D92-8D35-747C3566BF84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18" creationId="{D8C14D61-6424-0B85-6F3D-069F3B53D05A}"/>
          </ac:inkMkLst>
        </pc:inkChg>
        <pc:inkChg chg="add del mod">
          <ac:chgData name="Richard Peng" userId="9a3a89ac-6dd8-4a6b-97d3-85a7a6a6f053" providerId="ADAL" clId="{54604992-C275-4923-B707-0E92A3D5CEFF}" dt="2026-10-27T21:26:55.840" v="379"/>
          <ac:inkMkLst>
            <pc:docMk/>
            <pc:sldMk cId="0" sldId="300"/>
            <ac:inkMk id="19" creationId="{EC8A03AF-79CA-B13B-EF2E-0E2926A5D355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2" creationId="{1084FCE2-D722-741E-5AB4-515FDA580C05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3" creationId="{64447B30-0153-5028-F4C6-8FE28CA0F51A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4" creationId="{007394A2-CB4A-7CDF-EF6F-A9B84D4ED8C8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5" creationId="{126B4742-A08E-6C65-AE12-CF9518997004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7" creationId="{36AE4B48-3E02-F12E-6D5A-E59138A59773}"/>
          </ac:inkMkLst>
        </pc:inkChg>
        <pc:inkChg chg="add mod">
          <ac:chgData name="Richard Peng" userId="9a3a89ac-6dd8-4a6b-97d3-85a7a6a6f053" providerId="ADAL" clId="{54604992-C275-4923-B707-0E92A3D5CEFF}" dt="2026-10-27T21:27:11.522" v="387"/>
          <ac:inkMkLst>
            <pc:docMk/>
            <pc:sldMk cId="0" sldId="300"/>
            <ac:inkMk id="28" creationId="{80D719CB-372C-9CA0-94FB-3598F639359B}"/>
          </ac:inkMkLst>
        </pc:inkChg>
        <pc:inkChg chg="add mod">
          <ac:chgData name="Richard Peng" userId="9a3a89ac-6dd8-4a6b-97d3-85a7a6a6f053" providerId="ADAL" clId="{54604992-C275-4923-B707-0E92A3D5CEFF}" dt="2026-10-27T21:27:37.156" v="392"/>
          <ac:inkMkLst>
            <pc:docMk/>
            <pc:sldMk cId="0" sldId="300"/>
            <ac:inkMk id="30" creationId="{EE9FE171-2231-7300-8437-4B3A03D9F9AF}"/>
          </ac:inkMkLst>
        </pc:inkChg>
        <pc:inkChg chg="add mod">
          <ac:chgData name="Richard Peng" userId="9a3a89ac-6dd8-4a6b-97d3-85a7a6a6f053" providerId="ADAL" clId="{54604992-C275-4923-B707-0E92A3D5CEFF}" dt="2026-10-27T21:27:37.156" v="392"/>
          <ac:inkMkLst>
            <pc:docMk/>
            <pc:sldMk cId="0" sldId="300"/>
            <ac:inkMk id="31" creationId="{32C7C3E8-D4CA-A8D4-B185-6A1218098F78}"/>
          </ac:inkMkLst>
        </pc:inkChg>
        <pc:inkChg chg="add mod">
          <ac:chgData name="Richard Peng" userId="9a3a89ac-6dd8-4a6b-97d3-85a7a6a6f053" providerId="ADAL" clId="{54604992-C275-4923-B707-0E92A3D5CEFF}" dt="2026-10-27T21:27:37.156" v="392"/>
          <ac:inkMkLst>
            <pc:docMk/>
            <pc:sldMk cId="0" sldId="300"/>
            <ac:inkMk id="32" creationId="{D52E4CC1-E4BD-C303-9F12-5E861EE4A4A4}"/>
          </ac:inkMkLst>
        </pc:inkChg>
        <pc:inkChg chg="add mod">
          <ac:chgData name="Richard Peng" userId="9a3a89ac-6dd8-4a6b-97d3-85a7a6a6f053" providerId="ADAL" clId="{54604992-C275-4923-B707-0E92A3D5CEFF}" dt="2026-10-27T21:27:37.156" v="392"/>
          <ac:inkMkLst>
            <pc:docMk/>
            <pc:sldMk cId="0" sldId="300"/>
            <ac:inkMk id="33" creationId="{6CBD31A3-1DF1-35EB-E660-DC54F66C197C}"/>
          </ac:inkMkLst>
        </pc:inkChg>
        <pc:inkChg chg="add del">
          <ac:chgData name="Richard Peng" userId="9a3a89ac-6dd8-4a6b-97d3-85a7a6a6f053" providerId="ADAL" clId="{54604992-C275-4923-B707-0E92A3D5CEFF}" dt="2026-10-27T21:30:22.860" v="398" actId="9405"/>
          <ac:inkMkLst>
            <pc:docMk/>
            <pc:sldMk cId="0" sldId="300"/>
            <ac:inkMk id="39" creationId="{6B6356BE-CED1-5082-E9A3-16947719C54D}"/>
          </ac:inkMkLst>
        </pc:inkChg>
        <pc:inkChg chg="add mod">
          <ac:chgData name="Richard Peng" userId="9a3a89ac-6dd8-4a6b-97d3-85a7a6a6f053" providerId="ADAL" clId="{54604992-C275-4923-B707-0E92A3D5CEFF}" dt="2026-10-27T21:30:25.372" v="401"/>
          <ac:inkMkLst>
            <pc:docMk/>
            <pc:sldMk cId="0" sldId="300"/>
            <ac:inkMk id="40" creationId="{2057BB93-89B6-FC64-E0FA-10547F98C81F}"/>
          </ac:inkMkLst>
        </pc:inkChg>
        <pc:inkChg chg="add mod">
          <ac:chgData name="Richard Peng" userId="9a3a89ac-6dd8-4a6b-97d3-85a7a6a6f053" providerId="ADAL" clId="{54604992-C275-4923-B707-0E92A3D5CEFF}" dt="2026-10-27T21:30:25.372" v="401"/>
          <ac:inkMkLst>
            <pc:docMk/>
            <pc:sldMk cId="0" sldId="300"/>
            <ac:inkMk id="41" creationId="{C97DBB94-A8A7-ABC6-6810-E11883B4D952}"/>
          </ac:inkMkLst>
        </pc:inkChg>
        <pc:inkChg chg="add">
          <ac:chgData name="Richard Peng" userId="9a3a89ac-6dd8-4a6b-97d3-85a7a6a6f053" providerId="ADAL" clId="{54604992-C275-4923-B707-0E92A3D5CEFF}" dt="2026-10-27T21:30:26.308" v="402" actId="9405"/>
          <ac:inkMkLst>
            <pc:docMk/>
            <pc:sldMk cId="0" sldId="300"/>
            <ac:inkMk id="43" creationId="{0A789EAA-EB3D-202B-E351-E458541D1438}"/>
          </ac:inkMkLst>
        </pc:inkChg>
        <pc:inkChg chg="add">
          <ac:chgData name="Richard Peng" userId="9a3a89ac-6dd8-4a6b-97d3-85a7a6a6f053" providerId="ADAL" clId="{54604992-C275-4923-B707-0E92A3D5CEFF}" dt="2026-10-27T21:30:29.340" v="403" actId="9405"/>
          <ac:inkMkLst>
            <pc:docMk/>
            <pc:sldMk cId="0" sldId="300"/>
            <ac:inkMk id="44" creationId="{3C7509F5-FD78-9BCF-E90C-895FFB401463}"/>
          </ac:inkMkLst>
        </pc:inkChg>
      </pc:sldChg>
      <pc:sldChg chg="modSp mod modNotes">
        <pc:chgData name="Richard Peng" userId="9a3a89ac-6dd8-4a6b-97d3-85a7a6a6f053" providerId="ADAL" clId="{54604992-C275-4923-B707-0E92A3D5CEFF}" dt="2026-10-27T21:33:56.953" v="440" actId="1076"/>
        <pc:sldMkLst>
          <pc:docMk/>
          <pc:sldMk cId="0" sldId="301"/>
        </pc:sldMkLst>
        <pc:spChg chg="mod">
          <ac:chgData name="Richard Peng" userId="9a3a89ac-6dd8-4a6b-97d3-85a7a6a6f053" providerId="ADAL" clId="{54604992-C275-4923-B707-0E92A3D5CEFF}" dt="2026-10-27T21:30:55.802" v="404" actId="1076"/>
          <ac:spMkLst>
            <pc:docMk/>
            <pc:sldMk cId="0" sldId="301"/>
            <ac:spMk id="955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7T21:30:59.156" v="405" actId="1076"/>
          <ac:spMkLst>
            <pc:docMk/>
            <pc:sldMk cId="0" sldId="301"/>
            <ac:spMk id="961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7T21:31:43.315" v="407" actId="1076"/>
          <ac:spMkLst>
            <pc:docMk/>
            <pc:sldMk cId="0" sldId="301"/>
            <ac:spMk id="964" creationId="{00000000-0000-0000-0000-000000000000}"/>
          </ac:spMkLst>
        </pc:spChg>
        <pc:grpChg chg="mod">
          <ac:chgData name="Richard Peng" userId="9a3a89ac-6dd8-4a6b-97d3-85a7a6a6f053" providerId="ADAL" clId="{54604992-C275-4923-B707-0E92A3D5CEFF}" dt="2026-10-27T21:33:56.953" v="440" actId="1076"/>
          <ac:grpSpMkLst>
            <pc:docMk/>
            <pc:sldMk cId="0" sldId="301"/>
            <ac:grpSpMk id="967" creationId="{00000000-0000-0000-0000-000000000000}"/>
          </ac:grpSpMkLst>
        </pc:grpChg>
        <pc:picChg chg="mod">
          <ac:chgData name="Richard Peng" userId="9a3a89ac-6dd8-4a6b-97d3-85a7a6a6f053" providerId="ADAL" clId="{54604992-C275-4923-B707-0E92A3D5CEFF}" dt="2026-10-27T21:32:22.482" v="408" actId="1076"/>
          <ac:picMkLst>
            <pc:docMk/>
            <pc:sldMk cId="0" sldId="301"/>
            <ac:picMk id="952" creationId="{00000000-0000-0000-0000-000000000000}"/>
          </ac:picMkLst>
        </pc:picChg>
      </pc:sldChg>
      <pc:sldChg chg="modSp mod modNotes">
        <pc:chgData name="Richard Peng" userId="9a3a89ac-6dd8-4a6b-97d3-85a7a6a6f053" providerId="ADAL" clId="{54604992-C275-4923-B707-0E92A3D5CEFF}" dt="2026-10-23T08:28:37.751" v="4" actId="27636"/>
        <pc:sldMkLst>
          <pc:docMk/>
          <pc:sldMk cId="0" sldId="303"/>
        </pc:sldMkLst>
        <pc:spChg chg="mod">
          <ac:chgData name="Richard Peng" userId="9a3a89ac-6dd8-4a6b-97d3-85a7a6a6f053" providerId="ADAL" clId="{54604992-C275-4923-B707-0E92A3D5CEFF}" dt="2026-10-23T08:28:37.751" v="4" actId="27636"/>
          <ac:spMkLst>
            <pc:docMk/>
            <pc:sldMk cId="0" sldId="303"/>
            <ac:spMk id="980" creationId="{00000000-0000-0000-0000-000000000000}"/>
          </ac:spMkLst>
        </pc:sp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305"/>
        </pc:sldMkLst>
      </pc:sldChg>
      <pc:sldChg chg="addSp modSp mod">
        <pc:chgData name="Richard Peng" userId="9a3a89ac-6dd8-4a6b-97d3-85a7a6a6f053" providerId="ADAL" clId="{54604992-C275-4923-B707-0E92A3D5CEFF}" dt="2026-10-27T22:06:34.327" v="443" actId="1076"/>
        <pc:sldMkLst>
          <pc:docMk/>
          <pc:sldMk cId="0" sldId="306"/>
        </pc:sldMkLst>
        <pc:spChg chg="add mod">
          <ac:chgData name="Richard Peng" userId="9a3a89ac-6dd8-4a6b-97d3-85a7a6a6f053" providerId="ADAL" clId="{54604992-C275-4923-B707-0E92A3D5CEFF}" dt="2026-10-27T22:06:34.327" v="443" actId="1076"/>
          <ac:spMkLst>
            <pc:docMk/>
            <pc:sldMk cId="0" sldId="306"/>
            <ac:spMk id="3" creationId="{1F9ADE8A-B2A8-8600-C7AC-096D29E07A32}"/>
          </ac:spMkLst>
        </pc:spChg>
        <pc:spChg chg="mod">
          <ac:chgData name="Richard Peng" userId="9a3a89ac-6dd8-4a6b-97d3-85a7a6a6f053" providerId="ADAL" clId="{54604992-C275-4923-B707-0E92A3D5CEFF}" dt="2026-10-23T08:28:37.756" v="5" actId="27636"/>
          <ac:spMkLst>
            <pc:docMk/>
            <pc:sldMk cId="0" sldId="306"/>
            <ac:spMk id="1004" creationId="{00000000-0000-0000-0000-000000000000}"/>
          </ac:spMkLst>
        </pc:spChg>
      </pc:sldChg>
      <pc:sldChg chg="modSp del mod">
        <pc:chgData name="Richard Peng" userId="9a3a89ac-6dd8-4a6b-97d3-85a7a6a6f053" providerId="ADAL" clId="{54604992-C275-4923-B707-0E92A3D5CEFF}" dt="2026-10-27T21:52:00.434" v="441" actId="47"/>
        <pc:sldMkLst>
          <pc:docMk/>
          <pc:sldMk cId="0" sldId="307"/>
        </pc:sldMkLst>
        <pc:spChg chg="mod">
          <ac:chgData name="Richard Peng" userId="9a3a89ac-6dd8-4a6b-97d3-85a7a6a6f053" providerId="ADAL" clId="{54604992-C275-4923-B707-0E92A3D5CEFF}" dt="2026-10-23T08:28:37.762" v="6" actId="27636"/>
          <ac:spMkLst>
            <pc:docMk/>
            <pc:sldMk cId="0" sldId="307"/>
            <ac:spMk id="1010" creationId="{00000000-0000-0000-0000-000000000000}"/>
          </ac:spMkLst>
        </pc:spChg>
      </pc:sldChg>
      <pc:sldChg chg="addSp modSp mod">
        <pc:chgData name="Richard Peng" userId="9a3a89ac-6dd8-4a6b-97d3-85a7a6a6f053" providerId="ADAL" clId="{54604992-C275-4923-B707-0E92A3D5CEFF}" dt="2026-10-28T02:50:48.922" v="469" actId="1076"/>
        <pc:sldMkLst>
          <pc:docMk/>
          <pc:sldMk cId="0" sldId="308"/>
        </pc:sldMkLst>
        <pc:spChg chg="add mod">
          <ac:chgData name="Richard Peng" userId="9a3a89ac-6dd8-4a6b-97d3-85a7a6a6f053" providerId="ADAL" clId="{54604992-C275-4923-B707-0E92A3D5CEFF}" dt="2026-10-28T02:49:23.794" v="467" actId="1076"/>
          <ac:spMkLst>
            <pc:docMk/>
            <pc:sldMk cId="0" sldId="308"/>
            <ac:spMk id="3" creationId="{F9B440B1-AE99-BCD1-6E4F-4A80A918A6A3}"/>
          </ac:spMkLst>
        </pc:spChg>
        <pc:picChg chg="add mod">
          <ac:chgData name="Richard Peng" userId="9a3a89ac-6dd8-4a6b-97d3-85a7a6a6f053" providerId="ADAL" clId="{54604992-C275-4923-B707-0E92A3D5CEFF}" dt="2026-10-28T02:50:48.922" v="469" actId="1076"/>
          <ac:picMkLst>
            <pc:docMk/>
            <pc:sldMk cId="0" sldId="308"/>
            <ac:picMk id="5" creationId="{25EB353C-DCE2-2392-CF66-65F22B60C672}"/>
          </ac:picMkLst>
        </pc:picChg>
      </pc:sldChg>
      <pc:sldChg chg="addSp delSp modSp mod modNotes">
        <pc:chgData name="Richard Peng" userId="9a3a89ac-6dd8-4a6b-97d3-85a7a6a6f053" providerId="ADAL" clId="{54604992-C275-4923-B707-0E92A3D5CEFF}" dt="2026-10-28T03:02:48.741" v="480"/>
        <pc:sldMkLst>
          <pc:docMk/>
          <pc:sldMk cId="0" sldId="315"/>
        </pc:sldMkLst>
        <pc:grpChg chg="del mod">
          <ac:chgData name="Richard Peng" userId="9a3a89ac-6dd8-4a6b-97d3-85a7a6a6f053" providerId="ADAL" clId="{54604992-C275-4923-B707-0E92A3D5CEFF}" dt="2026-10-28T03:02:48.741" v="480"/>
          <ac:grpSpMkLst>
            <pc:docMk/>
            <pc:sldMk cId="0" sldId="315"/>
            <ac:grpSpMk id="6" creationId="{81BA87B0-FB61-231D-28F4-0429564FA5E6}"/>
          </ac:grpSpMkLst>
        </pc:grpChg>
        <pc:grpChg chg="mod">
          <ac:chgData name="Richard Peng" userId="9a3a89ac-6dd8-4a6b-97d3-85a7a6a6f053" providerId="ADAL" clId="{54604992-C275-4923-B707-0E92A3D5CEFF}" dt="2026-10-28T03:02:48.741" v="480"/>
          <ac:grpSpMkLst>
            <pc:docMk/>
            <pc:sldMk cId="0" sldId="315"/>
            <ac:grpSpMk id="11" creationId="{784AD864-6193-FBA1-0597-827D80AB9117}"/>
          </ac:grpSpMkLst>
        </pc:grpChg>
        <pc:picChg chg="add mod">
          <ac:chgData name="Richard Peng" userId="9a3a89ac-6dd8-4a6b-97d3-85a7a6a6f053" providerId="ADAL" clId="{54604992-C275-4923-B707-0E92A3D5CEFF}" dt="2026-10-28T03:01:15.015" v="471" actId="1076"/>
          <ac:picMkLst>
            <pc:docMk/>
            <pc:sldMk cId="0" sldId="315"/>
            <ac:picMk id="3" creationId="{C6577FB6-4682-35D1-7DEF-BE9191B88168}"/>
          </ac:picMkLst>
        </pc:picChg>
        <pc:inkChg chg="add mod">
          <ac:chgData name="Richard Peng" userId="9a3a89ac-6dd8-4a6b-97d3-85a7a6a6f053" providerId="ADAL" clId="{54604992-C275-4923-B707-0E92A3D5CEFF}" dt="2026-10-28T03:02:48.741" v="480"/>
          <ac:inkMkLst>
            <pc:docMk/>
            <pc:sldMk cId="0" sldId="315"/>
            <ac:inkMk id="4" creationId="{2F7BCB0A-8892-BA8A-D17D-A35E040D1C35}"/>
          </ac:inkMkLst>
        </pc:inkChg>
        <pc:inkChg chg="add mod">
          <ac:chgData name="Richard Peng" userId="9a3a89ac-6dd8-4a6b-97d3-85a7a6a6f053" providerId="ADAL" clId="{54604992-C275-4923-B707-0E92A3D5CEFF}" dt="2026-10-28T03:02:48.741" v="480"/>
          <ac:inkMkLst>
            <pc:docMk/>
            <pc:sldMk cId="0" sldId="315"/>
            <ac:inkMk id="5" creationId="{0B3C6C09-983C-F67E-7464-03BB2BFAC7EE}"/>
          </ac:inkMkLst>
        </pc:inkChg>
        <pc:inkChg chg="add del">
          <ac:chgData name="Richard Peng" userId="9a3a89ac-6dd8-4a6b-97d3-85a7a6a6f053" providerId="ADAL" clId="{54604992-C275-4923-B707-0E92A3D5CEFF}" dt="2026-10-28T03:02:24.921" v="476" actId="9405"/>
          <ac:inkMkLst>
            <pc:docMk/>
            <pc:sldMk cId="0" sldId="315"/>
            <ac:inkMk id="7" creationId="{A09A6EFF-0FEB-4AAD-6E24-B72EC8A5BC6E}"/>
          </ac:inkMkLst>
        </pc:inkChg>
        <pc:inkChg chg="add">
          <ac:chgData name="Richard Peng" userId="9a3a89ac-6dd8-4a6b-97d3-85a7a6a6f053" providerId="ADAL" clId="{54604992-C275-4923-B707-0E92A3D5CEFF}" dt="2026-10-28T03:02:37.443" v="477" actId="9405"/>
          <ac:inkMkLst>
            <pc:docMk/>
            <pc:sldMk cId="0" sldId="315"/>
            <ac:inkMk id="8" creationId="{D0BC8DD3-6C4A-DA87-39D6-33EB5A63B876}"/>
          </ac:inkMkLst>
        </pc:inkChg>
        <pc:inkChg chg="add mod">
          <ac:chgData name="Richard Peng" userId="9a3a89ac-6dd8-4a6b-97d3-85a7a6a6f053" providerId="ADAL" clId="{54604992-C275-4923-B707-0E92A3D5CEFF}" dt="2026-10-28T03:02:48.741" v="480"/>
          <ac:inkMkLst>
            <pc:docMk/>
            <pc:sldMk cId="0" sldId="315"/>
            <ac:inkMk id="9" creationId="{092DFE93-D972-74D4-1099-B86F1FB45459}"/>
          </ac:inkMkLst>
        </pc:inkChg>
        <pc:inkChg chg="add mod">
          <ac:chgData name="Richard Peng" userId="9a3a89ac-6dd8-4a6b-97d3-85a7a6a6f053" providerId="ADAL" clId="{54604992-C275-4923-B707-0E92A3D5CEFF}" dt="2026-10-28T03:02:48.741" v="480"/>
          <ac:inkMkLst>
            <pc:docMk/>
            <pc:sldMk cId="0" sldId="315"/>
            <ac:inkMk id="10" creationId="{600A4758-D315-E4DD-4833-FC96C27CDFCD}"/>
          </ac:inkMkLst>
        </pc:ink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316"/>
        </pc:sldMkLst>
      </pc:sldChg>
      <pc:sldChg chg="addSp delSp modSp mod">
        <pc:chgData name="Richard Peng" userId="9a3a89ac-6dd8-4a6b-97d3-85a7a6a6f053" providerId="ADAL" clId="{54604992-C275-4923-B707-0E92A3D5CEFF}" dt="2026-10-28T03:45:11.773" v="582"/>
        <pc:sldMkLst>
          <pc:docMk/>
          <pc:sldMk cId="0" sldId="317"/>
        </pc:sldMkLst>
        <pc:spChg chg="add mod">
          <ac:chgData name="Richard Peng" userId="9a3a89ac-6dd8-4a6b-97d3-85a7a6a6f053" providerId="ADAL" clId="{54604992-C275-4923-B707-0E92A3D5CEFF}" dt="2026-10-28T03:40:22.583" v="522" actId="1076"/>
          <ac:spMkLst>
            <pc:docMk/>
            <pc:sldMk cId="0" sldId="317"/>
            <ac:spMk id="2" creationId="{45929F7E-5A98-7F81-2F9B-E0B69C49BDC9}"/>
          </ac:spMkLst>
        </pc:spChg>
        <pc:spChg chg="add mod">
          <ac:chgData name="Richard Peng" userId="9a3a89ac-6dd8-4a6b-97d3-85a7a6a6f053" providerId="ADAL" clId="{54604992-C275-4923-B707-0E92A3D5CEFF}" dt="2026-10-28T03:42:03.508" v="562" actId="1076"/>
          <ac:spMkLst>
            <pc:docMk/>
            <pc:sldMk cId="0" sldId="317"/>
            <ac:spMk id="30" creationId="{D818AB8A-DFB6-82B7-FFC7-346D1148BBBA}"/>
          </ac:spMkLst>
        </pc:spChg>
        <pc:grpChg chg="mod">
          <ac:chgData name="Richard Peng" userId="9a3a89ac-6dd8-4a6b-97d3-85a7a6a6f053" providerId="ADAL" clId="{54604992-C275-4923-B707-0E92A3D5CEFF}" dt="2026-10-28T03:40:33.157" v="528"/>
          <ac:grpSpMkLst>
            <pc:docMk/>
            <pc:sldMk cId="0" sldId="317"/>
            <ac:grpSpMk id="6" creationId="{D273AEB4-89D6-3034-DDC0-F49F518C506E}"/>
          </ac:grpSpMkLst>
        </pc:grpChg>
        <pc:grpChg chg="mod">
          <ac:chgData name="Richard Peng" userId="9a3a89ac-6dd8-4a6b-97d3-85a7a6a6f053" providerId="ADAL" clId="{54604992-C275-4923-B707-0E92A3D5CEFF}" dt="2026-10-28T03:40:38.772" v="536"/>
          <ac:grpSpMkLst>
            <pc:docMk/>
            <pc:sldMk cId="0" sldId="317"/>
            <ac:grpSpMk id="12" creationId="{2778D566-8559-1D5E-65F0-36357A0C9CB0}"/>
          </ac:grpSpMkLst>
        </pc:grpChg>
        <pc:grpChg chg="mod">
          <ac:chgData name="Richard Peng" userId="9a3a89ac-6dd8-4a6b-97d3-85a7a6a6f053" providerId="ADAL" clId="{54604992-C275-4923-B707-0E92A3D5CEFF}" dt="2026-10-28T03:40:51.552" v="540"/>
          <ac:grpSpMkLst>
            <pc:docMk/>
            <pc:sldMk cId="0" sldId="317"/>
            <ac:grpSpMk id="16" creationId="{8B7D1001-6C4D-56D2-C6AA-8ECA9D5A488B}"/>
          </ac:grpSpMkLst>
        </pc:grpChg>
        <pc:grpChg chg="del mod">
          <ac:chgData name="Richard Peng" userId="9a3a89ac-6dd8-4a6b-97d3-85a7a6a6f053" providerId="ADAL" clId="{54604992-C275-4923-B707-0E92A3D5CEFF}" dt="2026-10-28T03:44:30.587" v="569"/>
          <ac:grpSpMkLst>
            <pc:docMk/>
            <pc:sldMk cId="0" sldId="317"/>
            <ac:grpSpMk id="20" creationId="{D4A16C30-623A-78C5-CBFD-157C86C71F35}"/>
          </ac:grpSpMkLst>
        </pc:grpChg>
        <pc:grpChg chg="mod">
          <ac:chgData name="Richard Peng" userId="9a3a89ac-6dd8-4a6b-97d3-85a7a6a6f053" providerId="ADAL" clId="{54604992-C275-4923-B707-0E92A3D5CEFF}" dt="2026-10-28T03:41:16.352" v="552"/>
          <ac:grpSpMkLst>
            <pc:docMk/>
            <pc:sldMk cId="0" sldId="317"/>
            <ac:grpSpMk id="28" creationId="{616F0DD2-7452-65E5-E5D5-E0D977497A6F}"/>
          </ac:grpSpMkLst>
        </pc:grpChg>
        <pc:grpChg chg="del mod">
          <ac:chgData name="Richard Peng" userId="9a3a89ac-6dd8-4a6b-97d3-85a7a6a6f053" providerId="ADAL" clId="{54604992-C275-4923-B707-0E92A3D5CEFF}" dt="2026-10-28T03:45:03.478" v="575"/>
          <ac:grpSpMkLst>
            <pc:docMk/>
            <pc:sldMk cId="0" sldId="317"/>
            <ac:grpSpMk id="34" creationId="{2EF9314B-F2FC-5715-16CD-76D612CDDB29}"/>
          </ac:grpSpMkLst>
        </pc:grpChg>
        <pc:grpChg chg="del mod">
          <ac:chgData name="Richard Peng" userId="9a3a89ac-6dd8-4a6b-97d3-85a7a6a6f053" providerId="ADAL" clId="{54604992-C275-4923-B707-0E92A3D5CEFF}" dt="2026-10-28T03:44:34.180" v="572"/>
          <ac:grpSpMkLst>
            <pc:docMk/>
            <pc:sldMk cId="0" sldId="317"/>
            <ac:grpSpMk id="37" creationId="{83DE1D51-8CC3-81A0-9646-1A270C68A46C}"/>
          </ac:grpSpMkLst>
        </pc:grpChg>
        <pc:grpChg chg="mod">
          <ac:chgData name="Richard Peng" userId="9a3a89ac-6dd8-4a6b-97d3-85a7a6a6f053" providerId="ADAL" clId="{54604992-C275-4923-B707-0E92A3D5CEFF}" dt="2026-10-28T03:44:34.180" v="572"/>
          <ac:grpSpMkLst>
            <pc:docMk/>
            <pc:sldMk cId="0" sldId="317"/>
            <ac:grpSpMk id="40" creationId="{1F2A588D-8300-36B6-EB23-FD5D4FC6FB3D}"/>
          </ac:grpSpMkLst>
        </pc:grpChg>
        <pc:grpChg chg="mod">
          <ac:chgData name="Richard Peng" userId="9a3a89ac-6dd8-4a6b-97d3-85a7a6a6f053" providerId="ADAL" clId="{54604992-C275-4923-B707-0E92A3D5CEFF}" dt="2026-10-28T03:45:03.478" v="575"/>
          <ac:grpSpMkLst>
            <pc:docMk/>
            <pc:sldMk cId="0" sldId="317"/>
            <ac:grpSpMk id="43" creationId="{41EFC865-1927-3BBB-6A16-9AFD72A60D84}"/>
          </ac:grpSpMkLst>
        </pc:grpChg>
        <pc:grpChg chg="mod">
          <ac:chgData name="Richard Peng" userId="9a3a89ac-6dd8-4a6b-97d3-85a7a6a6f053" providerId="ADAL" clId="{54604992-C275-4923-B707-0E92A3D5CEFF}" dt="2026-10-28T03:45:11.773" v="582"/>
          <ac:grpSpMkLst>
            <pc:docMk/>
            <pc:sldMk cId="0" sldId="317"/>
            <ac:grpSpMk id="48" creationId="{86EE0632-CF4D-B92F-1AB1-D6A74CAD562B}"/>
          </ac:grpSpMkLst>
        </pc:grpChg>
        <pc:inkChg chg="add del mod">
          <ac:chgData name="Richard Peng" userId="9a3a89ac-6dd8-4a6b-97d3-85a7a6a6f053" providerId="ADAL" clId="{54604992-C275-4923-B707-0E92A3D5CEFF}" dt="2026-10-28T03:40:33.831" v="530" actId="9405"/>
          <ac:inkMkLst>
            <pc:docMk/>
            <pc:sldMk cId="0" sldId="317"/>
            <ac:inkMk id="3" creationId="{01C0C08E-3E84-6197-0705-DFA9DD2B5FF4}"/>
          </ac:inkMkLst>
        </pc:inkChg>
        <pc:inkChg chg="add del mod">
          <ac:chgData name="Richard Peng" userId="9a3a89ac-6dd8-4a6b-97d3-85a7a6a6f053" providerId="ADAL" clId="{54604992-C275-4923-B707-0E92A3D5CEFF}" dt="2026-10-28T03:40:33.430" v="529" actId="9405"/>
          <ac:inkMkLst>
            <pc:docMk/>
            <pc:sldMk cId="0" sldId="317"/>
            <ac:inkMk id="4" creationId="{ABB3CE5B-FA3A-3E03-5F4E-75BDB07E1A0F}"/>
          </ac:inkMkLst>
        </pc:inkChg>
        <pc:inkChg chg="add del mod">
          <ac:chgData name="Richard Peng" userId="9a3a89ac-6dd8-4a6b-97d3-85a7a6a6f053" providerId="ADAL" clId="{54604992-C275-4923-B707-0E92A3D5CEFF}" dt="2026-10-28T03:40:33.157" v="528"/>
          <ac:inkMkLst>
            <pc:docMk/>
            <pc:sldMk cId="0" sldId="317"/>
            <ac:inkMk id="5" creationId="{AB70F778-B057-2333-7495-AB9B3159822A}"/>
          </ac:inkMkLst>
        </pc:inkChg>
        <pc:inkChg chg="add mod">
          <ac:chgData name="Richard Peng" userId="9a3a89ac-6dd8-4a6b-97d3-85a7a6a6f053" providerId="ADAL" clId="{54604992-C275-4923-B707-0E92A3D5CEFF}" dt="2026-10-28T03:40:38.772" v="536"/>
          <ac:inkMkLst>
            <pc:docMk/>
            <pc:sldMk cId="0" sldId="317"/>
            <ac:inkMk id="7" creationId="{06E6145E-20A4-CCBD-C023-5531FB07D3A3}"/>
          </ac:inkMkLst>
        </pc:inkChg>
        <pc:inkChg chg="add mod">
          <ac:chgData name="Richard Peng" userId="9a3a89ac-6dd8-4a6b-97d3-85a7a6a6f053" providerId="ADAL" clId="{54604992-C275-4923-B707-0E92A3D5CEFF}" dt="2026-10-28T03:40:38.772" v="536"/>
          <ac:inkMkLst>
            <pc:docMk/>
            <pc:sldMk cId="0" sldId="317"/>
            <ac:inkMk id="8" creationId="{85AC552D-D551-6FD7-7599-34B50E32132F}"/>
          </ac:inkMkLst>
        </pc:inkChg>
        <pc:inkChg chg="add mod">
          <ac:chgData name="Richard Peng" userId="9a3a89ac-6dd8-4a6b-97d3-85a7a6a6f053" providerId="ADAL" clId="{54604992-C275-4923-B707-0E92A3D5CEFF}" dt="2026-10-28T03:40:38.772" v="536"/>
          <ac:inkMkLst>
            <pc:docMk/>
            <pc:sldMk cId="0" sldId="317"/>
            <ac:inkMk id="9" creationId="{8A191C5F-DCC1-CA43-1FA4-964A7BB5512B}"/>
          </ac:inkMkLst>
        </pc:inkChg>
        <pc:inkChg chg="add mod">
          <ac:chgData name="Richard Peng" userId="9a3a89ac-6dd8-4a6b-97d3-85a7a6a6f053" providerId="ADAL" clId="{54604992-C275-4923-B707-0E92A3D5CEFF}" dt="2026-10-28T03:40:38.772" v="536"/>
          <ac:inkMkLst>
            <pc:docMk/>
            <pc:sldMk cId="0" sldId="317"/>
            <ac:inkMk id="10" creationId="{73E97D6A-FBDF-9892-A501-E1035D84016C}"/>
          </ac:inkMkLst>
        </pc:inkChg>
        <pc:inkChg chg="add mod">
          <ac:chgData name="Richard Peng" userId="9a3a89ac-6dd8-4a6b-97d3-85a7a6a6f053" providerId="ADAL" clId="{54604992-C275-4923-B707-0E92A3D5CEFF}" dt="2026-10-28T03:40:38.772" v="536"/>
          <ac:inkMkLst>
            <pc:docMk/>
            <pc:sldMk cId="0" sldId="317"/>
            <ac:inkMk id="11" creationId="{EC8F3F98-62F1-C076-0F8B-913797D31731}"/>
          </ac:inkMkLst>
        </pc:inkChg>
        <pc:inkChg chg="add">
          <ac:chgData name="Richard Peng" userId="9a3a89ac-6dd8-4a6b-97d3-85a7a6a6f053" providerId="ADAL" clId="{54604992-C275-4923-B707-0E92A3D5CEFF}" dt="2026-10-28T03:40:47.899" v="537" actId="9405"/>
          <ac:inkMkLst>
            <pc:docMk/>
            <pc:sldMk cId="0" sldId="317"/>
            <ac:inkMk id="13" creationId="{9E8FDE1B-7DD3-CBAA-9461-E0ADF57D6AAE}"/>
          </ac:inkMkLst>
        </pc:inkChg>
        <pc:inkChg chg="add mod">
          <ac:chgData name="Richard Peng" userId="9a3a89ac-6dd8-4a6b-97d3-85a7a6a6f053" providerId="ADAL" clId="{54604992-C275-4923-B707-0E92A3D5CEFF}" dt="2026-10-28T03:40:51.552" v="540"/>
          <ac:inkMkLst>
            <pc:docMk/>
            <pc:sldMk cId="0" sldId="317"/>
            <ac:inkMk id="14" creationId="{C5CFFFD1-2F1F-DF02-689E-7F9E4D1149E6}"/>
          </ac:inkMkLst>
        </pc:inkChg>
        <pc:inkChg chg="add mod">
          <ac:chgData name="Richard Peng" userId="9a3a89ac-6dd8-4a6b-97d3-85a7a6a6f053" providerId="ADAL" clId="{54604992-C275-4923-B707-0E92A3D5CEFF}" dt="2026-10-28T03:40:51.552" v="540"/>
          <ac:inkMkLst>
            <pc:docMk/>
            <pc:sldMk cId="0" sldId="317"/>
            <ac:inkMk id="15" creationId="{C21716CE-EAF6-4494-E05A-1A08A3477CE3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17" creationId="{77C6FC85-67B2-3DD7-4E8B-57394C78A705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18" creationId="{854CF2C6-23E9-CD4C-EF68-CCC23FB6C5A3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19" creationId="{28329F30-20ED-1D8C-52CA-4B290D97C218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1" creationId="{A0AE6CF3-024A-CDE4-F4EE-5F528AC69A96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2" creationId="{7C1E112A-5C5F-1CFC-EFCA-BAE0ED51471B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3" creationId="{251AAB78-2994-0B9F-1A9E-31676C3BDB61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4" creationId="{1DA83EC8-5042-97EA-FC22-600AA1E37FAD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5" creationId="{65C0CAF5-3C76-2E80-A85F-B9E78BF78E2D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6" creationId="{296576E0-AC88-AC44-B5B1-7D3171C9DAFC}"/>
          </ac:inkMkLst>
        </pc:inkChg>
        <pc:inkChg chg="add mod">
          <ac:chgData name="Richard Peng" userId="9a3a89ac-6dd8-4a6b-97d3-85a7a6a6f053" providerId="ADAL" clId="{54604992-C275-4923-B707-0E92A3D5CEFF}" dt="2026-10-28T03:41:16.352" v="552"/>
          <ac:inkMkLst>
            <pc:docMk/>
            <pc:sldMk cId="0" sldId="317"/>
            <ac:inkMk id="27" creationId="{D48ACECE-D7B7-4365-AC0B-F44263978F7A}"/>
          </ac:inkMkLst>
        </pc:inkChg>
        <pc:inkChg chg="add mod">
          <ac:chgData name="Richard Peng" userId="9a3a89ac-6dd8-4a6b-97d3-85a7a6a6f053" providerId="ADAL" clId="{54604992-C275-4923-B707-0E92A3D5CEFF}" dt="2026-10-28T03:45:03.478" v="575"/>
          <ac:inkMkLst>
            <pc:docMk/>
            <pc:sldMk cId="0" sldId="317"/>
            <ac:inkMk id="31" creationId="{CA736A22-38B3-E235-DBE6-02BEE82C1C1D}"/>
          </ac:inkMkLst>
        </pc:inkChg>
        <pc:inkChg chg="add mod">
          <ac:chgData name="Richard Peng" userId="9a3a89ac-6dd8-4a6b-97d3-85a7a6a6f053" providerId="ADAL" clId="{54604992-C275-4923-B707-0E92A3D5CEFF}" dt="2026-10-28T03:45:03.478" v="575"/>
          <ac:inkMkLst>
            <pc:docMk/>
            <pc:sldMk cId="0" sldId="317"/>
            <ac:inkMk id="32" creationId="{3060EE59-7B0D-7215-6D83-145F88BBC357}"/>
          </ac:inkMkLst>
        </pc:inkChg>
        <pc:inkChg chg="add mod">
          <ac:chgData name="Richard Peng" userId="9a3a89ac-6dd8-4a6b-97d3-85a7a6a6f053" providerId="ADAL" clId="{54604992-C275-4923-B707-0E92A3D5CEFF}" dt="2026-10-28T03:45:03.478" v="575"/>
          <ac:inkMkLst>
            <pc:docMk/>
            <pc:sldMk cId="0" sldId="317"/>
            <ac:inkMk id="33" creationId="{D7A13F00-1F9D-8E98-42D0-3E77118449F2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35" creationId="{B0FAC357-539A-FE6B-8190-96FB60455945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36" creationId="{F6CE269E-CDBA-84B4-15C5-3C47E1E855FA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38" creationId="{DA72DA06-0D2C-C626-0A33-FCF4539C4C78}"/>
          </ac:inkMkLst>
        </pc:inkChg>
        <pc:inkChg chg="add mod">
          <ac:chgData name="Richard Peng" userId="9a3a89ac-6dd8-4a6b-97d3-85a7a6a6f053" providerId="ADAL" clId="{54604992-C275-4923-B707-0E92A3D5CEFF}" dt="2026-10-28T03:44:34.180" v="572"/>
          <ac:inkMkLst>
            <pc:docMk/>
            <pc:sldMk cId="0" sldId="317"/>
            <ac:inkMk id="39" creationId="{105C15CD-3287-DE5E-711C-99FED2180F13}"/>
          </ac:inkMkLst>
        </pc:inkChg>
        <pc:inkChg chg="add mod">
          <ac:chgData name="Richard Peng" userId="9a3a89ac-6dd8-4a6b-97d3-85a7a6a6f053" providerId="ADAL" clId="{54604992-C275-4923-B707-0E92A3D5CEFF}" dt="2026-10-28T03:45:03.478" v="575"/>
          <ac:inkMkLst>
            <pc:docMk/>
            <pc:sldMk cId="0" sldId="317"/>
            <ac:inkMk id="41" creationId="{ABCDD825-0636-A549-3F5C-4E62D6A5C956}"/>
          </ac:inkMkLst>
        </pc:inkChg>
        <pc:inkChg chg="add mod">
          <ac:chgData name="Richard Peng" userId="9a3a89ac-6dd8-4a6b-97d3-85a7a6a6f053" providerId="ADAL" clId="{54604992-C275-4923-B707-0E92A3D5CEFF}" dt="2026-10-28T03:45:03.478" v="575"/>
          <ac:inkMkLst>
            <pc:docMk/>
            <pc:sldMk cId="0" sldId="317"/>
            <ac:inkMk id="42" creationId="{4B6D3EE8-DD1A-A29D-5A2E-2E4FA373F578}"/>
          </ac:inkMkLst>
        </pc:inkChg>
        <pc:inkChg chg="add del">
          <ac:chgData name="Richard Peng" userId="9a3a89ac-6dd8-4a6b-97d3-85a7a6a6f053" providerId="ADAL" clId="{54604992-C275-4923-B707-0E92A3D5CEFF}" dt="2026-10-28T03:45:08.140" v="579" actId="9405"/>
          <ac:inkMkLst>
            <pc:docMk/>
            <pc:sldMk cId="0" sldId="317"/>
            <ac:inkMk id="44" creationId="{1EBB9353-9EBD-0461-3582-16DB418722DF}"/>
          </ac:inkMkLst>
        </pc:inkChg>
        <pc:inkChg chg="add del">
          <ac:chgData name="Richard Peng" userId="9a3a89ac-6dd8-4a6b-97d3-85a7a6a6f053" providerId="ADAL" clId="{54604992-C275-4923-B707-0E92A3D5CEFF}" dt="2026-10-28T03:45:07.597" v="578" actId="9405"/>
          <ac:inkMkLst>
            <pc:docMk/>
            <pc:sldMk cId="0" sldId="317"/>
            <ac:inkMk id="45" creationId="{22AD59B6-DC78-5047-BE51-D135B2C42FC9}"/>
          </ac:inkMkLst>
        </pc:inkChg>
        <pc:inkChg chg="add mod">
          <ac:chgData name="Richard Peng" userId="9a3a89ac-6dd8-4a6b-97d3-85a7a6a6f053" providerId="ADAL" clId="{54604992-C275-4923-B707-0E92A3D5CEFF}" dt="2026-10-28T03:45:11.773" v="582"/>
          <ac:inkMkLst>
            <pc:docMk/>
            <pc:sldMk cId="0" sldId="317"/>
            <ac:inkMk id="46" creationId="{B0B0D7C0-A850-434F-FD45-9496B1A8101E}"/>
          </ac:inkMkLst>
        </pc:inkChg>
        <pc:inkChg chg="add mod">
          <ac:chgData name="Richard Peng" userId="9a3a89ac-6dd8-4a6b-97d3-85a7a6a6f053" providerId="ADAL" clId="{54604992-C275-4923-B707-0E92A3D5CEFF}" dt="2026-10-28T03:45:11.773" v="582"/>
          <ac:inkMkLst>
            <pc:docMk/>
            <pc:sldMk cId="0" sldId="317"/>
            <ac:inkMk id="47" creationId="{CF4F15C3-7ABB-54FF-8DAA-5501B8F5AF19}"/>
          </ac:inkMkLst>
        </pc:inkChg>
      </pc:sldChg>
      <pc:sldChg chg="addSp modSp mod">
        <pc:chgData name="Richard Peng" userId="9a3a89ac-6dd8-4a6b-97d3-85a7a6a6f053" providerId="ADAL" clId="{54604992-C275-4923-B707-0E92A3D5CEFF}" dt="2026-10-28T03:46:55.665" v="623"/>
        <pc:sldMkLst>
          <pc:docMk/>
          <pc:sldMk cId="0" sldId="319"/>
        </pc:sldMkLst>
        <pc:spChg chg="add mod">
          <ac:chgData name="Richard Peng" userId="9a3a89ac-6dd8-4a6b-97d3-85a7a6a6f053" providerId="ADAL" clId="{54604992-C275-4923-B707-0E92A3D5CEFF}" dt="2026-10-28T03:46:49.494" v="620" actId="1076"/>
          <ac:spMkLst>
            <pc:docMk/>
            <pc:sldMk cId="0" sldId="319"/>
            <ac:spMk id="2" creationId="{5EB15E35-EAB4-AB5E-31D4-4C4F41048F77}"/>
          </ac:spMkLst>
        </pc:spChg>
        <pc:grpChg chg="mod">
          <ac:chgData name="Richard Peng" userId="9a3a89ac-6dd8-4a6b-97d3-85a7a6a6f053" providerId="ADAL" clId="{54604992-C275-4923-B707-0E92A3D5CEFF}" dt="2026-10-28T03:46:55.665" v="623"/>
          <ac:grpSpMkLst>
            <pc:docMk/>
            <pc:sldMk cId="0" sldId="319"/>
            <ac:grpSpMk id="5" creationId="{CC9DC190-7B26-CCC0-3558-71EC77718C15}"/>
          </ac:grpSpMkLst>
        </pc:grpChg>
        <pc:inkChg chg="add mod">
          <ac:chgData name="Richard Peng" userId="9a3a89ac-6dd8-4a6b-97d3-85a7a6a6f053" providerId="ADAL" clId="{54604992-C275-4923-B707-0E92A3D5CEFF}" dt="2026-10-28T03:46:55.665" v="623"/>
          <ac:inkMkLst>
            <pc:docMk/>
            <pc:sldMk cId="0" sldId="319"/>
            <ac:inkMk id="3" creationId="{CC76716E-05BF-9DDF-7B6F-4AF4F95A8E08}"/>
          </ac:inkMkLst>
        </pc:inkChg>
        <pc:inkChg chg="add mod">
          <ac:chgData name="Richard Peng" userId="9a3a89ac-6dd8-4a6b-97d3-85a7a6a6f053" providerId="ADAL" clId="{54604992-C275-4923-B707-0E92A3D5CEFF}" dt="2026-10-28T03:46:55.665" v="623"/>
          <ac:inkMkLst>
            <pc:docMk/>
            <pc:sldMk cId="0" sldId="319"/>
            <ac:inkMk id="4" creationId="{FFDE5916-9FBB-79B5-7196-4098F5B20A46}"/>
          </ac:inkMkLst>
        </pc:inkChg>
      </pc:sldChg>
      <pc:sldChg chg="addSp modSp mod">
        <pc:chgData name="Richard Peng" userId="9a3a89ac-6dd8-4a6b-97d3-85a7a6a6f053" providerId="ADAL" clId="{54604992-C275-4923-B707-0E92A3D5CEFF}" dt="2026-10-28T03:52:50.389" v="634" actId="9405"/>
        <pc:sldMkLst>
          <pc:docMk/>
          <pc:sldMk cId="0" sldId="321"/>
        </pc:sldMkLst>
        <pc:spChg chg="mod">
          <ac:chgData name="Richard Peng" userId="9a3a89ac-6dd8-4a6b-97d3-85a7a6a6f053" providerId="ADAL" clId="{54604992-C275-4923-B707-0E92A3D5CEFF}" dt="2026-10-28T03:48:21.729" v="627" actId="1076"/>
          <ac:spMkLst>
            <pc:docMk/>
            <pc:sldMk cId="0" sldId="321"/>
            <ac:spMk id="1099" creationId="{00000000-0000-0000-0000-000000000000}"/>
          </ac:spMkLst>
        </pc:spChg>
        <pc:spChg chg="mod">
          <ac:chgData name="Richard Peng" userId="9a3a89ac-6dd8-4a6b-97d3-85a7a6a6f053" providerId="ADAL" clId="{54604992-C275-4923-B707-0E92A3D5CEFF}" dt="2026-10-28T03:48:24.737" v="628" actId="1076"/>
          <ac:spMkLst>
            <pc:docMk/>
            <pc:sldMk cId="0" sldId="321"/>
            <ac:spMk id="1102" creationId="{00000000-0000-0000-0000-000000000000}"/>
          </ac:spMkLst>
        </pc:spChg>
        <pc:picChg chg="mod">
          <ac:chgData name="Richard Peng" userId="9a3a89ac-6dd8-4a6b-97d3-85a7a6a6f053" providerId="ADAL" clId="{54604992-C275-4923-B707-0E92A3D5CEFF}" dt="2026-10-28T03:49:09.027" v="630" actId="1076"/>
          <ac:picMkLst>
            <pc:docMk/>
            <pc:sldMk cId="0" sldId="321"/>
            <ac:picMk id="1100" creationId="{00000000-0000-0000-0000-000000000000}"/>
          </ac:picMkLst>
        </pc:picChg>
        <pc:inkChg chg="add">
          <ac:chgData name="Richard Peng" userId="9a3a89ac-6dd8-4a6b-97d3-85a7a6a6f053" providerId="ADAL" clId="{54604992-C275-4923-B707-0E92A3D5CEFF}" dt="2026-10-28T03:52:41.764" v="631" actId="9405"/>
          <ac:inkMkLst>
            <pc:docMk/>
            <pc:sldMk cId="0" sldId="321"/>
            <ac:inkMk id="2" creationId="{BBAC0EF8-4838-50A8-097F-B40705319D09}"/>
          </ac:inkMkLst>
        </pc:inkChg>
        <pc:inkChg chg="add">
          <ac:chgData name="Richard Peng" userId="9a3a89ac-6dd8-4a6b-97d3-85a7a6a6f053" providerId="ADAL" clId="{54604992-C275-4923-B707-0E92A3D5CEFF}" dt="2026-10-28T03:52:45.108" v="632" actId="9405"/>
          <ac:inkMkLst>
            <pc:docMk/>
            <pc:sldMk cId="0" sldId="321"/>
            <ac:inkMk id="3" creationId="{F0BDA507-21F8-38C4-4CC6-B72B66E6E4AE}"/>
          </ac:inkMkLst>
        </pc:inkChg>
        <pc:inkChg chg="add">
          <ac:chgData name="Richard Peng" userId="9a3a89ac-6dd8-4a6b-97d3-85a7a6a6f053" providerId="ADAL" clId="{54604992-C275-4923-B707-0E92A3D5CEFF}" dt="2026-10-28T03:52:48.858" v="633" actId="9405"/>
          <ac:inkMkLst>
            <pc:docMk/>
            <pc:sldMk cId="0" sldId="321"/>
            <ac:inkMk id="4" creationId="{F19C41E6-0256-3022-D2DB-25CE2CD78FBF}"/>
          </ac:inkMkLst>
        </pc:inkChg>
        <pc:inkChg chg="add">
          <ac:chgData name="Richard Peng" userId="9a3a89ac-6dd8-4a6b-97d3-85a7a6a6f053" providerId="ADAL" clId="{54604992-C275-4923-B707-0E92A3D5CEFF}" dt="2026-10-28T03:52:50.389" v="634" actId="9405"/>
          <ac:inkMkLst>
            <pc:docMk/>
            <pc:sldMk cId="0" sldId="321"/>
            <ac:inkMk id="5" creationId="{FB3937DD-837F-70EB-D803-A9F703CE8AC4}"/>
          </ac:inkMkLst>
        </pc:inkChg>
      </pc:sldChg>
      <pc:sldChg chg="modSp mod">
        <pc:chgData name="Richard Peng" userId="9a3a89ac-6dd8-4a6b-97d3-85a7a6a6f053" providerId="ADAL" clId="{54604992-C275-4923-B707-0E92A3D5CEFF}" dt="2026-10-23T08:28:37.809" v="7" actId="27636"/>
        <pc:sldMkLst>
          <pc:docMk/>
          <pc:sldMk cId="0" sldId="323"/>
        </pc:sldMkLst>
        <pc:spChg chg="mod">
          <ac:chgData name="Richard Peng" userId="9a3a89ac-6dd8-4a6b-97d3-85a7a6a6f053" providerId="ADAL" clId="{54604992-C275-4923-B707-0E92A3D5CEFF}" dt="2026-10-23T08:28:37.809" v="7" actId="27636"/>
          <ac:spMkLst>
            <pc:docMk/>
            <pc:sldMk cId="0" sldId="323"/>
            <ac:spMk id="1110" creationId="{00000000-0000-0000-0000-000000000000}"/>
          </ac:spMkLst>
        </pc:spChg>
      </pc:sldChg>
      <pc:sldChg chg="addSp modSp mod">
        <pc:chgData name="Richard Peng" userId="9a3a89ac-6dd8-4a6b-97d3-85a7a6a6f053" providerId="ADAL" clId="{54604992-C275-4923-B707-0E92A3D5CEFF}" dt="2026-10-28T04:38:51.686" v="646"/>
        <pc:sldMkLst>
          <pc:docMk/>
          <pc:sldMk cId="0" sldId="324"/>
        </pc:sldMkLst>
        <pc:grpChg chg="mod">
          <ac:chgData name="Richard Peng" userId="9a3a89ac-6dd8-4a6b-97d3-85a7a6a6f053" providerId="ADAL" clId="{54604992-C275-4923-B707-0E92A3D5CEFF}" dt="2026-10-28T04:38:30.420" v="640"/>
          <ac:grpSpMkLst>
            <pc:docMk/>
            <pc:sldMk cId="0" sldId="324"/>
            <ac:grpSpMk id="5" creationId="{344A592F-C0DE-07DF-123C-D2BF6F518E6C}"/>
          </ac:grpSpMkLst>
        </pc:grpChg>
        <pc:grpChg chg="mod">
          <ac:chgData name="Richard Peng" userId="9a3a89ac-6dd8-4a6b-97d3-85a7a6a6f053" providerId="ADAL" clId="{54604992-C275-4923-B707-0E92A3D5CEFF}" dt="2026-10-28T04:38:51.686" v="646"/>
          <ac:grpSpMkLst>
            <pc:docMk/>
            <pc:sldMk cId="0" sldId="324"/>
            <ac:grpSpMk id="11" creationId="{57709CA4-85B6-1E67-FC96-70DA114180D6}"/>
          </ac:grpSpMkLst>
        </pc:grpChg>
        <pc:inkChg chg="add">
          <ac:chgData name="Richard Peng" userId="9a3a89ac-6dd8-4a6b-97d3-85a7a6a6f053" providerId="ADAL" clId="{54604992-C275-4923-B707-0E92A3D5CEFF}" dt="2026-10-28T04:38:23.765" v="637" actId="9405"/>
          <ac:inkMkLst>
            <pc:docMk/>
            <pc:sldMk cId="0" sldId="324"/>
            <ac:inkMk id="2" creationId="{91856428-8A64-B10C-DE49-74F7D7D95338}"/>
          </ac:inkMkLst>
        </pc:inkChg>
        <pc:inkChg chg="add mod">
          <ac:chgData name="Richard Peng" userId="9a3a89ac-6dd8-4a6b-97d3-85a7a6a6f053" providerId="ADAL" clId="{54604992-C275-4923-B707-0E92A3D5CEFF}" dt="2026-10-28T04:38:30.420" v="640"/>
          <ac:inkMkLst>
            <pc:docMk/>
            <pc:sldMk cId="0" sldId="324"/>
            <ac:inkMk id="3" creationId="{51B150BC-7FBA-A45F-AFD6-65C7E9ADCB28}"/>
          </ac:inkMkLst>
        </pc:inkChg>
        <pc:inkChg chg="add mod">
          <ac:chgData name="Richard Peng" userId="9a3a89ac-6dd8-4a6b-97d3-85a7a6a6f053" providerId="ADAL" clId="{54604992-C275-4923-B707-0E92A3D5CEFF}" dt="2026-10-28T04:38:30.420" v="640"/>
          <ac:inkMkLst>
            <pc:docMk/>
            <pc:sldMk cId="0" sldId="324"/>
            <ac:inkMk id="4" creationId="{C16F64AF-D5A7-6E2B-C07B-55E8A9D5528C}"/>
          </ac:inkMkLst>
        </pc:inkChg>
        <pc:inkChg chg="add">
          <ac:chgData name="Richard Peng" userId="9a3a89ac-6dd8-4a6b-97d3-85a7a6a6f053" providerId="ADAL" clId="{54604992-C275-4923-B707-0E92A3D5CEFF}" dt="2026-10-28T04:38:32.516" v="641" actId="9405"/>
          <ac:inkMkLst>
            <pc:docMk/>
            <pc:sldMk cId="0" sldId="324"/>
            <ac:inkMk id="6" creationId="{F0D9A01A-BB56-8663-16E2-635AADD4E50D}"/>
          </ac:inkMkLst>
        </pc:inkChg>
        <pc:inkChg chg="add">
          <ac:chgData name="Richard Peng" userId="9a3a89ac-6dd8-4a6b-97d3-85a7a6a6f053" providerId="ADAL" clId="{54604992-C275-4923-B707-0E92A3D5CEFF}" dt="2026-10-28T04:38:34.001" v="642" actId="9405"/>
          <ac:inkMkLst>
            <pc:docMk/>
            <pc:sldMk cId="0" sldId="324"/>
            <ac:inkMk id="7" creationId="{70739EF7-44B1-7F90-6A12-6DA24A700002}"/>
          </ac:inkMkLst>
        </pc:inkChg>
        <pc:inkChg chg="add mod">
          <ac:chgData name="Richard Peng" userId="9a3a89ac-6dd8-4a6b-97d3-85a7a6a6f053" providerId="ADAL" clId="{54604992-C275-4923-B707-0E92A3D5CEFF}" dt="2026-10-28T04:38:51.686" v="646"/>
          <ac:inkMkLst>
            <pc:docMk/>
            <pc:sldMk cId="0" sldId="324"/>
            <ac:inkMk id="8" creationId="{8A338D07-B1AD-8AC7-28DC-7CE8BED5CE89}"/>
          </ac:inkMkLst>
        </pc:inkChg>
        <pc:inkChg chg="add mod">
          <ac:chgData name="Richard Peng" userId="9a3a89ac-6dd8-4a6b-97d3-85a7a6a6f053" providerId="ADAL" clId="{54604992-C275-4923-B707-0E92A3D5CEFF}" dt="2026-10-28T04:38:51.686" v="646"/>
          <ac:inkMkLst>
            <pc:docMk/>
            <pc:sldMk cId="0" sldId="324"/>
            <ac:inkMk id="9" creationId="{E9BAA32C-555D-11CD-70F1-091D13448953}"/>
          </ac:inkMkLst>
        </pc:inkChg>
        <pc:inkChg chg="add mod">
          <ac:chgData name="Richard Peng" userId="9a3a89ac-6dd8-4a6b-97d3-85a7a6a6f053" providerId="ADAL" clId="{54604992-C275-4923-B707-0E92A3D5CEFF}" dt="2026-10-28T04:38:51.686" v="646"/>
          <ac:inkMkLst>
            <pc:docMk/>
            <pc:sldMk cId="0" sldId="324"/>
            <ac:inkMk id="10" creationId="{3A69B5A8-5FAB-2763-04B5-F0CE1A58B65D}"/>
          </ac:inkMkLst>
        </pc:inkChg>
      </pc:sldChg>
      <pc:sldChg chg="modSp mod modNotes">
        <pc:chgData name="Richard Peng" userId="9a3a89ac-6dd8-4a6b-97d3-85a7a6a6f053" providerId="ADAL" clId="{54604992-C275-4923-B707-0E92A3D5CEFF}" dt="2026-10-28T04:35:30.225" v="636" actId="1076"/>
        <pc:sldMkLst>
          <pc:docMk/>
          <pc:sldMk cId="0" sldId="325"/>
        </pc:sldMkLst>
        <pc:picChg chg="mod">
          <ac:chgData name="Richard Peng" userId="9a3a89ac-6dd8-4a6b-97d3-85a7a6a6f053" providerId="ADAL" clId="{54604992-C275-4923-B707-0E92A3D5CEFF}" dt="2026-10-28T04:35:30.225" v="636" actId="1076"/>
          <ac:picMkLst>
            <pc:docMk/>
            <pc:sldMk cId="0" sldId="325"/>
            <ac:picMk id="1127" creationId="{00000000-0000-0000-0000-000000000000}"/>
          </ac:picMkLst>
        </pc:picChg>
      </pc:sldChg>
      <pc:sldChg chg="addSp modSp mod modNotes">
        <pc:chgData name="Richard Peng" userId="9a3a89ac-6dd8-4a6b-97d3-85a7a6a6f053" providerId="ADAL" clId="{54604992-C275-4923-B707-0E92A3D5CEFF}" dt="2026-10-28T04:44:21.831" v="664"/>
        <pc:sldMkLst>
          <pc:docMk/>
          <pc:sldMk cId="0" sldId="328"/>
        </pc:sldMkLst>
        <pc:grpChg chg="mod">
          <ac:chgData name="Richard Peng" userId="9a3a89ac-6dd8-4a6b-97d3-85a7a6a6f053" providerId="ADAL" clId="{54604992-C275-4923-B707-0E92A3D5CEFF}" dt="2026-10-28T04:43:52.080" v="653"/>
          <ac:grpSpMkLst>
            <pc:docMk/>
            <pc:sldMk cId="0" sldId="328"/>
            <ac:grpSpMk id="8" creationId="{FCF184D5-0DC8-F4EB-8454-4D2ADB02DB4E}"/>
          </ac:grpSpMkLst>
        </pc:grpChg>
        <pc:grpChg chg="mod">
          <ac:chgData name="Richard Peng" userId="9a3a89ac-6dd8-4a6b-97d3-85a7a6a6f053" providerId="ADAL" clId="{54604992-C275-4923-B707-0E92A3D5CEFF}" dt="2026-10-28T04:44:09.237" v="661"/>
          <ac:grpSpMkLst>
            <pc:docMk/>
            <pc:sldMk cId="0" sldId="328"/>
            <ac:grpSpMk id="16" creationId="{6B2F5DC2-B060-735C-9C5B-73D4E2108591}"/>
          </ac:grpSpMkLst>
        </pc:grpChg>
        <pc:grpChg chg="mod">
          <ac:chgData name="Richard Peng" userId="9a3a89ac-6dd8-4a6b-97d3-85a7a6a6f053" providerId="ADAL" clId="{54604992-C275-4923-B707-0E92A3D5CEFF}" dt="2026-10-28T04:44:21.831" v="664"/>
          <ac:grpSpMkLst>
            <pc:docMk/>
            <pc:sldMk cId="0" sldId="328"/>
            <ac:grpSpMk id="19" creationId="{40CFB850-9F9A-DE85-F23C-86C5C2F2DB55}"/>
          </ac:grpSpMkLst>
        </pc:grpChg>
        <pc:inkChg chg="add">
          <ac:chgData name="Richard Peng" userId="9a3a89ac-6dd8-4a6b-97d3-85a7a6a6f053" providerId="ADAL" clId="{54604992-C275-4923-B707-0E92A3D5CEFF}" dt="2026-10-28T04:42:18.768" v="647" actId="9405"/>
          <ac:inkMkLst>
            <pc:docMk/>
            <pc:sldMk cId="0" sldId="328"/>
            <ac:inkMk id="2" creationId="{7EFA67F4-BAF0-82D0-9AB4-4BA8444C07C7}"/>
          </ac:inkMkLst>
        </pc:inkChg>
        <pc:inkChg chg="add">
          <ac:chgData name="Richard Peng" userId="9a3a89ac-6dd8-4a6b-97d3-85a7a6a6f053" providerId="ADAL" clId="{54604992-C275-4923-B707-0E92A3D5CEFF}" dt="2026-10-28T04:43:43.142" v="648" actId="9405"/>
          <ac:inkMkLst>
            <pc:docMk/>
            <pc:sldMk cId="0" sldId="328"/>
            <ac:inkMk id="3" creationId="{B7210551-FE0F-303D-6153-CCD93B0EC2FA}"/>
          </ac:inkMkLst>
        </pc:inkChg>
        <pc:inkChg chg="add mod">
          <ac:chgData name="Richard Peng" userId="9a3a89ac-6dd8-4a6b-97d3-85a7a6a6f053" providerId="ADAL" clId="{54604992-C275-4923-B707-0E92A3D5CEFF}" dt="2026-10-28T04:43:52.080" v="653"/>
          <ac:inkMkLst>
            <pc:docMk/>
            <pc:sldMk cId="0" sldId="328"/>
            <ac:inkMk id="4" creationId="{D0CF75CB-13E8-5FEB-758D-E30B94E7E75F}"/>
          </ac:inkMkLst>
        </pc:inkChg>
        <pc:inkChg chg="add mod">
          <ac:chgData name="Richard Peng" userId="9a3a89ac-6dd8-4a6b-97d3-85a7a6a6f053" providerId="ADAL" clId="{54604992-C275-4923-B707-0E92A3D5CEFF}" dt="2026-10-28T04:43:52.080" v="653"/>
          <ac:inkMkLst>
            <pc:docMk/>
            <pc:sldMk cId="0" sldId="328"/>
            <ac:inkMk id="5" creationId="{CA9BCAC1-881F-411F-FADD-ADF5B8476C67}"/>
          </ac:inkMkLst>
        </pc:inkChg>
        <pc:inkChg chg="add mod">
          <ac:chgData name="Richard Peng" userId="9a3a89ac-6dd8-4a6b-97d3-85a7a6a6f053" providerId="ADAL" clId="{54604992-C275-4923-B707-0E92A3D5CEFF}" dt="2026-10-28T04:43:52.080" v="653"/>
          <ac:inkMkLst>
            <pc:docMk/>
            <pc:sldMk cId="0" sldId="328"/>
            <ac:inkMk id="6" creationId="{58C5B7C0-1462-6D02-D160-B5CB6C7B43A3}"/>
          </ac:inkMkLst>
        </pc:inkChg>
        <pc:inkChg chg="add mod">
          <ac:chgData name="Richard Peng" userId="9a3a89ac-6dd8-4a6b-97d3-85a7a6a6f053" providerId="ADAL" clId="{54604992-C275-4923-B707-0E92A3D5CEFF}" dt="2026-10-28T04:43:52.080" v="653"/>
          <ac:inkMkLst>
            <pc:docMk/>
            <pc:sldMk cId="0" sldId="328"/>
            <ac:inkMk id="7" creationId="{86B8DD19-CE5D-464B-14F4-D4DA9E41D2CF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9" creationId="{23307415-436E-6783-6977-3FC5A2FA7A1D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0" creationId="{FC44E20D-42E0-9C08-765A-789F569826E3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1" creationId="{C429A51E-72CC-9235-C063-D3772D564234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2" creationId="{FA1747D6-F961-4FA8-4A34-E51132FFC13C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3" creationId="{C04761EC-7431-E90A-7202-269950D373C6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4" creationId="{9A775BB5-5C5C-79FD-C2B9-ECF5C4E902E8}"/>
          </ac:inkMkLst>
        </pc:inkChg>
        <pc:inkChg chg="add mod">
          <ac:chgData name="Richard Peng" userId="9a3a89ac-6dd8-4a6b-97d3-85a7a6a6f053" providerId="ADAL" clId="{54604992-C275-4923-B707-0E92A3D5CEFF}" dt="2026-10-28T04:44:09.237" v="661"/>
          <ac:inkMkLst>
            <pc:docMk/>
            <pc:sldMk cId="0" sldId="328"/>
            <ac:inkMk id="15" creationId="{223AF97D-5E08-23CA-C6AB-EAA8C5CB8C33}"/>
          </ac:inkMkLst>
        </pc:inkChg>
        <pc:inkChg chg="add mod">
          <ac:chgData name="Richard Peng" userId="9a3a89ac-6dd8-4a6b-97d3-85a7a6a6f053" providerId="ADAL" clId="{54604992-C275-4923-B707-0E92A3D5CEFF}" dt="2026-10-28T04:44:21.831" v="664"/>
          <ac:inkMkLst>
            <pc:docMk/>
            <pc:sldMk cId="0" sldId="328"/>
            <ac:inkMk id="17" creationId="{B7BBF713-513B-C908-70E7-37C59EDCBC0E}"/>
          </ac:inkMkLst>
        </pc:inkChg>
        <pc:inkChg chg="add mod">
          <ac:chgData name="Richard Peng" userId="9a3a89ac-6dd8-4a6b-97d3-85a7a6a6f053" providerId="ADAL" clId="{54604992-C275-4923-B707-0E92A3D5CEFF}" dt="2026-10-28T04:44:21.831" v="664"/>
          <ac:inkMkLst>
            <pc:docMk/>
            <pc:sldMk cId="0" sldId="328"/>
            <ac:inkMk id="18" creationId="{36CCAD2E-4148-0796-4529-953C438EB696}"/>
          </ac:inkMkLst>
        </pc:ink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329"/>
        </pc:sldMkLst>
      </pc:sldChg>
      <pc:sldChg chg="addSp modSp mod">
        <pc:chgData name="Richard Peng" userId="9a3a89ac-6dd8-4a6b-97d3-85a7a6a6f053" providerId="ADAL" clId="{54604992-C275-4923-B707-0E92A3D5CEFF}" dt="2026-10-28T04:49:54.352" v="700" actId="1076"/>
        <pc:sldMkLst>
          <pc:docMk/>
          <pc:sldMk cId="0" sldId="330"/>
        </pc:sldMkLst>
        <pc:spChg chg="add mod">
          <ac:chgData name="Richard Peng" userId="9a3a89ac-6dd8-4a6b-97d3-85a7a6a6f053" providerId="ADAL" clId="{54604992-C275-4923-B707-0E92A3D5CEFF}" dt="2026-10-28T04:49:54.352" v="700" actId="1076"/>
          <ac:spMkLst>
            <pc:docMk/>
            <pc:sldMk cId="0" sldId="330"/>
            <ac:spMk id="4" creationId="{80A59A57-8077-34F1-AD93-8B6A5A89DC77}"/>
          </ac:spMkLst>
        </pc:spChg>
        <pc:spChg chg="mod">
          <ac:chgData name="Richard Peng" userId="9a3a89ac-6dd8-4a6b-97d3-85a7a6a6f053" providerId="ADAL" clId="{54604992-C275-4923-B707-0E92A3D5CEFF}" dt="2026-10-28T04:49:27.666" v="670" actId="1076"/>
          <ac:spMkLst>
            <pc:docMk/>
            <pc:sldMk cId="0" sldId="330"/>
            <ac:spMk id="1158" creationId="{00000000-0000-0000-0000-000000000000}"/>
          </ac:spMkLst>
        </pc:spChg>
        <pc:picChg chg="add mod">
          <ac:chgData name="Richard Peng" userId="9a3a89ac-6dd8-4a6b-97d3-85a7a6a6f053" providerId="ADAL" clId="{54604992-C275-4923-B707-0E92A3D5CEFF}" dt="2026-10-28T04:49:31.938" v="672" actId="14100"/>
          <ac:picMkLst>
            <pc:docMk/>
            <pc:sldMk cId="0" sldId="330"/>
            <ac:picMk id="3" creationId="{C8325CBC-4F7C-D935-BE9A-46448949ACF4}"/>
          </ac:picMkLst>
        </pc:picChg>
      </pc:sldChg>
      <pc:sldChg chg="modNotes">
        <pc:chgData name="Richard Peng" userId="9a3a89ac-6dd8-4a6b-97d3-85a7a6a6f053" providerId="ADAL" clId="{54604992-C275-4923-B707-0E92A3D5CEFF}" dt="2026-10-23T08:28:37.626" v="0"/>
        <pc:sldMkLst>
          <pc:docMk/>
          <pc:sldMk cId="0" sldId="331"/>
        </pc:sldMkLst>
      </pc:sldChg>
      <pc:sldChg chg="addSp modSp mod">
        <pc:chgData name="Richard Peng" userId="9a3a89ac-6dd8-4a6b-97d3-85a7a6a6f053" providerId="ADAL" clId="{54604992-C275-4923-B707-0E92A3D5CEFF}" dt="2026-10-28T05:07:47.455" v="704"/>
        <pc:sldMkLst>
          <pc:docMk/>
          <pc:sldMk cId="0" sldId="334"/>
        </pc:sldMkLst>
        <pc:grpChg chg="mod">
          <ac:chgData name="Richard Peng" userId="9a3a89ac-6dd8-4a6b-97d3-85a7a6a6f053" providerId="ADAL" clId="{54604992-C275-4923-B707-0E92A3D5CEFF}" dt="2026-10-28T05:07:47.455" v="704"/>
          <ac:grpSpMkLst>
            <pc:docMk/>
            <pc:sldMk cId="0" sldId="334"/>
            <ac:grpSpMk id="5" creationId="{8DEACE2B-10BA-8698-1717-2F5A5DA1E2BA}"/>
          </ac:grpSpMkLst>
        </pc:grpChg>
        <pc:inkChg chg="add mod">
          <ac:chgData name="Richard Peng" userId="9a3a89ac-6dd8-4a6b-97d3-85a7a6a6f053" providerId="ADAL" clId="{54604992-C275-4923-B707-0E92A3D5CEFF}" dt="2026-10-28T05:07:47.455" v="704"/>
          <ac:inkMkLst>
            <pc:docMk/>
            <pc:sldMk cId="0" sldId="334"/>
            <ac:inkMk id="2" creationId="{7053F857-678B-27E9-770E-13E81F1B3522}"/>
          </ac:inkMkLst>
        </pc:inkChg>
        <pc:inkChg chg="add mod">
          <ac:chgData name="Richard Peng" userId="9a3a89ac-6dd8-4a6b-97d3-85a7a6a6f053" providerId="ADAL" clId="{54604992-C275-4923-B707-0E92A3D5CEFF}" dt="2026-10-28T05:07:47.455" v="704"/>
          <ac:inkMkLst>
            <pc:docMk/>
            <pc:sldMk cId="0" sldId="334"/>
            <ac:inkMk id="3" creationId="{C928D128-12C6-0F36-544A-9F242799AE13}"/>
          </ac:inkMkLst>
        </pc:inkChg>
        <pc:inkChg chg="add mod">
          <ac:chgData name="Richard Peng" userId="9a3a89ac-6dd8-4a6b-97d3-85a7a6a6f053" providerId="ADAL" clId="{54604992-C275-4923-B707-0E92A3D5CEFF}" dt="2026-10-28T05:07:47.455" v="704"/>
          <ac:inkMkLst>
            <pc:docMk/>
            <pc:sldMk cId="0" sldId="334"/>
            <ac:inkMk id="4" creationId="{734976D6-8883-CCEB-2F32-C92BF521F871}"/>
          </ac:inkMkLst>
        </pc:inkChg>
      </pc:sldChg>
      <pc:sldChg chg="del">
        <pc:chgData name="Richard Peng" userId="9a3a89ac-6dd8-4a6b-97d3-85a7a6a6f053" providerId="ADAL" clId="{54604992-C275-4923-B707-0E92A3D5CEFF}" dt="2026-10-28T05:08:15.706" v="705" actId="47"/>
        <pc:sldMkLst>
          <pc:docMk/>
          <pc:sldMk cId="0" sldId="335"/>
        </pc:sldMkLst>
      </pc:sldChg>
      <pc:sldChg chg="del">
        <pc:chgData name="Richard Peng" userId="9a3a89ac-6dd8-4a6b-97d3-85a7a6a6f053" providerId="ADAL" clId="{54604992-C275-4923-B707-0E92A3D5CEFF}" dt="2026-10-28T05:08:16.366" v="706" actId="47"/>
        <pc:sldMkLst>
          <pc:docMk/>
          <pc:sldMk cId="0" sldId="336"/>
        </pc:sldMkLst>
      </pc:sldChg>
      <pc:sldChg chg="modSp add mod">
        <pc:chgData name="Richard Peng" userId="9a3a89ac-6dd8-4a6b-97d3-85a7a6a6f053" providerId="ADAL" clId="{54604992-C275-4923-B707-0E92A3D5CEFF}" dt="2026-10-23T08:29:37.146" v="16" actId="20577"/>
        <pc:sldMkLst>
          <pc:docMk/>
          <pc:sldMk cId="2502978326" sldId="352"/>
        </pc:sldMkLst>
        <pc:spChg chg="mod">
          <ac:chgData name="Richard Peng" userId="9a3a89ac-6dd8-4a6b-97d3-85a7a6a6f053" providerId="ADAL" clId="{54604992-C275-4923-B707-0E92A3D5CEFF}" dt="2026-10-23T08:28:51.988" v="9"/>
          <ac:spMkLst>
            <pc:docMk/>
            <pc:sldMk cId="2502978326" sldId="352"/>
            <ac:spMk id="3" creationId="{CE8C61DC-DA36-9F0A-3C95-26CF319819D0}"/>
          </ac:spMkLst>
        </pc:spChg>
        <pc:spChg chg="mod">
          <ac:chgData name="Richard Peng" userId="9a3a89ac-6dd8-4a6b-97d3-85a7a6a6f053" providerId="ADAL" clId="{54604992-C275-4923-B707-0E92A3D5CEFF}" dt="2026-10-23T08:29:37.146" v="16" actId="20577"/>
          <ac:spMkLst>
            <pc:docMk/>
            <pc:sldMk cId="2502978326" sldId="352"/>
            <ac:spMk id="9" creationId="{9C7477C1-3C00-EE48-8A0E-7E8D7D717AAF}"/>
          </ac:spMkLst>
        </pc:spChg>
        <pc:spChg chg="mod">
          <ac:chgData name="Richard Peng" userId="9a3a89ac-6dd8-4a6b-97d3-85a7a6a6f053" providerId="ADAL" clId="{54604992-C275-4923-B707-0E92A3D5CEFF}" dt="2026-10-23T08:29:01.168" v="10"/>
          <ac:spMkLst>
            <pc:docMk/>
            <pc:sldMk cId="2502978326" sldId="352"/>
            <ac:spMk id="10" creationId="{D18C8FF1-5D26-36AE-F553-D9BF713DA40C}"/>
          </ac:spMkLst>
        </pc:spChg>
      </pc:sldChg>
      <pc:sldChg chg="addSp delSp modSp new mod">
        <pc:chgData name="Richard Peng" userId="9a3a89ac-6dd8-4a6b-97d3-85a7a6a6f053" providerId="ADAL" clId="{54604992-C275-4923-B707-0E92A3D5CEFF}" dt="2026-10-28T03:13:46.138" v="503"/>
        <pc:sldMkLst>
          <pc:docMk/>
          <pc:sldMk cId="464633883" sldId="353"/>
        </pc:sldMkLst>
        <pc:spChg chg="del">
          <ac:chgData name="Richard Peng" userId="9a3a89ac-6dd8-4a6b-97d3-85a7a6a6f053" providerId="ADAL" clId="{54604992-C275-4923-B707-0E92A3D5CEFF}" dt="2026-10-28T03:10:24.935" v="482" actId="478"/>
          <ac:spMkLst>
            <pc:docMk/>
            <pc:sldMk cId="464633883" sldId="353"/>
            <ac:spMk id="2" creationId="{0FE9E8F7-03CD-3B9D-A0C2-7B33F49FD33B}"/>
          </ac:spMkLst>
        </pc:spChg>
        <pc:spChg chg="del">
          <ac:chgData name="Richard Peng" userId="9a3a89ac-6dd8-4a6b-97d3-85a7a6a6f053" providerId="ADAL" clId="{54604992-C275-4923-B707-0E92A3D5CEFF}" dt="2026-10-28T03:10:24.935" v="482" actId="478"/>
          <ac:spMkLst>
            <pc:docMk/>
            <pc:sldMk cId="464633883" sldId="353"/>
            <ac:spMk id="3" creationId="{AA8FECAA-77FB-69D9-29C2-DF7DD31B4B21}"/>
          </ac:spMkLst>
        </pc:spChg>
        <pc:spChg chg="add mod">
          <ac:chgData name="Richard Peng" userId="9a3a89ac-6dd8-4a6b-97d3-85a7a6a6f053" providerId="ADAL" clId="{54604992-C275-4923-B707-0E92A3D5CEFF}" dt="2026-10-28T03:11:12.123" v="496" actId="1076"/>
          <ac:spMkLst>
            <pc:docMk/>
            <pc:sldMk cId="464633883" sldId="353"/>
            <ac:spMk id="6" creationId="{79A066F5-6CA1-D06A-2264-1E17FF95A359}"/>
          </ac:spMkLst>
        </pc:spChg>
        <pc:grpChg chg="mod">
          <ac:chgData name="Richard Peng" userId="9a3a89ac-6dd8-4a6b-97d3-85a7a6a6f053" providerId="ADAL" clId="{54604992-C275-4923-B707-0E92A3D5CEFF}" dt="2026-10-28T03:12:37.748" v="499"/>
          <ac:grpSpMkLst>
            <pc:docMk/>
            <pc:sldMk cId="464633883" sldId="353"/>
            <ac:grpSpMk id="9" creationId="{EBB186B8-34F8-CD0B-D04B-85ED85EC2B8D}"/>
          </ac:grpSpMkLst>
        </pc:grpChg>
        <pc:grpChg chg="mod">
          <ac:chgData name="Richard Peng" userId="9a3a89ac-6dd8-4a6b-97d3-85a7a6a6f053" providerId="ADAL" clId="{54604992-C275-4923-B707-0E92A3D5CEFF}" dt="2026-10-28T03:13:46.138" v="503"/>
          <ac:grpSpMkLst>
            <pc:docMk/>
            <pc:sldMk cId="464633883" sldId="353"/>
            <ac:grpSpMk id="13" creationId="{EA3EA4EF-AFF0-A3A0-A595-BE72BC6991B2}"/>
          </ac:grpSpMkLst>
        </pc:grpChg>
        <pc:picChg chg="add mod">
          <ac:chgData name="Richard Peng" userId="9a3a89ac-6dd8-4a6b-97d3-85a7a6a6f053" providerId="ADAL" clId="{54604992-C275-4923-B707-0E92A3D5CEFF}" dt="2026-10-28T03:10:53.785" v="491" actId="1076"/>
          <ac:picMkLst>
            <pc:docMk/>
            <pc:sldMk cId="464633883" sldId="353"/>
            <ac:picMk id="5" creationId="{067A7368-618E-C313-7448-07E011552987}"/>
          </ac:picMkLst>
        </pc:picChg>
        <pc:inkChg chg="add mod">
          <ac:chgData name="Richard Peng" userId="9a3a89ac-6dd8-4a6b-97d3-85a7a6a6f053" providerId="ADAL" clId="{54604992-C275-4923-B707-0E92A3D5CEFF}" dt="2026-10-28T03:12:37.748" v="499"/>
          <ac:inkMkLst>
            <pc:docMk/>
            <pc:sldMk cId="464633883" sldId="353"/>
            <ac:inkMk id="7" creationId="{6CAB20CA-26C8-9CD6-E457-AE770A2432C0}"/>
          </ac:inkMkLst>
        </pc:inkChg>
        <pc:inkChg chg="add mod">
          <ac:chgData name="Richard Peng" userId="9a3a89ac-6dd8-4a6b-97d3-85a7a6a6f053" providerId="ADAL" clId="{54604992-C275-4923-B707-0E92A3D5CEFF}" dt="2026-10-28T03:12:37.748" v="499"/>
          <ac:inkMkLst>
            <pc:docMk/>
            <pc:sldMk cId="464633883" sldId="353"/>
            <ac:inkMk id="8" creationId="{F58A52DF-AA8E-EF1B-A5E9-8C0E78A4A3F3}"/>
          </ac:inkMkLst>
        </pc:inkChg>
        <pc:inkChg chg="add">
          <ac:chgData name="Richard Peng" userId="9a3a89ac-6dd8-4a6b-97d3-85a7a6a6f053" providerId="ADAL" clId="{54604992-C275-4923-B707-0E92A3D5CEFF}" dt="2026-10-28T03:12:52.141" v="500" actId="9405"/>
          <ac:inkMkLst>
            <pc:docMk/>
            <pc:sldMk cId="464633883" sldId="353"/>
            <ac:inkMk id="10" creationId="{800E473D-837F-27C1-0666-B1361A026DAB}"/>
          </ac:inkMkLst>
        </pc:inkChg>
        <pc:inkChg chg="add mod">
          <ac:chgData name="Richard Peng" userId="9a3a89ac-6dd8-4a6b-97d3-85a7a6a6f053" providerId="ADAL" clId="{54604992-C275-4923-B707-0E92A3D5CEFF}" dt="2026-10-28T03:13:46.138" v="503"/>
          <ac:inkMkLst>
            <pc:docMk/>
            <pc:sldMk cId="464633883" sldId="353"/>
            <ac:inkMk id="11" creationId="{49F9BB60-16C3-68E9-DD0A-4DC244C4CE7C}"/>
          </ac:inkMkLst>
        </pc:inkChg>
        <pc:inkChg chg="add mod">
          <ac:chgData name="Richard Peng" userId="9a3a89ac-6dd8-4a6b-97d3-85a7a6a6f053" providerId="ADAL" clId="{54604992-C275-4923-B707-0E92A3D5CEFF}" dt="2026-10-28T03:13:46.138" v="503"/>
          <ac:inkMkLst>
            <pc:docMk/>
            <pc:sldMk cId="464633883" sldId="353"/>
            <ac:inkMk id="12" creationId="{8CD561B6-745A-605E-C25B-A57E8C13C141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07.6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24575,'0'4'0,"0"0"0,1-1 0,0 1 0,0 0 0,0 0 0,0-1 0,0 1 0,1-1 0,0 1 0,0-1 0,3 5 0,11 21 0,151 333 0,132 267 0,-157-362 0,209 290 0,-250-419 0,6-5 0,6-4 0,215 190 0,-207-220-78,254 157-1,-187-151-235,310 124 0,439 87-429,239-21-1598,1152 147 1705,11-92 687,-1719-256-51,-509-75 0,153 48 0,-243-61 0,-1 2 0,0 0 0,0 1 0,-1 1 0,0 1 0,-1 0 0,27 23 0,-36-25 0,-1-1 0,0 2 0,-1-1 0,0 1 0,0 1 0,-1-1 0,-1 1 0,0 0 0,0 0 0,-1 1 0,0-1 0,-1 1 0,-1 0 0,2 15 0,1 16 22,-3 0 1,-2 0-1,-5 47 0,-25 148 276,19-163-205,-152 1652 3,153-1538-9,-59 765 2023,39-717-1549,-10-2-1,-71 232 0,21-177-560,-62 235 0,-42 431 0,-28 118 0,205-1009 0,-98 451 0,98-416 0,7-50 0,2 1 0,-2 73 0,10-123-32,0-1 1,0 1-1,-1-1 0,1 1 0,0 0 1,0-1-1,0 1 0,0-1 0,0 1 1,0-1-1,0 1 0,0 0 0,0-1 1,0 1-1,0-1 0,0 1 0,1-1 1,-1 1-1,0 0 0,0-1 0,0 1 1,1-1-1,-1 1 0,0-1 0,1 0 1,-1 1-1,1-1 0,-1 1 0,0-1 1,1 1-1,-1-1 0,1 0 0,-1 1 1,1-1-1,-1 0 0,1 0 0,-1 1 1,1-1-1,-1 0 0,1 0 0,-1 0 1,2 0-1,20-15-6794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08.1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102 1 24575,'0'13'0,"0"40"0,0 30 0,-7 30 0,-9 22 0,-2 9 0,-4-20 0,1-25 0,4-28-8191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09.0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241 0 24575,'16'1'0,"0"1"0,-1 0 0,1 1 0,-1 0 0,0 1 0,0 1 0,0 1 0,0 0 0,-1 1 0,0 0 0,22 17 0,-16-10 0,-2 1 0,0 0 0,-1 2 0,0 0 0,-1 1 0,24 36 0,-32-41 0,0 0 0,0 1 0,-2 0 0,0 0 0,0 0 0,-1 1 0,-1 0 0,0 0 0,1 20 0,-4-28 0,-1 1 0,0 0 0,-1 0 0,0 0 0,0 0 0,0 0 0,-1-1 0,0 1 0,-1-1 0,0 1 0,0-1 0,0 0 0,-1 0 0,0 0 0,-1-1 0,1 1 0,-1-1 0,0 0 0,-9 7 0,1-2 0,-1-2 0,0 1 0,0-2 0,-1 0 0,0-1 0,-1 0 0,1-1 0,-1-1 0,0 0 0,-1-1 0,1-1 0,-1-1 0,-17 1 0,25-2 0,20 1 0,33 7 0,-16 4 0,-2 1 0,0 0 0,-1 2 0,0 1 0,43 41 0,-38-30 0,-1 3 0,-1 0 0,41 62 0,-56-71 0,0 1 0,-1 0 0,-1 1 0,11 36 0,-18-45 0,0 1 0,-1 0 0,0-1 0,-2 1 0,0 0 0,0 0 0,-2 0 0,-2 20 0,2-29 0,-1-1 0,1 0 0,-1 1 0,0-1 0,-1 0 0,1-1 0,-1 1 0,0 0 0,-1-1 0,1 1 0,-1-1 0,0 0 0,-1-1 0,1 1 0,-1-1 0,0 1 0,0-1 0,0-1 0,0 1 0,-1-1 0,-7 4 0,-8 1 0,1-1 0,-1-1 0,0-1 0,-43 5 0,-2 0 0,0-4 0,0-2 0,-1-3 0,-123-15 0,179 12 12,1 0 1,0-1-1,0 0 0,-1-1 0,2 0 0,-14-7 1,18 8-117,0-1 0,1 1 1,0 0-1,0-1 0,0 0 1,0 0-1,0 0 1,1-1-1,0 1 0,0-1 1,0 0-1,0 1 1,-1-7-1,0 0-1603,1 0 1,0 0-1,-1-20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09.4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24575,'14'0'0,"11"0"0,9 0 0,4 0 0,4 0 0,1 0 0,7 0 0,2 0 0,-2 0 0,-1 7 0,-10 2-8191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09.9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32 24575,'14'0'0,"31"0"0,16 0 0,31 0 0,21-7 0,5-2 0,-11 1 0,-24 1-8191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10.9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72 24575,'13'-1'0,"-1"-1"0,0 0 0,0-1 0,0 0 0,0-1 0,15-8 0,29-8 0,-28 13 0,0 1 0,-1 1 0,2 1 0,-1 2 0,0 1 0,1 1 0,-1 2 0,45 7 0,-58-6 0,1 1 0,-2 0 0,1 2 0,0-1 0,-1 2 0,0 0 0,0 0 0,-1 2 0,0-1 0,-1 2 0,0 0 0,0 0 0,-1 1 0,0 0 0,-1 1 0,0 0 0,11 19 0,-6-3 0,-1 0 0,-1 1 0,-2 1 0,0 0 0,-2 0 0,-2 1 0,0 0 0,-2 0 0,-2 0 0,-1 1 0,-1 0 0,-6 55 0,0-48 0,-2 0 0,-1-1 0,-2 0 0,-2-1 0,-1 0 0,-2 0 0,-2-2 0,-1 0 0,-42 61 0,47-79 0,-1 0 0,-1-2 0,0 1 0,-1-2 0,-1 0 0,0-1 0,0-1 0,-2-1 0,1 0 0,-1-1 0,-22 7 0,0-3 0,0-1 0,-1-2 0,-1-2 0,-53 4 0,80-11 0,-7 0 0,43-1 0,922-11-1365,-896 10-5461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8:59:39.6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122 0 24575,'1'51'0,"-2"-1"0,-3 0 0,-1 0 0,-18 71 0,-2-30 0,4 0 0,3 1 0,-6 122 0,23 357 0,5-489 0,4 1 0,3-1 0,4-1 0,3 0 0,4-1 0,3-2 0,4 0 0,3-2 0,53 92 0,-76-153 0,0 0 0,1 0 0,0-1 0,2-1 0,-1 1 0,1-2 0,1 0 0,1 0 0,-1-1 0,2-1 0,-1 0 0,1-1 0,1-1 0,0 0 0,23 7 0,18 0 0,110 12 0,-111-19 0,256 33 0,181 22 0,216 11-365,229 6-1094,192 3 538,3164 150-1932,-3679-204 2567,356 22-1156,-146 5 934,-111 7-79,742 124 707,-23 50 363,-706-113-378,-479-83-105,2231 397 0,-1130-189 0,-60-12 0,-820-134 0,-131 1 0,-293-86 392,-1 2 0,-1 1 0,-1 3 1,-1 1-1,-1 2 0,-1 2 0,50 48 0,-69-56-144,0 0 0,-2 1 1,-1 1-1,-1 1 0,0 0 0,-2 1 0,-1 1 1,-1 0-1,-2 1 0,0 0 0,-2 0 0,0 1 1,4 44-1,11 75-18,5 0 0,71 210 1,133 267 176,-210-569-404,88 199-3,-33-81 0,-60-133 0,103 227 0,-88-205 0,3-2 0,55 73 0,217 249 0,-299-373 0,0 1 0,1-2 0,1 1 0,-1-1 0,1-1 0,14 9 0,0-5 0,0 0 0,31 9 0,498 133 0,25-34 0,-417-87 0,3 0 0,1006 183 0,293 80 0,-765-142 0,-301-73 0,509 118 0,-678-133 0,-186-50 0,0 2 0,73 41 0,-101-50 0,0 1 0,-1 1 0,0 0 0,0 1 0,-1 0 0,0 1 0,-1 0 0,0 1 0,-1 0 0,-1 0 0,0 1 0,-1 1 0,-1 0 0,0 0 0,0 0 0,-2 1 0,0-1 0,-1 1 0,3 20 0,2-6 0,1 0 0,1 0 0,2-1 0,1 0 0,1-1 0,33 45 0,20 36 0,292 640 0,-64 35 0,-247-635-1365,-17-45-5461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1.1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24575,'7'0'0,"29"7"0,37 2 0,33 0 0,25-2 0,19-2 0,-3-2 0,-13-1 0,-28-2-8191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1.5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24575,'0'7'0,"0"43"0,0 41 0,7 25 0,2 41 0,-1 42 0,-1 1 0,-2-14 0,-1-31 0,-3-41-8191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1.9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24575,'20'0'0,"14"0"0,29 0 0,24 0 0,11 0 0,2 0 0,-16 0-8191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2.3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24575,'14'0'0,"24"0"0,28 0 0,22 0 0,10 0 0,2 0 0,-16 0-8191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3.0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83 1 24575,'-1'26'0,"-2"1"0,0-1 0,-2 0 0,-13 39 0,1 2 0,15-58 0,-8 28 0,2 1 0,1 0 0,2 0 0,2 0 0,2 56 0,2-88 0,0 0 0,0 0 0,1 0 0,-1-1 0,1 1 0,1 0 0,-1-1 0,1 0 0,0 1 0,0-1 0,0 0 0,1 0 0,-1-1 0,1 1 0,1-1 0,-1 0 0,0 0 0,1 0 0,0-1 0,0 1 0,0-1 0,0-1 0,1 1 0,-1-1 0,1 1 0,0-2 0,10 3 0,12 2 0,2-2 0,-1-1 0,0-1 0,43-3 0,-34 0 0,390-11 0,-367 10 0,2-2 0,-63 4 0,1 0 0,-1 1 0,1-1 0,-1 0 0,0 0-1,1 0 1,-1 0 0,1 0 0,-1 0 0,1 0 0,-1 0 0,0 0-1,1 0 1,-1 0 0,1 0 0,-1 0 0,1 0 0,-1-1 0,0 1 0,1 0-1,-1 0 1,1 0 0,-1-1 0,0 1 0,1 0 0,-1 0 0,0-1-1,1 1 1,-1 0 0,0-1 0,0 1 0,1 0 0,-1-1 0,0 1-1,0-1 1,0 1 0,1 0 0,-1-1 0,0 1 0,0-1 0,0 1 0,0-1-1,0 1 1,0 0 0,0-1 0,0 1 0,0-1 0,0 1 0,0-1-1,0 1 1,0 0 0,0-1 0,-1 0 0,-16-15-848,13 13 338,-33-24-6316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0:03.7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207 52 24575,'-9'0'0,"0"0"0,0-1 0,0 0 0,0-1 0,0 0 0,0-1 0,0 1 0,0-2 0,1 1 0,-1-1 0,1-1 0,-9-6 0,15 11 0,-27-13 0,28 13 0,-1 0 0,1 0 0,0 0 0,0 1 0,0-1 0,0 0 0,0 1 0,-1-1 0,1 1 0,0 0 0,0-1 0,0 1 0,0 0 0,0 0 0,1-1 0,-1 1 0,0 0 0,0 0 0,0 0 0,1 0 0,-1 0 0,0 0 0,1 0 0,-1 0 0,1 0 0,0 1 0,-1 1 0,-5 17 0,0 1 0,2 0 0,1 0 0,0 0 0,1 39 0,1-31 0,-1 817 72,7-421-1509,-5-390-5389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3.1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0 601 24575,'0'-7'0,"0"-29"0,0-16 0,7-6 0,9-6 0,2-7 0,4 2 0,-1 7 0,-4 6 0,2 13 0,4 13 0,-1 6 0,1 6 0,-1 7-8191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4.7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24575,'7'0'0,"9"0"0,9 0 0,13 0 0,22 0 0,13 0 0,2 0 0,-5 0 0,-15 0-8191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5.2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24575,'7'0'0,"9"7"0,15 2 0,17 0 0,27-2 0,28-2 0,11-2 0,-1-1 0,-12-2 0,-24 0-8191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6.3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 1 24575,'0'14'0,"0"31"0,0 37 0,-7 30 0,-2 4 0,0 10 0,2-4 0,2-8 0,2-10 0,1-22-8191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6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24575,'13'0'0,"12"0"0,9 0 0,4 0 0,11 0 0,3 0 0,0 0 0,-9 0-8191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7.1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24575,'7'0'0,"29"0"0,30 0 0,17 0 0,1 0 0,-7 0 0,-9 0 0,-17 0-8191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7.9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198 1 24575,'10'0'0,"32"-1"0,0 2 0,0 2 0,0 1 0,61 15 0,-94-17 0,1 1 0,-1 0 0,0 1 0,0 0 0,0 0 0,0 1 0,-1 0 0,0 0 0,0 1 0,0 0 0,-1 1 0,0 0 0,0 0 0,-1 0 0,0 1 0,0 0 0,0 0 0,-1 0 0,-1 1 0,1 0 0,-1 0 0,-1 0 0,0 0 0,4 19 0,-5-16 0,-1 0 0,-1 0 0,0-1 0,0 1 0,-1 0 0,-1 0 0,0 0 0,0 0 0,-1-1 0,-1 0 0,0 1 0,0-1 0,-1-1 0,-1 1 0,0-1 0,-9 13 0,11-15 0,-1-1 0,1 1 0,1 0 0,0 0 0,0 1 0,1-1 0,-1 1 0,2-1 0,-1 1 0,2 0 0,-1-1 0,1 1 0,0 0 0,2 13 0,4 8 0,0-1 0,21 55 0,-4-12 0,-17-52 0,-2 0 0,0 1 0,-1-1 0,0 24 0,-3-34 0,0 0 0,-1 0 0,0-1 0,-1 1 0,0-1 0,-1 1 0,0-1 0,0 0 0,-1 0 0,0 0 0,-5 8 0,-6 3 0,0-1 0,-2-1 0,0-1 0,0 0 0,-2-2 0,0 0 0,0 0 0,-2-2 0,1-1 0,-2 0 0,0-2 0,0 0 0,-1-2 0,-33 9 0,47-16 9,0 1-1,0-1 0,0 0 1,0-1-1,-1 0 0,1-1 1,0 0-1,0 0 0,0-1 1,0 0-1,0 0 0,-15-7 1,11 2-194,0 1 1,1-2 0,0 0 0,0 0 0,1-1-1,0-1 1,-13-14 0,-31-43-6642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8.7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1 113 24575,'1'0'0,"0"0"0,0 0 0,-1 1 0,1-1 0,0 0 0,0 1 0,0-1 0,-1 1 0,1-1 0,0 1 0,0-1 0,-1 1 0,1-1 0,0 1 0,-1 0 0,1-1 0,-1 1 0,1 0 0,-1 0 0,1-1 0,-1 1 0,0 0 0,1 0 0,0 1 0,6 25 0,-3 0 0,1 52 0,-5-55 0,1 0 0,1 0 0,1-1 0,12 43 0,-14-61 0,1 0 0,0 0 0,1 0 0,-1 0 0,1 0 0,0-1 0,0 1 0,0-1 0,1 0 0,0 0 0,0 0 0,0 0 0,0-1 0,0 1 0,1-1 0,0 0 0,-1 0 0,1-1 0,0 0 0,0 0 0,0 0 0,1 0 0,-1-1 0,0 1 0,9-1 0,-1 0 0,-1-1 0,1 0 0,0-1 0,0-1 0,-1 0 0,1 0 0,-1-1 0,0-1 0,1 0 0,-2-1 0,1 0 0,0-1 0,-1 0 0,0-1 0,-1 0 0,0-1 0,0 0 0,0-1 0,-1 0 0,0 0 0,-1-1 0,0 0 0,8-13 0,-9 13 0,0-1 0,0 0 0,-1-1 0,-1 0 0,1 0 0,-2 0 0,0 0 0,0-1 0,-2 1 0,1-1 0,-1 0 0,-1 0 0,0 0 0,-1 0 0,-1 0 0,0 0 0,0 0 0,-2 0 0,1 0 0,-2 1 0,1-1 0,-12-22 0,13 31 4,0 0 0,0-1-1,-1 2 1,1-1-1,-1 0 1,0 1 0,0-1-1,0 1 1,-1 0 0,1 0-1,-1 0 1,0 0-1,0 1 1,0-1 0,0 1-1,0 0 1,0 0 0,-1 1-1,1-1 1,0 1-1,-1 0 1,1 0 0,-1 1-1,0-1 1,1 1 0,-1 0-1,0 0 1,1 0-1,-1 1 1,1 0 0,-1 0-1,-8 3 1,-3 2-190,1 1 1,-1 0-1,1 1 0,1 1 1,0 1-1,0 0 1,-20 18-1,-17 22-6640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09.5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121 19 24575,'2'0'0,"0"0"0,1 1 0,-1 0 0,1-1 0,-1 1 0,0 0 0,1 0 0,-1 0 0,0 0 0,0 0 0,0 1 0,0-1 0,0 1 0,0-1 0,0 1 0,-1 0 0,1 0 0,0 0 0,-1 0 0,0 0 0,1 0 0,-1 0 0,0 0 0,0 0 0,0 1 0,0-1 0,0 5 0,4 9 0,-1 0 0,-1 1 0,1 18 0,-3-19 0,7 93 0,-7-73 0,1-1 0,2 0 0,1-1 0,16 56 0,-20-85 0,1 0 0,0-1 0,0 0 0,0 1 0,1-1 0,-1 0 0,1 0 0,0 0 0,0-1 0,0 1 0,1-1 0,6 6 0,-8-8 0,1 1 0,0-1 0,-1 0 0,1 0 0,0 0 0,0 0 0,0-1 0,-1 1 0,1-1 0,0 0 0,0 0 0,0 0 0,0 0 0,0 0 0,0 0 0,0-1 0,0 0 0,-1 1 0,1-1 0,0 0 0,0-1 0,4-1 0,12-8 0,1-1 0,-2-1 0,0 0 0,0-2 0,-1 0 0,20-23 0,-7 4 0,-2-1 0,30-50 0,-55 79 0,16-25 0,17-37 0,-32 60 0,-1 0 0,0 0 0,0 0 0,-1-1 0,0 1 0,0-1 0,-1 1 0,0-1 0,-1 1 0,0-15 0,-1 20 0,0 0 0,0 0 0,0 0 0,0 0 0,-1 0 0,1 0 0,-1 0 0,0 1 0,1-1 0,-1 0 0,-1 1 0,1-1 0,0 1 0,-1 0 0,1 0 0,-1 0 0,1 0 0,-1 0 0,0 1 0,0-1 0,0 1 0,0 0 0,0 0 0,-4-1 0,-8-3 0,-1 2 0,0 0 0,-25-1 0,35 3 0,-208-5 0,182 7 0,0 2 0,0 2 0,1 0 0,-50 17 0,70-19-195,0 1 0,1 1 0,0 0 0,0 0 0,0 1 0,-12 10 0,-1 6-6631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9:01:10.8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74 24575,'14'0'0,"11"0"0,8 0 0,6 0 0,2 0 0,2 0 0,-7-6 0,-2-3 0,-1 0 0,2 2 0,-6-5 0,13 0 0,6 1 0,-4 4-8191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46:44.6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36 24575,'241'0'0,"0"0"0,128 2 0,852 32 0,512 4 0,-1163-75 0,-96 2 0,313 0-1365,-680 33-5461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46:46.1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1991 24575,'3'0'0,"0"0"0,1-1 0,-1 1 0,0-1 0,0 0 0,0 0 0,0-1 0,0 1 0,0 0 0,0-1 0,0 0 0,3-2 0,14-8 0,863-423 0,-270 170 0,-431 188 0,-33 11 0,77-32 0,125-30 0,236-94 0,-346 125 0,-95 41 0,212-115 0,-314 142-195,-1-2 0,-2-2 0,-1-2 0,-2-2 0,-1-1 0,46-63 0,-49 58-6631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46:47.1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0 343 24575,'99'-25'0,"169"-66"0,-161 51 0,93-39 0,60-20 0,-257 97 0,0 1 0,1 0 0,-1 0 0,0 0 0,0 0 0,0 0 0,1 1 0,-1 0 0,0-1 0,1 1 0,-1 0 0,0 1 0,0-1 0,1 1 0,-1-1 0,0 1 0,0 0 0,1 0 0,-1 0 0,0 1 0,0-1 0,4 4 0,-3-1 0,-1 1 0,1 0 0,-1-1 0,0 2 0,0-1 0,-1 0 0,0 0 0,0 1 0,0 0 0,-1-1 0,1 1 0,0 10 0,9 81 0,-4 1 0,-7 134 0,-2-119 0,16 162 0,-7-237-455,2-1 0,26 71 0,-19-62-6371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51:14.0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24575,'0'2'0,"0"-1"0,1 0 0,-1 0 0,0 0 0,1 0 0,-1 0 0,1 0 0,-1 0 0,1 0 0,-1 0 0,1 0 0,0 0 0,-1 0 0,1-1 0,0 1 0,0 0 0,0 0 0,0-1 0,0 1 0,-1 0 0,1-1 0,0 1 0,0-1 0,1 0 0,-1 1 0,2 0 0,23 11 0,0-1 0,1-1 0,0-1 0,1-2 0,31 5 0,-24-4 0,250 45 0,138 8 0,120 0 0,2789 143-1737,-3316-204 1737,2624 24 1737,39-25-1737,-2389-8 0,324-52 0,-100 26-1365,-394 32-5461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51:15.1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1 146 24575,'3'22'0,"0"0"0,2 0 0,0-1 0,1 1 0,2-1 0,0-1 0,14 26 0,-11-22 0,91 188 0,-79-170 0,2-1 0,58 73 0,-73-103 0,1-1 0,0 0 0,0-1 0,1 0 0,0-1 0,0 0 0,1-1 0,0-1 0,0 0 0,0 0 0,1-1 0,15 3 0,19 2 0,1-2 0,61 2 0,-109-10 0,226 14 0,1-11 0,-1-9 0,0-10 0,236-47 0,-199 9 0,-3-11 0,-3-11 0,299-133 0,27-24 0,-527 215-114,392-142-1137,-400 138-5575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1:51:16.0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1 135 24575,'113'-4'0,"209"-33"0,101-51 0,-418 87 0,-1 0 0,1 0 0,-1 0 0,1 0 0,0 1 0,-1 0 0,1 0 0,0 0 0,-1 1 0,1-1 0,0 1 0,7 2 0,-10-1 0,0 0 0,1-1 0,-1 1 0,0 0 0,0 0 0,0 0 0,0 0 0,-1 0 0,1 1 0,0-1 0,-1 0 0,0 1 0,1-1 0,-1 1 0,0 0 0,0-1 0,-1 1 0,1 0 0,0 0 0,-1-1 0,0 1 0,1 0 0,-2 3 0,1 25 0,-2-1 0,-1 1 0,-1-1 0,-2 1 0,-12 39 0,15-59 0,-86 302-33,-11 46 153,74-248-846,-14 140 0,34-183-6100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6:58.0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6688 976 24575,'-293'0'0,"-9"0"0,-101 1 0,-750 53-280,-2 56-129,699-63 355,-360 13 54,666-57 0,0-7 0,0-6 0,-200-41 0,298 40-8,0-3 0,1-2 1,-65-30-1,90 34 27,1-2 1,0 0-1,2-2 0,-1-1 1,2 0-1,0-2 0,-28-32 1,-4-12 474,18 19-432,-79-75 1,41 59-63,-57-53 0,113 95 0,2 0 0,0-2 0,1 0 0,0 0 0,-11-25 0,14 21 0,-33-53 0,41 71 0,0 0 0,-1 1 0,1 0 0,-1 0 0,-1 0 0,1 1 0,-1-1 0,0 1 0,0 1 0,-8-5 0,-23-6 0,28 12 0,0-1 0,0-1 0,0 1 0,-12-9 0,18 10 0,0 0 0,1 0 0,-1-1 0,0 0 0,1 1 0,0-1 0,0 0 0,0 0 0,0 0 0,0 0 0,0 0 0,1-1 0,-1 1 0,1 0 0,0-1 0,0-3 0,-7-37 0,6 31 0,0 0 0,0 0 0,-2 0 0,1 0 0,-9-18 0,0 21-1365,1 13-5461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6:58.9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1174 24575,'3'-125'0,"6"-1"0,29-139 0,82-236 0,-115 482 0,-2 5 0,1 0 0,1 0 0,0 0 0,10-16 0,-13 26 0,0 0 0,1 1 0,-1 0 0,1-1 0,0 1 0,0 0 0,0 0 0,0 1 0,1-1 0,-1 1 0,1-1 0,0 1 0,-1 0 0,1 1 0,0-1 0,0 1 0,0-1 0,0 1 0,7-1 0,16 1 0,1 0 0,-1 2 0,0 1 0,1 1 0,43 11 0,0-1 0,182 34-38,44 7 166,-216-43-856,138 0 1,-183-11-6099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5.8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 0 24575,'1'38'0,"8"47"0,1 23 0,-12-22 0,-3 0 0,-19 99 0,-6 80 0,30-262 0,-1 8 0,1 0 0,0 0 0,1 0 0,3 20 0,-4-30 0,1 1 0,-1 0 0,1-1 0,-1 1 0,1 0 0,0-1 0,0 1 0,-1-1 0,1 1 0,1-1 0,-1 1 0,0-1 0,0 0 0,0 1 0,1-1 0,-1 0 0,0 0 0,1 0 0,-1 0 0,1 0 0,0 0 0,-1-1 0,1 1 0,0 0 0,-1-1 0,1 1 0,0-1 0,-1 0 0,1 0 0,0 1 0,0-1 0,0 0 0,-1 0 0,5-1 0,1-1 0,1 0 0,0 0 0,-1-1 0,1 0 0,-1 0 0,0-1 0,0 0 0,0 0 0,11-10 0,57-54 0,-32 21 0,49-70 0,-20 24 0,-71 91 0,0 0 0,1 1 0,-1-1 0,0 1 0,1-1 0,-1 1 0,1 0 0,-1 0 0,1 0 0,-1 0 0,1 0 0,0 0 0,0 0 0,3-1 0,-5 2 0,1 0 0,-1 0 0,1 0 0,-1 1 0,1-1 0,-1 0 0,1 0 0,-1 1 0,1-1 0,-1 0 0,1 0 0,-1 1 0,1-1 0,-1 1 0,1-1 0,-1 0 0,0 1 0,1-1 0,-1 1 0,0-1 0,1 1 0,-1-1 0,0 1 0,1-1 0,-1 1 0,0-1 0,0 1 0,0 0 0,0-1 0,0 1 0,2 9 0,-1-1 0,0 0 0,-1 1 0,-1 11 0,0-15 0,1 8 0,-2 23 0,2 0 0,5 50 0,-4-78 0,1 0 0,-1 0 0,2 0 0,-1 0 0,1 0 0,0-1 0,1 1 0,0-1 0,1 0 0,-1 0 0,1 0 0,1-1 0,0 1 0,0-2 0,8 9 0,-11-13 0,0 0 0,0 0 0,0-1 0,0 1 0,1-1 0,-1 0 0,0 1 0,1-1 0,-1-1 0,1 1 0,-1 0 0,1-1 0,0 0 0,-1 0 0,1 0 0,-1 0 0,1-1 0,-1 1 0,1-1 0,-1 0 0,1 0 0,-1 0 0,1-1 0,-1 1 0,5-3 0,6-5 0,1 0 0,-1 0 0,0-2 0,12-12 0,15-16-195,-2-2 0,-1-2 0,-3-1 0,-1-2 0,-3-1 0,41-81 0,-29 37-6631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6.6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0 238 24575,'87'1'0,"100"-3"0,-179 1 0,0-1 0,-1 0 0,1 0 0,0 0 0,-1-1 0,1 0 0,-1-1 0,0 0 0,0 0 0,0 0 0,0-1 0,-1 0 0,0 0 0,0-1 0,0 0 0,-1 0 0,0 0 0,0 0 0,0-1 0,-1 0 0,0 0 0,-1 0 0,1-1 0,-1 1 0,-1-1 0,1 1 0,1-15 0,-3 19 0,0 1 0,-1-1 0,0 0 0,1 1 0,-1-1 0,0 0 0,0 1 0,0-1 0,-1 0 0,1 1 0,-1-1 0,0 1 0,1-1 0,-1 1 0,0-1 0,0 1 0,-1-1 0,1 1 0,0 0 0,-1 0 0,1 0 0,-1 0 0,0 0 0,0 0 0,0 0 0,0 0 0,0 1 0,0-1 0,-3-1 0,1 1 0,-1 1 0,1-1 0,-1 1 0,0 0 0,1 0 0,-1 0 0,0 1 0,0 0 0,0 0 0,0 0 0,1 0 0,-1 1 0,0 0 0,-9 2 0,2 2 0,0-1 0,1 2 0,0 0 0,0 0 0,0 1 0,0 0 0,1 0 0,0 2 0,1-1 0,0 1 0,0 0 0,1 1 0,0 0 0,1 0 0,0 1 0,-8 18 0,11-22 0,0 1 0,1 0 0,0 0 0,1 0 0,-1 0 0,2 0 0,-1 0 0,1 1 0,0-1 0,1 0 0,0 1 0,1-1 0,-1 1 0,1-1 0,1 0 0,0 0 0,0 0 0,1 1 0,0-2 0,0 1 0,0 0 0,1-1 0,1 0 0,-1 1 0,11 11 0,-7-10-62,0-1 0,0 0 0,1-1 0,0 1 0,0-2 0,1 1 0,0-1 0,0-1 0,0 0 0,1 0 0,0-1 0,0-1-1,0 0 1,0 0 0,0-1 0,1 0 0,-1-1 0,1 0 0,-1-1 0,1 0 0,15-3 0,51-13-6764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7.0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 1 24575,'0'6'0,"0"20"0,0 11 0,0 12 0,0 21 0,-12 11 0,-4-8-8191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7.5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 1 24575,'0'6'0,"0"8"0,0 25 0,0 37 0,0 29 0,-6 14 0,-2 0 0,0-15 0,2-25-8191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8.0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610 0 24575,'-4'1'0,"1"0"0,0 0 0,-1 1 0,1-1 0,0 1 0,0 0 0,0 0 0,0 0 0,0 0 0,0 0 0,0 1 0,1-1 0,-1 1 0,1 0 0,0-1 0,0 1 0,0 0 0,-3 7 0,5-10 0,-24 36 0,3 1 0,0 0 0,3 2 0,1 0 0,2 1 0,2 0 0,-15 75 0,27-109 0,0 0 0,1 0 0,0 0 0,-1 0 0,2 0 0,-1 0 0,1 0 0,0 0 0,0 0 0,1 0 0,-1 0 0,1 0 0,1-1 0,-1 1 0,5 6 0,-4-8 0,0-1 0,0 0 0,0 0 0,0 0 0,1-1 0,-1 1 0,1-1 0,0 1 0,0-1 0,0-1 0,0 1 0,0 0 0,0-1 0,0 0 0,0 0 0,1 0 0,-1 0 0,0-1 0,1 0 0,-1 0 0,5 0 0,80-12 0,-87 12 0,-1-1 0,1 1 0,-1 0 0,1 0 0,-1 0 0,0 0 0,1 0 0,-1 0 0,1 0 0,-1 0 0,1 0 0,-1 1 0,0-1 0,1 1 0,-1-1 0,0 1 0,1-1 0,-1 1 0,0 0 0,0 0 0,0-1 0,1 1 0,-1 0 0,0 0 0,0 0 0,0 0 0,0 1 0,-1-1 0,1 0 0,0 0 0,0 0 0,-1 1 0,1-1 0,-1 0 0,1 1 0,-1-1 0,1 1 0,-1-1 0,0 0 0,0 1 0,0-1 0,0 3 0,0 8 0,-1 0 0,0 0 0,-1-1 0,-4 18 0,5-25 0,-49 176 0,-78 179 0,82-235 0,-147 396 0,186-500 0,-25 58 0,30-75 0,1 0 0,0-1 0,-1 1 0,1-1 0,-1 1 0,0-1 0,0 0 0,0 1 0,0-1 0,0 0 0,0 0 0,-1 0 0,1-1 0,-1 1 0,1-1 0,-1 1 0,0-1 0,1 0 0,-1 0 0,-6 1 0,7-2 0,-1-1 0,1 1 0,-1-1 0,1 0 0,-1 0 0,1 0 0,0 0 0,-1 0 0,1-1 0,0 1 0,0-1 0,0 1 0,0-1 0,0 0 0,1 0 0,-1 0 0,0 0 0,1 0 0,0 0 0,-1 0 0,1-1 0,-1-2 0,-8-14-341,2-1 0,0 0-1,-6-26 1,-17-83-6485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8.7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 0 24575,'1'0'0,"0"0"0,0 0 0,0 1 0,1-1 0,-1 0 0,0 0 0,0 1 0,0-1 0,0 1 0,0-1 0,0 1 0,0-1 0,0 1 0,0 0 0,0-1 0,0 1 0,-1 0 0,1 0 0,0 0 0,0-1 0,-1 1 0,1 0 0,-1 0 0,2 2 0,9 33 0,-11-35 0,11 56 0,-3 1 0,-3 0 0,-3 97 0,-27 181 0,24-328 0,-16 139 0,-7 99 0,23-233 0,0 0 0,2 0 0,-1 0 0,2-1 0,0 1 0,4 16 0,-5-27 0,-1 0 0,1-1 0,-1 1 0,1 0 0,0 0 0,0-1 0,0 1 0,0-1 0,0 1 0,0-1 0,0 1 0,1-1 0,-1 0 0,0 0 0,1 1 0,-1-1 0,1 0 0,-1 0 0,1-1 0,0 1 0,-1 0 0,1 0 0,0-1 0,-1 1 0,1-1 0,0 1 0,0-1 0,0 0 0,-1 0 0,1 0 0,0 0 0,0 0 0,3-1 0,3-1 0,0 0 0,-1-1 0,1 0 0,-1 0 0,14-9 0,-19 11 0,71-50 0,11-7 0,-75 53 0,-1 1 0,1 0 0,0 0 0,0 1 0,0 0 0,0 0 0,18-2 0,-21 5 0,-1 0 0,0 0 0,1 1 0,-1 0 0,0 0 0,1 1 0,-1-1 0,0 1 0,0 0 0,0 0 0,0 1 0,0-1 0,-1 1 0,1 0 0,-1 1 0,0-1 0,0 1 0,0 0 0,0 0 0,-1 0 0,1 0 0,5 10 0,3 6 0,0 1 0,-2 0 0,15 42 0,-1 15 0,24 141 0,-14-49 0,-34-169-11,1 5-73,0 1-1,0-1 0,1 1 1,0-1-1,0 0 0,0 1 1,1-1-1,0 0 0,0-1 1,0 1-1,1-1 1,0 1-1,0-1 0,1 0 1,6 6-1,19 0-6741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9.1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201 1 24575,'-6'0'0,"-8"24"0,-13 38 0,-15 50 0,0 48 0,8 22 0,9 2 0,14-17 0,17-31 0,17-39 0,18-35 0,20-47 0,6-56 0,-10-21-8191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19.5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 0 24575,'-6'6'0,"-2"8"0,7 8 0,9-1 0,15 10 0,22 10 0,9 4 0,13 8 0,8-1 0,-9-2 0,-16-10-8191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0.1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0 133 24575,'82'1'0,"97"-3"0,-174 2 0,-1-1 0,0 1 0,0-1 0,1 0 0,-1-1 0,0 1 0,0-1 0,0 1 0,0-1 0,-1 0 0,1-1 0,0 1 0,-1-1 0,0 1 0,0-1 0,1 0 0,-1 0 0,-1-1 0,1 1 0,-1 0 0,4-7 0,-5 8 0,0 0 0,0 0 0,-1 0 0,1 1 0,-1-1 0,0 0 0,1 0 0,-1 0 0,0 0 0,0 0 0,0 0 0,0 0 0,-1 0 0,1 0 0,0 0 0,-1 0 0,1 0 0,-1 1 0,-1-3 0,0 1 0,0 0 0,0 1 0,0-1 0,0 1 0,0 0 0,-1 0 0,1 0 0,-1 0 0,1 0 0,-1 0 0,0 1 0,0-1 0,0 1 0,0 0 0,-4-1 0,-1 0 0,1 0 0,-1 1 0,0 0 0,0 0 0,1 1 0,-1 0 0,0 0 0,0 1 0,1 0 0,-1 1 0,1-1 0,-1 2 0,1-1 0,-1 1 0,1 0 0,0 0 0,0 1 0,1 0 0,-1 0 0,1 0 0,0 1 0,0 0 0,0 0 0,1 1 0,0 0 0,0 0 0,0 0 0,1 0 0,-1 1 0,2 0 0,-1 0 0,1 0 0,0 0 0,0 0 0,1 1 0,0-1 0,1 1 0,-1-1 0,1 1 0,1 0 0,0 0 0,0-1 0,0 1 0,1 0 0,2 12 0,2-7 0,0 0 0,1-1 0,1 0 0,-1-1 0,2 1 0,0-1 0,0-1 0,1 1 0,0-1 0,1-1 0,16 13 0,11 7 0,80 44 0,-96-60-124,0-1 0,1-1 0,0-1 0,1-1 0,0-1 0,1 0-1,-1-2 1,1-1 0,1-1 0,30 1 0,-1-9-6702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0.6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418 292 24575,'-12'-46'0,"-18"-46"0,25 79 0,-1 0 0,0 1 0,-1-1 0,0 1 0,-1 0 0,0 1 0,-17-18 0,22 25 0,-1 1 0,0-1 0,0 1 0,0 0 0,0 0 0,-1 0 0,1 1 0,-1 0 0,1-1 0,-1 2 0,0-1 0,0 0 0,0 1 0,0 0 0,0 0 0,0 1 0,-1-1 0,1 1 0,0 0 0,0 0 0,0 1 0,0 0 0,0 0 0,0 0 0,0 0 0,0 1 0,0 0 0,0 0 0,0 0 0,1 1 0,0-1 0,-1 1 0,1 0 0,0 0 0,-6 6 0,-2 3 0,0 0 0,1 0 0,1 1 0,0 1 0,0 0 0,1 0 0,1 1 0,1 0 0,-12 31 0,13-25 0,1 1 0,1 0 0,1 0 0,1 0 0,0 0 0,2 1 0,1-1 0,0 0 0,2 0 0,0 0 0,12 36 0,-12-47 0,0 0 0,1-1 0,0 0 0,1 0 0,0 0 0,1-1 0,0 1 0,1-1 0,-1-1 0,2 1 0,-1-1 0,1 0 0,0-1 0,1 0 0,0 0 0,0-1 0,0 0 0,1-1 0,0 0 0,0 0 0,0-1 0,1 0 0,-1-1 0,1 0 0,15 1 0,-19-3 4,0-1 0,1 1 0,-1-2-1,0 1 1,1-1 0,-1 0 0,0-1 0,0 1-1,0-2 1,0 1 0,0-1 0,-1 0-1,1 0 1,-1-1 0,0 1 0,0-1 0,9-8-1,0-2-289,-1-1-1,-1 0 0,-1-1 1,21-34-1,39-75-6539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1.0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279 1 24575,'-12'6'0,"-16"32"0,-9 33 0,-10 53 0,-4 66 0,8 59 0,10 43 0,12-6 0,14-38 0,15-62 0,7-63-8191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1.6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821 321 24575,'-12'0'0,"-22"-12"0,-35-28 0,-18-7 0,0 5 0,-22 50 0,-15 73 0,6 41 0,24 16 0,34-14 0,33-28 0,39-37 0,60-52 0,77-70 0,55-65 0,18-60 0,-24-39 0,-45 18-8191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2.0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552 1 24575,'-6'0'0,"-14"24"0,-22 50 0,-15 90 0,-10 77 0,-12 82 0,1 16 0,3-2 0,13-46 0,18-66 0,22-90 0,39-98 0,64-103 0,19-40-8191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2.5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24575,'5'0'0,"9"24"0,2 32 0,-8 24 0,-18 11 0,-6-10-8191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2.9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26 0,0 36 0,0 34 0,0 6 0,0 0 0,0-1 0,0-14 0,0-25-8191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7:23.4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0 520 24575,'20'0'0,"0"-2"0,0 0 0,0 0 0,0-2 0,0-1 0,-1 0 0,0-2 0,0 0 0,33-18 0,-41 19 0,0-1 0,0-1 0,0 0 0,-1 0 0,-1-1 0,1-1 0,-2 1 0,1-2 0,-1 1 0,-1-1 0,0 0 0,0 0 0,-1-1 0,0 0 0,-1 0 0,4-16 0,-4 10 0,0-1 0,-2-1 0,0 1 0,-1 0 0,0-1 0,-2 0 0,-1 1 0,0-1 0,-6-30 0,6 47 0,0 0 0,0 0 0,0 0 0,0 0 0,0 0 0,-1 0 0,1 0 0,-1 1 0,0-1 0,0 1 0,0-1 0,0 1 0,0 0 0,0 0 0,-1-1 0,1 2 0,-1-1 0,1 0 0,-6-2 0,6 3 0,-1 1 0,0 0 0,1-1 0,-1 1 0,1 0 0,-1 0 0,0 0 0,1 1 0,-1-1 0,1 1 0,-1-1 0,1 1 0,-1 0 0,1 0 0,-1 0 0,1 0 0,0 0 0,-1 1 0,1-1 0,0 1 0,0-1 0,0 1 0,-3 3 0,-6 7 0,0 1 0,1 0 0,0 1 0,1 0 0,1 0 0,0 1 0,1 0 0,0 0 0,1 0 0,-4 22 0,3-10 0,1 0 0,2 0 0,0 1 0,2 0 0,3 40 0,0-47 0,1 0 0,1-1 0,0 0 0,2 0 0,1 0 0,7 19 0,-8-29 0,0-1 0,0 1 0,0-1 0,1-1 0,1 1 0,-1-1 0,2 0 0,-1 0 0,1-1 0,0 0 0,0-1 0,1 0 0,15 9 0,1-1-195,1-1 0,1-2 0,0 0 0,0-2 0,1 0 0,44 6 0,-30-11-6631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1.7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24575,'2'0'0,"-1"1"0,0 0 0,0-1 0,0 1 0,0 0 0,0 0 0,0 0 0,0 0 0,0 0 0,0 0 0,0 0 0,0 0 0,0 0 0,-1 0 0,1 0 0,0 1 0,-1-1 0,1 0 0,-1 0 0,0 1 0,1-1 0,-1 0 0,0 1 0,0 1 0,2 0 0,9 43 0,-1 1 0,-3-1 0,3 75 0,-3-37 0,36 1320 0,-42-1309 0,-5 0 0,-4 0 0,-33 156 0,25-201-1365,0-17-5461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2.4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24575,'0'12'0,"12"28"0,16 25 0,15 26 0,7 9 0,0 5 0,-2-14 0,-3-23 0,2-24 0,12-24 0,13-29 0,7-29 0,14-40 0,15-53 0,1-24 0,-18 16-8191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7.3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89 24575,'6'0'0,"8"0"0,8-6 0,12-8 0,6-7 0,2-1 0,0 4 0,6 11 0,-7 6-8191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7.8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24575,'0'6'0,"6"20"0,8 29 0,2 18 0,-3 14 0,-2 5 0,2-14 0,-1-20-8191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8.2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549 5 24575,'-1'0'0,"-1"-1"0,1 0 0,0 1 0,-1-1 0,1 1 0,-1-1 0,1 1 0,-1 0 0,1 0 0,0-1 0,-1 1 0,1 0 0,-1 0 0,1 1 0,-1-1 0,1 0 0,-1 0 0,1 1 0,-1-1 0,1 1 0,0-1 0,-1 1 0,1 0 0,0-1 0,0 1 0,-1 0 0,1 0 0,0 0 0,0 0 0,-1 1 0,-42 39 0,12-2 0,2 2 0,2 0 0,1 2 0,3 1 0,-26 63 0,4 10 0,-30 123 0,48-137 0,5 1 0,-14 139 0,33-181 0,2 1 0,3-1 0,2 0 0,3 1 0,19 79 0,-15-99 0,7 73 0,-15-99 0,-2 0 0,0 0 0,-2 0 0,1 0 0,-2 0 0,0 0 0,-8 21 0,10-35 6,0 0 1,0-1-1,0 1 0,0 0 0,0-1 0,-1 1 0,0 0 1,1-1-1,-1 0 0,0 1 0,-4 2 0,5-4-68,-1 0-1,1-1 1,0 1-1,-1 0 0,0-1 1,1 1-1,-1-1 1,1 0-1,-1 0 1,0 1-1,1-1 0,-1 0 1,1 0-1,-1-1 1,0 1-1,1 0 0,-1 0 1,1-1-1,-1 1 1,1-1-1,-1 0 1,-1 0-1,-38-22-6763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28.5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24575,'11'0'0,"29"0"0,38 0 0,34 0 0,23 0 0,-5 0 0,-8 0 0,-17 0 0,-28 0-8191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2.0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661 25 24575,'0'0'0,"-1"0"0,1 0 0,0 0 0,-1-1 0,1 1 0,-1 0 0,1 0 0,0-1 0,-1 1 0,1 0 0,-1-1 0,1 1 0,0 0 0,0-1 0,-1 1 0,1 0 0,0-1 0,0 1 0,-1-1 0,1 1 0,0-1 0,0 1 0,0-1 0,0 1 0,0 0 0,0-1 0,0 1 0,-1-1 0,1 1 0,1-1 0,-1 1 0,0-1 0,0 1 0,0-1 0,0 1 0,0-1 0,0 1 0,0 0 0,1-1 0,-1 1 0,0-1 0,0 1 0,1-1 0,-1 1 0,0 0 0,1-1 0,-1 1 0,0 0 0,1-1 0,-1 1 0,0 0 0,1 0 0,-1-1 0,1 1 0,-1 0 0,1 0 0,-1 0 0,0-1 0,1 1 0,-1 0 0,1 0 0,-1 0 0,1 0 0,-7-1 0,0 0 0,0 0 0,0 1 0,-1 0 0,1 0 0,0 0 0,-1 1 0,1 0 0,0 0 0,0 1 0,0-1 0,0 2 0,0-1 0,0 0 0,1 1 0,-1 0 0,-8 7 0,-1 0 0,0 1 0,1 1 0,0 0 0,-24 28 0,25-24 0,1 1 0,-21 35 0,29-44 0,0-1 0,1 1 0,0 0 0,0 1 0,1-1 0,0 0 0,1 1 0,-1-1 0,1 17 0,1-22 0,1 0 0,-1 0 0,1 0 0,-1 0 0,1 0 0,0-1 0,0 1 0,0 0 0,0 0 0,1-1 0,-1 1 0,1 0 0,0-1 0,-1 0 0,1 1 0,0-1 0,4 3 0,-1-2 0,-1 1 0,1-1 0,1 0 0,-1 0 0,0-1 0,1 1 0,0-1 0,7 1 0,9 1 0,-1 0 0,1-2 0,40-1 0,-6-4 0,-1-1 0,1-4 0,-1-2 0,-1-2 0,58-21 0,-104 31 0,10-5 0,-23 11 0,-24 17 0,7-1 0,0 0 0,2 1 0,1 1 0,0 1 0,2 1 0,0 1 0,2 0 0,-13 28 0,12-16 0,2 1 0,1 0 0,2 1 0,1 0 0,-6 59 0,11-50 0,-1 10 0,-2 0 0,-18 61 0,21-101 0,-1-1 0,-1 0 0,0 0 0,-1-1 0,-1 0 0,0 0 0,-1-1 0,-1 0 0,-1-1 0,-25 25 0,23-26 0,0-1 0,-2-1 0,1 0 0,-1-1 0,-1-1 0,0-1 0,0 0 0,0-1 0,-27 7 0,34-12 0,1 0 0,-1-1 0,0 0 0,1-1 0,-1 1 0,0-2 0,1 1 0,-1-2 0,0 1 0,1-1 0,-1-1 0,1 1 0,0-2 0,0 1 0,0-1 0,0-1 0,1 0 0,-1 0 0,-13-11 0,8 3-273,-1-2 0,2 1 0,0-2 0,-12-18 0,-37-70-6553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2.8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0 269 24575,'5'0'0,"0"1"0,-1-1 0,1 1 0,0 1 0,-1-1 0,0 0 0,1 1 0,-1 0 0,0 0 0,0 0 0,0 1 0,0 0 0,0-1 0,0 1 0,-1 0 0,1 1 0,-1-1 0,0 1 0,0-1 0,0 1 0,-1 0 0,1 0 0,-1 0 0,0 1 0,0-1 0,-1 0 0,3 9 0,4 14 0,-2-1 0,0 1 0,2 45 0,-6-51 0,6 45 0,-4-1 0,-7 124 0,2-181 0,0 1 0,0 0 0,-1-1 0,0 1 0,-6 11 0,8-19 0,0 0 0,0-1 0,0 1 0,0 0 0,-1 0 0,1-1 0,0 1 0,-1 0 0,1-1 0,0 1 0,-1 0 0,1-1 0,-1 1 0,1-1 0,-1 1 0,1-1 0,-1 1 0,0-1 0,1 1 0,-1-1 0,1 0 0,-1 1 0,0-1 0,1 0 0,-1 1 0,0-1 0,0 0 0,1 0 0,-1 0 0,0 0 0,0 0 0,1 0 0,-1 0 0,0 0 0,0 0 0,1 0 0,-1 0 0,0 0 0,1 0 0,-1 0 0,0-1 0,0 1 0,1 0 0,-1-1 0,0 1 0,1 0 0,-1-1 0,1 1 0,-1-1 0,0 1 0,1-1 0,-1 1 0,1-1 0,-1 0 0,1 1 0,0-1 0,-1 1 0,1-2 0,-5-5 0,1 1 0,0-1 0,1-1 0,-5-12 0,2 1 0,1 0 0,0-1 0,2 0 0,0 0 0,1 0 0,1 0 0,1 0 0,1 0 0,0 0 0,9-38 0,-2 30 0,1 0 0,1 0 0,1 1 0,1 1 0,2-1 0,32-46 0,-18 37 0,1 0 0,2 3 0,1 0 0,1 2 0,2 1 0,1 2 0,1 2 0,2 1 0,65-31 0,-89 49 0,-1 1 0,1 0 0,0 1 0,1 1 0,-1 0 0,1 2 0,19-2 0,-29 3 0,1 2 0,-1-1 0,0 1 0,0 0 0,0 0 0,0 0 0,0 1 0,0 0 0,-1 0 0,1 1 0,0 0 0,-1 0 0,0 0 0,0 0 0,0 1 0,0 0 0,0 0 0,-1 0 0,0 1 0,7 8 0,-1 1-341,-1 1 0,-1 0-1,10 23 1,14 51-6485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3.4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312 719 24575,'27'0'0,"0"-2"0,0 0 0,0-2 0,36-9 0,-48 9 0,-1-1 0,0-1 0,0 0 0,-1 0 0,0-2 0,0 1 0,-1-2 0,0 0 0,16-14 0,-24 19 0,-1 0 0,1 0 0,-1 0 0,0 0 0,0-1 0,0 1 0,0-1 0,-1 0 0,0 0 0,0 0 0,0 0 0,-1 0 0,0 0 0,0 0 0,1-9 0,-2 5 0,0 0 0,-1 1 0,0-1 0,-1 1 0,0 0 0,0-1 0,0 1 0,-1 0 0,-4-7 0,-8-13 0,-1 2 0,-2 0 0,0 0 0,-28-28 0,1 4 0,-2 2 0,-83-64 0,118 103 0,0 0 0,-1 0 0,0 2 0,-1-1 0,0 2 0,0 0 0,-20-6 0,29 11 0,0 0 0,0 0 0,0 0 0,-1 1 0,1 0 0,0 0 0,0 0 0,0 1 0,-1 0 0,1 0 0,0 0 0,0 0 0,0 1 0,0 0 0,0 0 0,1 1 0,-1-1 0,1 1 0,-1 0 0,1 0 0,0 0 0,0 1 0,0-1 0,-4 6 0,0 2 0,1-1 0,0 1 0,0 1 0,1-1 0,1 1 0,0 0 0,1 1 0,0-1 0,0 1 0,2-1 0,-1 1 0,2 0 0,0 0 0,0 0 0,2 17 0,1-5 0,1 1 0,0-1 0,2 0 0,1-1 0,1 1 0,20 44 0,-19-51 0,2 0 0,0 0 0,1-1 0,1 0 0,0-1 0,1-1 0,1 0 0,0 0 0,31 22 0,-33-28 0,1-1 0,0-1 0,0 0 0,1-1 0,0-1 0,0 0 0,0 0 0,1-2 0,-1 0 0,1 0 0,0-2 0,0 1 0,0-2 0,20-2 0,17-5-341,0-3 0,-1-3-1,72-26 1,5-9-6485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4.4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24575,'1'6'0,"0"-1"0,0 1 0,1-1 0,0 1 0,0-1 0,0 0 0,1 0 0,4 8 0,8 16 0,99 330 0,-85-252 0,4-2 0,52 115 0,-79-206 0,1 0 0,1-1 0,0 1 0,1-2 0,0 1 0,1-1 0,0-1 0,18 16 0,-21-22 0,-1 0 0,1-1 0,1 0 0,-1-1 0,1 1 0,-1-1 0,1-1 0,0 1 0,0-2 0,0 1 0,0-1 0,0 0 0,1 0 0,-1-1 0,0 0 0,0-1 0,16-3 0,-1-1-76,0-1 1,-1-2-1,1 0 0,-2-2 0,1 0 0,-1-1 0,-1-1 0,0-1 1,0-1-1,-2-1 0,0 0 0,0-2 0,-2 0 0,0-1 1,-1 0-1,0-1 0,16-31 0,-17 18-6750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5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180 422 24575,'0'-1'0,"1"0"0,-1 0 0,1 0 0,-1 0 0,1 0 0,0 0 0,-1 0 0,1 0 0,0 0 0,0 0 0,0 0 0,0 0 0,0 1 0,0-1 0,0 0 0,0 1 0,0-1 0,0 1 0,0-1 0,0 1 0,0-1 0,2 1 0,4-3 0,28-14 0,-1-1 0,-1-2 0,47-36 0,-67 46 0,-1-1 0,-1 0 0,0-1 0,0 0 0,-1-1 0,-1 0 0,0 0 0,-1-1 0,0-1 0,-1 1 0,7-20 0,-13 30 0,0 0 0,0 1 0,0-1 0,0 0 0,0 0 0,-1 1 0,0-1 0,1 0 0,-1 0 0,-1 0 0,1 0 0,-1 0 0,1 1 0,-1-1 0,0 0 0,0 1 0,-1-1 0,1 0 0,-1 1 0,0 0 0,0-1 0,-3-4 0,1 5 0,1 0 0,0 1 0,-1-1 0,0 1 0,0 0 0,1 0 0,-1 0 0,0 0 0,-1 1 0,1-1 0,0 1 0,0 0 0,0 1 0,-1-1 0,1 1 0,-1-1 0,1 1 0,0 1 0,-8 0 0,-3 2 0,0 0 0,1 2 0,-1-1 0,1 2 0,0 0 0,0 1 0,1 0 0,-1 1 0,2 0 0,-1 1 0,1 1 0,1 0 0,0 0 0,0 1 0,1 1 0,-11 14 0,-1 5 0,1 0 0,2 1 0,1 1 0,1 0 0,-18 56 0,22-51 0,2 1 0,1 1 0,-4 45 0,12-71 0,1 0 0,1 0 0,-1 0 0,2 0 0,0 0 0,1 0 0,0 0 0,2 0 0,-1 0 0,1-1 0,1 0 0,9 18 0,-10-25 0,0-1 0,0 1 0,1-1 0,-1-1 0,1 1 0,1-1 0,-1 0 0,0 0 0,1 0 0,0-1 0,0 1 0,0-2 0,0 1 0,0-1 0,1 0 0,-1 0 0,13 2 0,8-1 0,0 0 0,0-2 0,29-3 0,-30 2 0,328-18-1365,-293 14-5461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5.5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547 530 24575,'-2'-36'0,"-1"0"0,-2 0 0,-2 1 0,-1 0 0,-1 0 0,-3 0 0,0 1 0,-2 1 0,-2 1 0,-36-58 0,47 82 0,0 0 0,0 1 0,-1 0 0,0 0 0,0 0 0,-1 0 0,0 1 0,0 0 0,-1 1 0,-12-8 0,15 11 0,1 0 0,-1 0 0,0 1 0,0 0 0,0 0 0,0 0 0,0 0 0,0 1 0,-1 0 0,1 0 0,0 0 0,0 1 0,0 0 0,0 0 0,0 0 0,0 0 0,0 1 0,1 0 0,-1 0 0,-6 4 0,-3 2 0,1 1 0,0 1 0,1 1 0,0-1 0,1 2 0,0 0 0,0 0 0,1 1 0,1 0 0,0 0 0,1 1 0,-7 17 0,3-5 0,1 2 0,1 0 0,1 0 0,1 1 0,-6 51 0,12-70 0,2 1 0,-1 0 0,1 0 0,1 0 0,0 0 0,0-1 0,1 1 0,1 0 0,0-1 0,7 18 0,-8-23 0,1 0 0,0-1 0,0 1 0,0-1 0,1 1 0,0-1 0,0 0 0,0-1 0,0 1 0,0 0 0,1-1 0,-1 0 0,1 0 0,0-1 0,0 1 0,0-1 0,0 0 0,1 0 0,-1-1 0,0 0 0,1 0 0,7 1 0,2-2 7,1 0 0,-1-1-1,1 0 1,-1-1 0,0-1-1,0 0 1,0-2-1,0 1 1,-1-2 0,1 0-1,-1 0 1,-1-2 0,1 1-1,-1-2 1,-1 0 0,0 0-1,12-12 1,0-1-193,-2-2 1,0 0-1,-1-1 0,-2-1 1,0-1-1,-2-1 1,14-31-1,22-66-6640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6.0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342 0 24575,'-12'18'0,"-10"42"0,-19 65 0,-9 65 0,-2 48 0,-4 31 0,8-5 0,12-30 0,11-55-8191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6.4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24575,'6'6'0,"2"14"0,12 27 0,14 42 0,19 24 0,13 17 0,1-2 0,-4-23 0,-14-29-8191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6.8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1110 1 24575,'-12'6'0,"-28"26"0,-43 61 0,-44 76 0,-24 62 0,-22 46 0,0 6 0,24-21 0,30-43 0,37-59-8191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8.0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 1489 24575,'-5'-16'0,"0"-1"0,2 1 0,0-1 0,0 0 0,2 1 0,0-1 0,1 0 0,0 0 0,2 0 0,0 0 0,1 1 0,0-1 0,2 1 0,-1 0 0,2 0 0,1 0 0,0 1 0,16-27 0,-2 12 0,1 1 0,2 1 0,1 0 0,1 2 0,1 1 0,1 2 0,58-38 0,31-11 0,3 6 0,145-58 0,271-78 0,589-133 0,-1002 305 0,1 6 0,204-12 0,253 24 0,-404 14 0,182 25 0,-293-15 0,-1 3 0,100 36 0,-82-24 0,140 44 0,433 153 0,-605-203 0,-1 3 0,-1 2 0,-1 2 0,-1 2 0,-2 3 0,-1 1 0,-2 2 0,72 79 0,37 58-682,160 238-1,-276-357-6143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38.7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1556 24575,'49'2'0,"0"1"0,-1 3 0,0 2 0,0 2 0,-1 2 0,84 34 0,-22 3 0,157 96 0,-266-145 0,17 11 0,0-2 0,36 15 0,-47-22 0,0-1 0,0 1 0,0-1 0,0 0 0,0 0 0,0-1 0,1 0 0,-1 0 0,0-1 0,0 1 0,0-1 0,0-1 0,8-1 0,-3-2 0,0 0 0,-1 0 0,0-1 0,0 0 0,0-1 0,-1 0 0,0 0 0,15-16 0,-5 1 0,-1 0 0,30-47 0,105-231 0,-84 155 0,214-401 0,46 24 0,-320 509 0,70-87 0,-72 92 0,1 0 0,0 0 0,0 1 0,1 0 0,0 1 0,0 0 0,1 0 0,11-5 0,-19 10-65,0 1 0,0-1 0,0 0 0,0 1 0,0-1 0,0 1 0,0-1 0,0 1 0,0 0 0,0 0 0,0 0 0,0 0 0,0 1 0,0-1 0,1 0 0,-1 1 0,0 0 0,0-1 0,-1 1 0,3 1 0,-1 0-694,0 0 1,0 1-1,0 0 1,-1-1-1,1 1 1,-1 0-1,0 0 1,3 4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3.5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1145 24575,'6'-18'0,"26"-42"0,31-64 0,35-60 0,20-22 0,0 18 0,-18 34 0,-22 44 0,-17 41 0,-7 38 0,-7 36 0,-6 29 0,-3 15 0,-8-1-8191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4.3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24575,'6'0'0,"8"6"0,20 8 0,3 7 0,3 7 0,-1 16 0,-6 31 0,-9 20 0,-9 7 0,-6-3 0,-12-12 0,-10-21 0,-10-21 0,-6-13 0,1-11-8191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5.1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24575,'0'6'0,"6"26"0,20 38 0,17 30 0,20 11 0,5-14 0,-3-23 0,-7-31 0,-1-39 0,-10-34 0,-13-23 0,-13-15 0,-15-1 0,-15 4 0,-12 14 0,-9 15 0,2 14-8191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7.1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0 157 24575,'6'0'0,"2"-12"0,6-10 0,6-1 0,6-3 0,10 3 0,6 5 0,1 1 0,-7 2-8191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5.6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24575,'6'0'0,"14"0"0,4 5 0,9 33 0,0 52 0,-7 64 0,-6 42 0,-8 24 0,-6 4 0,-3-30 0,-3-41 0,17-72 0,42-109 0,28-79 0,0-23-8191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6.1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24575,'0'12'0,"0"45"0,6 63 0,8 63 0,14 37 0,1 11 0,-3-21 0,-1-23 0,2-25 0,-4-28 0,1-37 0,1-35 0,-3-28-8191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48.3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1 235 24575,'0'-6'0,"6"-2"0,14 1 0,9 0 0,13-3 0,-2-7 0,5-12 0,6-7 0,1-4 0,-2 0 0,-11 6-8191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0.4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519 123 24575,'-14'-11'0,"-1"1"0,0 0 0,0 1 0,-1 1 0,0 0 0,0 1 0,-1 1 0,-17-4 0,-6-4 0,20 6 0,8 3 0,1 1 0,-1 0 0,-22-4 0,30 8 0,-1-1 0,1 1 0,0 0 0,0 0 0,0 1 0,0-1 0,0 1 0,0 0 0,0 0 0,0 0 0,0 1 0,0-1 0,1 1 0,-1 0 0,0 0 0,-3 3 0,-5 5 0,1 1 0,0 0 0,1 0 0,0 1 0,0 1 0,1 0 0,1 0 0,-8 18 0,3-5 0,2 0 0,1 0 0,-11 50 0,18-62 0,1-1 0,0 1 0,1-1 0,1 1 0,0-1 0,1 1 0,0 0 0,7 26 0,-6-32 0,1 0 0,0 0 0,1 0 0,0 0 0,0 0 0,0-1 0,1 1 0,0-1 0,1 0 0,0-1 0,0 1 0,0-1 0,0-1 0,16 11 0,-11-9 0,0-1 0,1 0 0,0-1 0,0-1 0,1 0 0,-1 0 0,1-1 0,0-1 0,0 0 0,0-1 0,0 0 0,0-1 0,0 0 0,0-1 0,0-1 0,0 0 0,0-1 0,0 0 0,15-6 0,-8 1 0,0-1 0,-1 0 0,0-2 0,-1 0 0,0-1 0,-1-1 0,0 0 0,-1-1 0,0-1 0,25-33 0,-27 29 0,-11 14 0,0 1 0,0 0 0,0 0 0,0 0 0,1 0 0,7-6 0,-11 10 0,0 0 0,1 0 0,-1 0 0,0 0 0,1-1 0,-1 1 0,0 0 0,1 0 0,-1 0 0,1 0 0,-1 0 0,0 0 0,1 0 0,-1 0 0,0 0 0,1 0 0,-1 0 0,0 0 0,1 1 0,-1-1 0,0 0 0,1 0 0,-1 0 0,0 0 0,1 1 0,-1-1 0,0 0 0,1 0 0,-1 1 0,0-1 0,0 0 0,1 0 0,-1 1 0,8 25 0,-6-16-59,0 0 0,1-1-1,0 0 1,0 1-1,1-1 1,0 0 0,1-1-1,0 1 1,0-1 0,1 0-1,0 0 1,0 0 0,1-1-1,0 0 1,0 0-1,0-1 1,1 0 0,0 0-1,1-1 1,-1 0 0,1-1-1,9 5 1,65 27-6767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1.1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200 0 24575,'-9'1'0,"0"0"0,0 1 0,0 0 0,1 0 0,-1 1 0,0 0 0,1 1 0,0 0 0,0 0 0,0 0 0,0 1 0,1 1 0,0-1 0,0 1 0,0 0 0,1 1 0,-1-1 0,2 1 0,-1 0 0,1 1 0,0 0 0,0 0 0,1 0 0,0 0 0,1 0 0,0 1 0,0-1 0,1 1 0,0 0 0,-1 16 0,3-21 0,0 1 0,1 0 0,0 0 0,1-1 0,-1 1 0,1-1 0,-1 1 0,1-1 0,1 1 0,-1-1 0,0 0 0,1 0 0,0 0 0,0-1 0,0 1 0,1-1 0,-1 1 0,1-1 0,0 0 0,0 0 0,0-1 0,0 1 0,0-1 0,1 0 0,-1 0 0,8 2 0,3 1 0,-1-1 0,1-1 0,0 0 0,1-1 0,-1 0 0,0-1 0,20-2 0,-11-2 0,0-2 0,-1 0 0,1-1 0,-1-2 0,0 0 0,-1-1 0,0-2 0,0 0 0,-1-1 0,38-30 0,-59 43 0,0-1 0,0 0 0,0 0 0,0 0 0,0 0 0,0 1 0,0-1 0,0 0 0,0 0 0,0 0 0,0 0 0,0 1 0,0-1 0,0 0 0,0 0 0,0 0 0,0 0 0,0 0 0,1 0 0,-1 1 0,0-1 0,0 0 0,0 0 0,0 0 0,0 0 0,0 0 0,1 0 0,-1 0 0,0 0 0,0 0 0,0 1 0,0-1 0,1 0 0,-1 0 0,0 0 0,0 0 0,0 0 0,0 0 0,1 0 0,-1 0 0,0 0 0,0 0 0,-45 113 0,-54 154 0,40-25 0,9-33 0,48-201 0,0 0 0,-1 1 0,0-1 0,0 0 0,-1-1 0,1 1 0,-10 12 0,11-18 0,0 0 0,0-1 0,0 1 0,0-1 0,-1 1 0,1-1 0,0 0 0,-1 0 0,1 0 0,-1 0 0,0 0 0,1 0 0,-1-1 0,1 1 0,-1-1 0,0 0 0,0 0 0,1 0 0,-1 0 0,0 0 0,1-1 0,-1 1 0,1-1 0,-1 1 0,0-1 0,1 0 0,-4-2 0,-13-5-455,1 0 0,-23-15 0,-41-30-6371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1.9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369 139 24575,'-1'-6'0,"0"1"0,0 0 0,-1 0 0,1 0 0,-1 1 0,0-1 0,0 0 0,-1 1 0,1-1 0,-1 1 0,0 0 0,-1-1 0,1 2 0,0-1 0,-1 0 0,-5-3 0,0-1 0,-1 0 0,1 1 0,-1 1 0,0 0 0,-1 0 0,-10-4 0,16 9 0,1-1 0,-1 1 0,1 0 0,-1 0 0,0 0 0,0 1 0,1 0 0,-1 0 0,0 0 0,0 0 0,1 1 0,-1 0 0,0 0 0,1 0 0,-1 0 0,-7 4 0,4-1 0,1 1 0,0 0 0,0 0 0,0 0 0,0 1 0,1 0 0,0 0 0,-9 12 0,3 0 0,0 0 0,2 0 0,0 1 0,1 0 0,1 1 0,-11 38 0,17-51 0,1 0 0,0 0 0,0 0 0,0 1 0,1-1 0,0 0 0,0 0 0,1 0 0,0 0 0,0 1 0,1-1 0,0 0 0,0-1 0,7 14 0,-7-15 0,1-1 0,0 0 0,0 0 0,1 0 0,0 0 0,-1 0 0,1-1 0,0 0 0,1 0 0,-1 0 0,0 0 0,1 0 0,0-1 0,-1 0 0,1 0 0,0 0 0,0-1 0,0 0 0,0 0 0,1 0 0,4 0 0,11 0 18,0-2 0,0 0 0,0-2 0,36-8 0,-40 7-200,1 0 0,1 1 0,-1 1 0,0 1 0,1 0 1,-1 1-1,31 5 0,-16 3-6644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2.3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24575,'12'0'0,"4"12"0,5 10 0,0 7 0,-5-1-8191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2.8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117 0 24575,'0'12'0,"-6"22"0,-8 35 0,-8 18 0,-6 7 0,2-8 0,5-18-8191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3.2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104 1 24575,'-6'0'0,"-8"0"0,-7 18 0,-1 30 0,4 24 0,4 7 0,6-4 0,15-16 0,7-17-8191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3.7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101 2 24575,'-3'39'0,"-1"0"0,-1 0 0,-3-1 0,-1 0 0,-20 54 0,-13 57 0,42-132 0,10-20 0,8-16 0,0 0 0,0-1 0,25-40 0,-13 17 0,-21 31 0,157-198 0,-161 205 0,3-5 0,1 1 0,0 0 0,18-12 0,-25 19 0,0 1 0,0 0 0,0-1 0,0 1 0,0 0 0,0 0 0,0 1 0,1-1 0,-1 0 0,0 1 0,1-1 0,-1 1 0,0 0 0,1 0 0,-1 0 0,1 0 0,-1 0 0,0 0 0,1 1 0,-1-1 0,0 1 0,1 0 0,-1 0 0,0-1 0,2 3 0,1 0 0,-1 0 0,0 1 0,0-1 0,-1 1 0,1 0 0,-1 0 0,0 0 0,0 1 0,0-1 0,0 1 0,-1 0 0,3 7 0,19 69 0,-23-77 0,33 161 0,-23-103 0,2-1 0,2 0 0,3-1 0,36 79 0,-43-116-455,0 1 0,13 44 0,-17-37-6371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4.6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437 0 24575,'-6'24'0,"-8"26"0,-25 58 0,-25 54 0,-13 22 0,7-2 0,9-32 0,2-35 0,13-37-8191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18:55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24575,'6'6'0,"32"38"0,28 36 0,20 27 0,7 15 0,-5-2 0,-18-16 0,15-31 0,11-40 0,31-49 0,18-41 0,-9-10 0,-29 6-8191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04.5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2045 8030 24575,'17'-479'0,"-4"357"0,53-222 0,98-156 0,36 12 0,-1 3 0,-87 151 0,-24 63 0,-42 121 0,50-295 0,-82 341 0,-4 0 0,-5-2 0,-12-156 0,1 206 0,-3 1 0,-2 1 0,-2 0 0,-32-83 0,-105-199 0,74 180 0,-7 4 0,-120-167 0,-375-363 0,460 552 0,-909-888 0,352 410 0,617 549-1365,43 39-5461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05.9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1813 24575,'19'-815'0,"-1"63"0,-20 695 0,0 40 0,2 0 0,-1-1 0,2 1 0,1 0 0,0 0 0,4-17 0,-4 31 0,-1 0 0,0 0 0,1 0 0,0 0 0,-1 1 0,1-1 0,0 1 0,0-1 0,1 1 0,-1 0 0,0 0 0,1 0 0,0 0 0,-1 0 0,1 1 0,0-1 0,0 1 0,0 0 0,0 0 0,0 0 0,0 0 0,0 0 0,6 0 0,9-1 0,0 0 0,1 2 0,22 2 0,-5 0 0,389 0 0,533 19 0,-948-20-61,26 1-374,1 1 1,45 11-1,-44-2-6391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10.5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0 333 24575,'6'6'0,"8"38"0,14 48 0,8 37 0,3 22 0,2-3 0,-6-22 0,-4-30 0,24-46 0,50-77 0,79-96 0,74-79 0,24-43 0,-25 9 0,-55 39 0,-63 52-8191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49.8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176 1 24575,'-36'1140'0,"17"-943"0,-31 458 0,34-304 0,-5 241 0,1-153 0,11-371 0,4 1 0,5 111 0,1-176 0,0 1 0,0 0 0,0-1 0,0 1 0,1 0 0,0-1 0,0 0 0,0 1 0,1-1 0,-1 0 0,1 0 0,0 0 0,0-1 0,0 1 0,1-1 0,-1 1 0,1-1 0,0 0 0,0-1 0,0 1 0,0-1 0,0 1 0,1-1 0,-1 0 0,1-1 0,-1 1 0,1-1 0,9 1 0,12 2 0,1-1 0,0-1 0,0-1 0,29-4 0,-35 2 0,366-24 0,132-4 0,709 61 0,-1046-15 0,697 43 0,-825-60 0,528 12 0,-3 39 0,-411-30 0,265 0 0,-287-23-1365,-93 2-5461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56.8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24575,'2'32'0,"2"0"0,1 0 0,16 55 0,3 15 0,-10-12 0,28 131 0,-33-195 0,1-1 0,2 0 0,0-1 0,21 31 0,4 9 0,-29-50 0,6 16 0,2-2 0,2 0 0,0-1 0,27 30 0,-34-44 0,-1 1 0,0-1 0,-1 2 0,11 24 0,-10-20 0,0-1 0,16 23 0,103 157 0,-65-93 0,-46-74 0,-1 2 0,14 37 0,-17-33 0,34 57 0,-35-69 0,-1 1 0,0 0 0,8 31 0,5 14 0,-12-45 0,1-1 0,1-1 0,2 0 0,0-2 0,22 24 0,15 19 0,-22-24 0,2-2 0,2-2 0,1-1 0,1-2 0,2-1 0,83 50 0,26 10 0,104 59 0,166 32 0,13-36 0,-231-82 0,392 115 0,-430-141 0,282 31 0,121-61 0,-181-11 0,143 57 0,-69-2 0,-359-43 0,118 28 0,-135-20 0,0-5 0,152 8 0,68-6 0,3 0 0,1765-17 0,-1619 19 0,11 1 0,442-20 0,-630-18 125,-19 1-1615,-219 18-5336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4:59.0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0 108 24575,'106'-6'0,"-27"-1"0,186-8 0,149 0 0,1440-8 0,-787 15 0,-626-9 0,59 0 0,1797 19-1365,-2267-2-5461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5:02.6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0 710 24575,'16'-1'0,"0"-1"0,-1 0 0,1-1 0,-1-1 0,1-1 0,-1 0 0,-1-1 0,1 0 0,15-10 0,16-11 0,56-45 0,-53 33 0,-2-2 0,-2-2 0,70-87 0,89-167 0,-194 287 0,-6 16 0,-4 27 0,-1-26 0,-6 120 0,0-26 0,9 131 0,3-193-455,2-1 0,21 69 0,-15-67-6371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05:25:04.2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24575,'17'2'0,"0"0"0,-1 1 0,1 1 0,-1 1 0,0 0 0,0 1 0,-1 1 0,1 0 0,-1 1 0,17 12 0,10 4 0,84 45 0,187 91 0,-298-154 0,31 14 0,-44-19 0,0 0 0,0 0 0,-1 0 0,1 0 0,0 1 0,0-1 0,-1 1 0,1-1 0,-1 1 0,1-1 0,-1 1 0,0 0 0,0 0 0,0 0 0,0 0 0,2 3 0,-3-3 0,0 0 0,0-1 0,0 1 0,-1-1 0,1 1 0,0-1 0,-1 1 0,1-1 0,-1 1 0,1-1 0,-1 0 0,0 1 0,0-1 0,0 0 0,1 1 0,-1-1 0,0 0 0,-1 0 0,1 0 0,0 0 0,0 0 0,0 0 0,-2 1 0,-39 23 0,31-19 0,-126 60 0,-38 21 0,153-74 0,1 0 0,1 2 0,0 1 0,1 1 0,-30 32 0,-61 96-1365,84-104-5461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30.3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3409 1 24575,'-174'4'0,"0"9"0,2 6 0,0 9 0,-171 50 0,188-39 0,3 7 0,2 7 0,-163 82 0,271-111 0,1 2 0,1 2 0,2 1 0,1 2 0,1 2 0,2 1 0,1 2 0,1 1 0,3 1 0,-32 54 0,-15 41 0,-106 261 0,166-354 0,-226 623 0,38 15 0,151-499 0,-5 18 0,-236 924 0,271-976 0,-9 272 0,40 141 0,1-250 0,-4 286-1365,-5-510-5461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31.9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2534 1 24575,'-6'177'0,"-7"0"0,-53 265 0,-129 327 0,-259 629 0,322-1012 0,-315 1008 0,393-1220 0,-7-2 0,-161 315 0,112-300 0,-8-5 0,-9-5 0,-294 316 0,355-428 0,34-43-1365,32-22 1185,-1 0 1,1 0-1,0 0 0,-1 0 1,1 0-1,0 0 0,0 0 1,-1 0-1,1 0 1,0 0-1,-1 0 0,1 0 1,0 0-1,0 0 0,-1 0 1,1 0-1,0 0 0,-1 0 1,1 0-1,0-1 0,0 1 1,-1 0-1,1 0 1,0 0-1,0 0 0,0-1 1,-1 1-1,1 0 0,0 0 1,0-1-1,0 1 0,0 0 1,-1 0-1,1-1 0,0 1 1,0 0-1,0-1 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36.2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12879 0 24575,'0'98'0,"-27"191"0,18-239 0,-3-1 0,-1 0 0,-3 0 0,-2-2 0,-38 72 0,24-62 0,-2-1 0,-68 85 0,80-116 0,-1-1 0,0-1 0,-2-1 0,-1 0 0,0-3 0,-1 0 0,-45 22 0,34-24 0,-1-1 0,-1-2 0,-72 15 0,11-11 0,-196 8 0,-352-35 0,-229-55-466,-1477-207-1875,293 29 1525,1536 196 651,100 19 165,-810 26 1917,768 10-237,399-9-1572,-396 18-25,449-16-83,0 0 0,0 0 0,0 2 0,1 0 0,-1 1 0,1 0 0,0 1 0,1 1 0,-1 0 0,1 1 0,1 1 0,-1 0 0,1 0 0,1 2 0,0-1 0,1 2 0,0 0 0,0 0 0,-9 16 0,-864 1210 0,701-961 0,13 7 0,12 8 0,-130 337 0,201-393 0,10 5 0,-56 307 0,-79 911 0,204-1371-102,-59 843-1161,64-839-5563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47.8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1130 1 24575,'-18'1'0,"0"1"0,0 1 0,0 1 0,0 1 0,1 0 0,0 1 0,-25 13 0,31-15 0,-55 27 0,2 3 0,1 2 0,1 3 0,2 3 0,-68 63 0,62-44 0,2 2 0,4 4 0,-99 141 0,134-171 0,2 1 0,1 1 0,2 2 0,2 0 0,-15 52 0,28-76 0,0 1 0,2-1 0,0 1 0,1 0 0,1 0 0,0 0 0,2-1 0,0 1 0,1 0 0,0 0 0,2-1 0,0 1 0,1-1 0,1 0 0,0 0 0,10 16 0,3-1 0,1-1 0,2-1 0,1-1 0,49 47 0,122 90 0,-126-113 0,118 121 0,-150-128-1365,-12-8-5461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48.5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0 672 24575,'141'1'0,"167"-3"0,-301 2 0,-1 0 0,1 0 0,-1-1 0,0 0 0,1 0 0,-1 0 0,0-1 0,1 0 0,-1 0 0,0 0 0,-1-1 0,1 0 0,0 0 0,-1-1 0,1 1 0,-1-1 0,0 0 0,0-1 0,-1 1 0,1-1 0,-1 0 0,0 0 0,-1 0 0,1-1 0,-1 1 0,0-1 0,0 0 0,-1 0 0,1 0 0,-1 0 0,-1 0 0,1-1 0,0-6 0,7-75 0,-8 65 0,1 0 0,8-40 0,6 15-10,1 0 0,25-46 0,-9 22-1325,1-7-5491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57.993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0 24575,'6'0'0,"14"0"0,21 0 0,11 0 0,7 0 0,12 0 0,-5 0-8191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5:58.86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583 0 24575,'-62'168'0,"-25"83"0,63-140 0,4 1 0,-5 139 0,18-184 0,-3 0 0,-30 113 0,-60 125 0,60-198 0,5 2 0,-39 215 0,18 18 0,55-333 0,0 1 0,1-1 0,0 0 0,0 0 0,1 0 0,0 1 0,1-1 0,0 0 0,6 17 0,-5-20 0,0-1 0,0 0 0,0 0 0,1 0 0,0 0 0,0 0 0,0-1 0,0 1 0,1-1 0,0-1 0,0 1 0,0 0 0,0-1 0,0 0 0,1 0 0,6 2 0,11 3 14,1 0 0,1-2 0,-1-1-1,1 0 1,34 0 0,130-4-670,-140-2-136,-2 0-6034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00.867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639 2 24575,'709'0'0,"-696"0"0,-3-1 0,0 1 0,1 0 0,-1 1 0,0 0 0,1 1 0,17 5 0,-25-6 0,1 1 0,-1 0 0,0 0 0,0 0 0,0 1 0,0-1 0,-1 1 0,1-1 0,-1 1 0,1 0 0,-1 0 0,0 0 0,0 0 0,0 0 0,-1 1 0,1-1 0,-1 1 0,0-1 0,0 1 0,0-1 0,0 1 0,-1 0 0,1 4 0,1 25 0,-2-1 0,-1 0 0,-2 1 0,-1-1 0,-2 0 0,-9 34 0,9-43 0,-98 427 0,-117 654 0,173-546 0,48-548 0,0-1 0,-1 1 0,0-1 0,0 1 0,-1-1 0,-4 14 0,4-19 0,0 0 0,0 0 0,-1-1 0,1 1 0,-1-1 0,0 0 0,0 0 0,0 0 0,0 0 0,0 0 0,-1-1 0,1 1 0,-1-1 0,0 0 0,1 0 0,-1 0 0,-6 1 0,-28 8 0,-1-2 0,1-1 0,-1-2 0,-1-2 0,-74-2 0,61-1 0,-549-6-1365,543 4-5461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04.68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2448 24575,'3'-1'0,"-1"-1"0,1 1 0,0-1 0,-1 0 0,0 1 0,1-1 0,-1 0 0,0-1 0,0 1 0,0 0 0,0-1 0,-1 1 0,1-1 0,-1 1 0,1-1 0,-1 0 0,0 1 0,2-6 0,-1 2 0,23-54 0,-2-1 0,26-117 0,-30 101 0,7-21 0,96-351 0,35 9 0,-103 319 0,5 3 0,132-196 0,-167 280 0,1 1 0,1 0 0,2 2 0,2 1 0,0 2 0,2 1 0,1 1 0,1 2 0,1 1 0,43-20 0,-24 20 0,0 2 0,2 2 0,63-11 0,-19 10 0,178-11 0,299 28 0,244 50-525,232 43-1574,197 30 979,2437 282-2589,-442-45 1116,-2587-288 2660,-136-12 1047,1474 205 2053,-1616-209-2969,2748 232 5040,-2721-279-4976,-395-5-262,1-1 0,-1 2 0,0 0 0,0 0 0,0 1 0,0 1 0,0 0 0,-1 0 0,1 1 0,-1 1 0,0 0 0,17 12 0,-17-8 0,0 0 0,-1 0 0,0 1 0,0 1 0,-1-1 0,-1 2 0,0-1 0,-1 1 0,0 0 0,9 24 0,3 19 0,-2 1 0,15 91 0,2 125 0,-27-214 0,88 1060 0,-57-148 0,-41 2 0,-1-321 0,45 309 0,-11-730 0,84 319 0,143 336 0,52-13 0,-169-515 0,219 487 0,-335-800 30,1-1 0,2-1 0,45 54 0,-55-78-195,0 0 0,2-1 0,0-1 0,1-1 0,1 0 0,0-2 0,1-1 0,38 18 0,-37-22-6661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0.713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1 24575,'12'0'0,"16"0"0,21 6 0,21 8 0,15 7 0,19 1 0,8-4 0,4-5 0,-6-4 0,-34-4 0,-47-15 0,-53-18 0,-23-4-8191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1.33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462 0 24575,'-35'69'0,"-240"536"0,246-526 0,4 1 0,4 1 0,3 1 0,3 1 0,-6 159 0,23-134 0,0-49 0,-8 94 0,-3-101 0,5-31 0,1-1 0,0 2 0,2-1 0,1 34 0,1-48 0,0-1 0,0 0 0,1 0 0,-1 0 0,2 0 0,-1 0 0,0 0 0,1-1 0,0 1 0,0-1 0,1 0 0,0 0 0,0 0 0,0 0 0,0-1 0,1 1 0,-1-1 0,1 0 0,0-1 0,8 5 0,16 6 0,1-2 0,0-1 0,1-2 0,0-1 0,0-1 0,37 3 0,-56-8 0,348 42-1365,-201-30-5461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2.83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57 0 24575,'61'3'0,"66"11"0,14 1 0,63-9 0,-202-6 0,0 0 0,0 1 0,-1-1 0,1 1 0,0-1 0,0 1 0,-1 0 0,1 0 0,0 0 0,-1 0 0,1 0 0,-1 0 0,1 0 0,-1 0 0,1 0 0,-1 1 0,0-1 0,0 1 0,1-1 0,-1 1 0,0-1 0,-1 1 0,1 0 0,0 0 0,0-1 0,-1 1 0,1 0 0,-1 0 0,1 0 0,-1-1 0,0 1 0,0 4 0,1 6 0,-1 1 0,-1-1 0,-4 25 0,3-24 0,-53 319 0,-7 52 0,47-260 0,2 139 0,15-234 0,1-1 0,10 45 0,-7-47 0,-1 1 0,2 48 0,-7-71 0,0 1 0,0-1 0,0 0 0,0 0 0,-1 0 0,0 1 0,0-1 0,0 0 0,0 0 0,-1 0 0,0 0 0,0 0 0,0-1 0,0 1 0,0 0 0,-1-1 0,1 0 0,-1 1 0,0-1 0,0 0 0,0-1 0,-1 1 0,1 0 0,-7 3 0,-3-1 0,0 0 0,-1-1 0,1 0 0,-1-1 0,0-1 0,-22 1 0,-198 8-1365,124-10-5461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3.635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1 24575,'12'0'0,"16"0"0,9 0 0,10 0 0,10 0 0,12 0 0,-5 0-8191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7.61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0 24575,'0'1103'0,"0"-1092"0,0 0 0,1-1 0,0 1 0,0-1 0,1 1 0,1-1 0,4 14 0,-4-19 0,-1 0 0,1 0 0,0 0 0,1-1 0,-1 1 0,1-1 0,0 0 0,0 0 0,0 0 0,1 0 0,-1-1 0,1 0 0,0 0 0,0 0 0,6 2 0,12 5 13,0-2 0,0-1-1,1-1 1,0-1 0,0-1-1,33 2 1,153-6-764,-165-1 48,15-1-6123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6:59.38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543 0 24575,'0'2'0,"1"0"0,-1-1 0,1 1 0,-1 0 0,1-1 0,0 1 0,-1-1 0,1 1 0,0-1 0,0 1 0,0-1 0,0 1 0,1-1 0,-1 0 0,0 0 0,1 0 0,-1 0 0,0 0 0,4 2 0,31 15 0,3-5 0,0-3 0,1-1 0,0-1 0,0-3 0,62 2 0,-31-3 0,-67-4 0,-1 0 0,1 1 0,0-1 0,0 1 0,-1-1 0,1 1 0,0 0 0,-1 0 0,1 1 0,-1-1 0,1 1 0,-1 0 0,0 0 0,1 0 0,-1 0 0,0 0 0,-1 1 0,1 0 0,0-1 0,-1 1 0,1 0 0,-1 0 0,0 0 0,0 0 0,0 1 0,0-1 0,-1 1 0,1-1 0,1 8 0,-1 4 0,-1 1 0,0 0 0,-1 0 0,-1 0 0,0 0 0,-4 15 0,5-28 0,-37 232 0,-18 168 0,52-356 0,-19 85 0,17-113 0,-1 1 0,0-2 0,-2 1 0,0-1 0,-1 0 0,-20 30 0,22-37 0,1 0 0,0 0 0,0 0 0,1 0 0,0 1 0,1 0 0,-3 13 0,7-22 0,-1 0 0,-1 0 0,1 0 0,0 0 0,-1 0 0,1 0 0,-1-1 0,0 1 0,0-1 0,0 1 0,0-1 0,-1 1 0,1-1 0,-1 0 0,1 0 0,-1-1 0,0 1 0,1 0 0,-1-1 0,0 0 0,0 1 0,-4 0 0,-7 1 0,0 0 0,-1 0 0,-27 0 0,28-3 0,-437 5-282,349-6-801,-17 0-5743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03.167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19558 0 24575,'-2'47'0,"-2"0"0,-2-1 0,-18 69 0,8-42 0,-64 270 0,78-330 0,-2 1 0,0-1 0,0-1 0,-1 1 0,-1-1 0,0 0 0,-1 0 0,0 0 0,-1-1 0,0 0 0,-10 9 0,8-12 0,-1 0 0,0-1 0,0-1 0,-1 0 0,0 0 0,0-1 0,0-1 0,0 0 0,-1-1 0,0 0 0,0 0 0,0-2 0,-19 1 0,-61 0 0,-1-4 0,-115-17 0,-425-73 0,-192-43-407,235 36-114,-1842-285-995,2057 341 1516,217 35 101,0 7 1,0 7 0,-236 39 0,-612 78 1935,209-86-2037,744-36 0,-412 42 0,7 40 0,-169 22 0,-42-39 0,-188 23 0,-740 167 0,1316-200 0,-387 130 0,-710 183 0,555-241 0,80-16 0,423-19 0,189-49 0,66-27 0,-2-3 0,0-3 0,-91 3 0,110-10 0,-62 11 0,-18 0 0,87-13 0,0-2 0,1-2 0,-1-2 0,1-1 0,-1-3 0,-65-20 0,-250-100 0,16 5 0,321 116-68,-104-34-581,-141-68 1,237 94-6178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04.117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436 949 24575,'-8'-2'0,"1"1"0,-1-2 0,1 1 0,-1-1 0,1 0 0,0-1 0,0 1 0,0-1 0,1-1 0,0 1 0,-1-1 0,-9-11 0,4 6 0,-19-20 0,0-1 0,2-2 0,2-1 0,1-1 0,1-1 0,2-1 0,2-1 0,1-1 0,2-1 0,2 0 0,-15-62 0,29 95 0,-5-17 0,2 0 0,1 0 0,-2-35 0,6 55 0,-1-1 0,1 1 0,0-1 0,1 0 0,-1 1 0,1-1 0,0 1 0,0 0 0,0-1 0,0 1 0,1 0 0,0 0 0,0-1 0,0 1 0,0 1 0,1-1 0,-1 0 0,1 1 0,0-1 0,0 1 0,0 0 0,1 0 0,-1 0 0,1 0 0,7-4 0,5 2 0,0 0 0,1 2 0,-1-1 0,1 2 0,0 0 0,0 1 0,29 3 0,6-2 0,109-8-455,-1-7 0,268-59 0,-321 47-6371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10.057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14971 1285 24575,'-2'7'0,"-1"0"0,1 0 0,-1 0 0,-1-1 0,1 1 0,-1-1 0,0 0 0,-1 0 0,1 0 0,-1-1 0,0 1 0,-8 5 0,0 4 0,-3 1 0,0 0 0,-1-1 0,0 0 0,-1-1 0,-1-1 0,0-1 0,-1-1 0,0-1 0,-1 0 0,-38 11 0,19-11 0,0-1 0,0-3 0,-1-1 0,1-2 0,-52-3 0,-254-2 0,-414-23 0,247-39 0,260 41 0,15 2 0,75-1 0,-267-28 0,-100 37 0,-99-6 0,-391-33 0,-854 69 0,-1036-16 0,1102-15 0,1318 30 0,-374 2 0,838-18 0,-12 0 0,0-2 0,-45-8 0,73 9 0,-1-2 0,1 0 0,0 0 0,0-1 0,0 0 0,0 0 0,1-1 0,-1-1 0,1 0 0,1 0 0,-1 0 0,-9-11 0,4 0 0,2 0 0,0 0 0,1-1 0,1-1 0,1 0 0,0 0 0,-9-35 0,-25-50 0,22 65 0,-2 1 0,-2 1 0,-2 2 0,-1 0 0,-1 2 0,-40-35 0,-221-166 0,147 125 0,-174-139 0,237 190-1365,51 37-5461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10.947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1 740 24575,'0'-83'0,"4"0"0,4 0 0,3 0 0,3 2 0,32-99 0,-42 167 0,1 0 0,0 0 0,1 0 0,0 1 0,1 0 0,15-22 0,-19 31 0,0 0 0,0 0 0,0 0 0,1 0 0,-1 0 0,1 1 0,-1 0 0,1 0 0,0 0 0,0 0 0,0 0 0,0 1 0,0 0 0,0-1 0,1 2 0,-1-1 0,0 0 0,0 1 0,1 0 0,-1 0 0,0 0 0,1 1 0,-1-1 0,0 1 0,0 0 0,6 2 0,35 13 0,82 42 0,-85-37 0,1-2 0,55 18 0,-46-25-1365,-10-4-5461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33.71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440 0 24575,'-6'30'0,"-32"64"0,-27 70 0,-21 43 0,4 10 0,10-25 0,18-40 0,17-46-8191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34.274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0 24575,'6'0'0,"14"12"0,10 16 0,-1 15 0,7 7 0,4-6 0,-6-16 0,-8-19 0,-8-17 0,-8-13 0,-11-9 0,-12-5 0,-15-3 0,-10 5 0,3 8-8191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35.292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1212 0 24575,'-19'1'0,"0"0"0,0 1 0,0 1 0,0 1 0,1 0 0,0 1 0,0 1 0,0 1 0,-22 12 0,30-13 0,0 0 0,0 0 0,1 1 0,0 0 0,0 0 0,1 1 0,0 0 0,1 1 0,-1-1 0,2 2 0,-1-1 0,1 1 0,1 0 0,0 0 0,0 0 0,-5 19 0,8-23 0,1 0 0,0-1 0,0 1 0,1 0 0,-1 0 0,1 0 0,1 0 0,-1 0 0,1 0 0,0-1 0,1 1 0,-1 0 0,1-1 0,0 1 0,5 8 0,-3-6 0,2 0 0,-1-1 0,1 0 0,0 0 0,0 0 0,1-1 0,0 1 0,0-2 0,11 8 0,-4-4 0,1-2 0,-1 1 0,1-2 0,1 0 0,-1 0 0,1-2 0,0 0 0,0 0 0,0-2 0,1 0 0,17-1 0,-21-1 0,0-2 0,-1 0 0,1-1 0,-1 0 0,1 0 0,-1-2 0,-1 1 0,1-1 0,0-1 0,-1 0 0,0-1 0,-1 0 0,0-1 0,0 0 0,12-13 0,-12 11 0,0-2 0,-1 1 0,0-1 0,-1-1 0,0 0 0,-1 0 0,-1 0 0,0-1 0,0 0 0,-2 0 0,0 0 0,5-29 0,-9 35 0,0 1 0,0-1 0,0 0 0,-1 1 0,0-1 0,-3-11 0,3 18 0,1 0 0,0 0 0,0 0 0,-1 0 0,1 0 0,-1 0 0,1 0 0,-1 0 0,1 0 0,-1 1 0,0-1 0,0 0 0,1 0 0,-1 0 0,0 1 0,0-1 0,0 0 0,0 1 0,1-1 0,-3 0 0,2 1 0,-1 0 0,1 0 0,0 1 0,-1-1 0,1 0 0,0 1 0,0-1 0,-1 1 0,1-1 0,0 1 0,0 0 0,0-1 0,0 1 0,0 0 0,0 0 0,0 0 0,0 0 0,0 0 0,0 0 0,0 0 0,1 0 0,-2 2 0,-5 7 0,1 0 0,0 0 0,0 1 0,1 0 0,1 0 0,0 1 0,-5 18 0,-11 91 0,15-79 0,-5 23 0,-30 183 0,29-201 0,-2 0 0,-2-1 0,-24 53 0,3-31 0,-3-2 0,-2-2 0,-4-2 0,-2-2 0,-3-2 0,-95 87 0,130-130 0,0-1 0,-1 0 0,-1-2 0,0 0 0,0 0 0,-25 10 0,34-19 0,1 0 0,-1-1 0,0-1 0,-1 1 0,1-1 0,0 0 0,0-1 0,-1 0 0,1 0 0,0-1 0,0 0 0,0 0 0,0-1 0,0 0 0,0-1 0,0 0 0,0 0 0,-11-6 0,-15-11 23,1-1-1,0-1 0,2-2 1,-52-52-1,-103-126-1499,87 81-5349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27:36.23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298 433 24575,'-3'0'0,"0"0"0,0 1 0,0-1 0,-1 1 0,1 0 0,0 0 0,1 0 0,-1 0 0,0 0 0,0 1 0,0-1 0,1 1 0,-1 0 0,1 0 0,-1 0 0,-3 4 0,-29 43 0,33-46 0,-15 27 0,2 0 0,1 2 0,1 0 0,2 0 0,1 1 0,1 0 0,3 0 0,0 1 0,2 0 0,2 0 0,3 68 0,1-76 0,2 0 0,0-1 0,2 1 0,1-1 0,1-1 0,1 1 0,14 27 0,-14-36 0,0 0 0,2 0 0,0-1 0,0 0 0,2-1 0,-1-1 0,2 0 0,0 0 0,0-2 0,27 18 0,-30-23 0,-1 0 0,1-1 0,0 0 0,20 6 0,-28-10 0,1-1 0,-1 1 0,1 0 0,-1-1 0,1 0 0,0 1 0,-1-1 0,1-1 0,-1 1 0,1-1 0,0 1 0,-1-1 0,1 0 0,-1 0 0,0 0 0,1-1 0,-1 1 0,0-1 0,0 0 0,5-3 0,-2-2 0,0 1 0,0-1 0,-1 0 0,0 0 0,0-1 0,-1 1 0,1-1 0,-2 0 0,5-11 0,22-90 0,-16 28 0,-2-1 0,-5 0 0,-2 0 0,-5 0 0,-3-1 0,-3 1 0,-5 1 0,-2-1 0,-5 2 0,-30-90 0,40 145 0,-1 1 0,-2 0 0,0 0 0,-16-24 0,24 43 0,0 1 0,0 0 0,0-1 0,0 1 0,-1 1 0,1-1 0,-1 1 0,0-1 0,0 1 0,-1 0 0,1 0 0,-1 1 0,1-1 0,-1 1 0,0 0 0,0 1 0,0-1 0,0 1 0,0 0 0,0 0 0,0 0 0,0 1 0,-1 0 0,1 0 0,0 0 0,-8 2 0,3 0 0,1 1 0,-1 1 0,1 0 0,0 0 0,0 0 0,1 1 0,-1 1 0,1 0 0,0 0 0,0 0 0,1 1 0,0 0 0,-8 10 0,-1 4 0,0 1 0,1 1 0,-20 41 0,17-23-170,2 1-1,1 0 0,3 1 1,1 1-1,2-1 0,3 2 1,-2 48-1,6-32-6655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30:23.861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95 24575,'5'6'0,"9"20"0,8 11 0,6 0 0,10-6 0,17-33 0,4-34 0,-6-17 0,-14-5 0,-19 7 0,-30 24 0,-32 23 0,-15 18 0,-4 6 0,15-5 0,33-12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30:24.464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99 0 24575,'-9'326'0,"3"-252"0,-3-1 0,-22 88 0,17-124 0,14-37 0,0 0 0,-1 1 0,1-1 0,0 0 0,0 1 0,0-1 0,-1 0 0,1 1 0,0-1 0,0 0 0,-1 0 0,1 1 0,0-1 0,-1 0 0,1 0 0,0 0 0,-1 1 0,1-1 0,0 0 0,-1 0 0,1 0 0,0 0 0,-1 0 0,1 1 0,0-1 0,-1 0 0,1 0 0,-1 0 0,1 0 0,0 0 0,-1 0 0,1 0 0,-1-1 0,1 1 0,0 0 0,-1 0 0,0 0 0,-1-3 0,0 0 0,1 0 0,-1-1 0,0 1 0,1 0 0,0 0 0,0-1 0,0 1 0,0-1 0,1 1 0,-1-1 0,1-6 0,-1-3 0,0 0 0,1 1 0,1-1 0,0 1 0,1-1 0,0 1 0,1-1 0,0 1 0,1 0 0,1 0 0,0 1 0,0-1 0,1 1 0,0 0 0,1 1 0,1-1 0,-1 1 0,1 1 0,1 0 0,0 0 0,0 0 0,1 1 0,12-7 0,6-6-341,2 2 0,0 0-1,62-26 1,-52 31-6485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30:26.30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 24575,'-1'80'0,"11"226"0,-7-274 0,2 0 0,1 0 0,2-1 0,1 1 0,1-2 0,2 1 0,17 32 0,-26-58 0,-1 0 0,1 0 0,0-1 0,1 1 0,-1-1 0,1 0 0,0 0 0,0 0 0,0 0 0,1 0 0,-1-1 0,1 0 0,0 0 0,0 0 0,0-1 0,0 0 0,0 1 0,1-2 0,-1 1 0,10 1 0,-7-3 0,-1 0 0,1 0 0,0-1 0,-1 0 0,1-1 0,-1 1 0,1-2 0,-1 1 0,0-1 0,0 0 0,0 0 0,0-1 0,0 0 0,9-7 0,5-7 0,0 0 0,-1-1 0,-1-1 0,-1-1 0,0 0 0,-2-2 0,-1 0 0,15-28 0,-13 17 0,-1 0 0,-2-1 0,-1 0 0,-1-1 0,8-53 0,-19 84 0,0 0 0,0 0 0,0 0 0,-1 1 0,0-1 0,0 0 0,-1 0 0,1 0 0,-1 0 0,0 0 0,0 0 0,0 1 0,-1-1 0,0 0 0,0 1 0,0-1 0,-3-4 0,1 6 0,1 0 0,-1 0 0,1 0 0,-1 0 0,0 1 0,0-1 0,0 1 0,-1 0 0,1 0 0,0 1 0,-1-1 0,1 1 0,-1 0 0,0 0 0,1 0 0,-1 1 0,0 0 0,-5 0 0,-15 0 22,0 2 0,0 1 1,0 0-1,-34 11 0,-96 38-1498,65-14-5350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7T21:30:29.339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1730 24575,'6'7'0,"0"0"0,-1 0 0,0 1 0,-1 0 0,1 0 0,3 11 0,8 14 0,-9-22 0,-2-1 0,1 1 0,0-1 0,1 0 0,0 0 0,1-1 0,10 10 0,-17-19 0,-1 1 0,1-1 0,0 1 0,-1-1 0,1 0 0,0 0 0,0 1 0,0-1 0,-1 0 0,1 0 0,0 0 0,0 0 0,0 1 0,-1-1 0,1-1 0,0 1 0,0 0 0,0 0 0,-1 0 0,1 0 0,0 0 0,0-1 0,-1 1 0,1 0 0,0-1 0,0 1 0,-1-1 0,1 1 0,0 0 0,-1-1 0,1 0 0,-1 1 0,1-1 0,0 1 0,-1-1 0,1-1 0,8-11 0,-1-1 0,-1 1 0,0-1 0,-1-1 0,-1 1 0,0-1 0,4-25 0,-2 12 0,54-216 0,-11-3 0,18-254 0,-58 402 0,35-145 0,-29 185 0,2 0 0,3 1 0,46-88 0,-65 141 0,0-1 0,1 1 0,0 0 0,0 0 0,0 0 0,1 1 0,-1-1 0,1 1 0,0 0 0,1 0 0,-1 0 0,1 0 0,-1 1 0,1 0 0,0 0 0,0 0 0,1 1 0,-1-1 0,1 1 0,-1 1 0,1-1 0,-1 1 0,1 0 0,0 0 0,0 0 0,0 1 0,-1 0 0,1 0 0,0 1 0,0-1 0,7 3 0,400 28 0,5-30 0,-203-2 0,137-19 0,-213 8 0,178 8 0,-267 9-1365,-8 3-5461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02:37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24575,'2445'0'0,"-2144"-18"0,-54 1 0,819 14 0,-523 6 0,-107 10 0,518 82 0,-804-73 0,324 30 0,-398-53-622,87-13 0,-159 13 501,77-8-6705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01:33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568 1 24575,'-91'92'0,"4"3"0,-117 168 0,181-225 0,2 1 0,1 1 0,3 1 0,1 0 0,1 1 0,3 1 0,-7 45 0,2 21 0,-5 179 0,19 530 0,6-402 0,18 111 0,32-185 0,-42-298 0,2 0 0,2 0 0,1-2 0,3 0 0,34 59 0,-14-47 0,-29-42 0,-1 0 0,0 1 0,0 0 0,-1 0 0,-1 1 0,0 0 0,7 24 0,-14-36-65,1 0 0,-1 0 0,0 0 0,0 0 0,0 0 0,0 0 0,0 0 0,0 0 0,0 0 0,-1 0 0,1 0 0,-1 0 0,1 0 0,-1 0 0,0-1 0,0 1 0,0 0 0,0 0 0,0-1 0,-2 4 0,-12 7-6761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01:34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1 384 24575,'19'1'0,"0"1"0,0 0 0,0 1 0,0 1 0,0 1 0,-1 1 0,0 0 0,0 2 0,23 12 0,11 11 0,78 60 0,-39-24 0,-75-55 0,-1 1 0,17 18 0,-22-20 0,1 0 0,0-1 0,0-1 0,19 12 0,-29-20 0,0-1 0,0 0 0,0 1 0,0-1 0,0 0 0,0 1 0,0-1 0,0 0 0,0 0 0,0 0 0,0 0 0,0 0 0,0 0 0,0 0 0,1-1 0,-1 1 0,0 0 0,0-1 0,0 1 0,0 0 0,0-1 0,-1 1 0,1-1 0,0 1 0,0-1 0,0 0 0,0 1 0,0-1 0,-1 0 0,1 0 0,0 0 0,-1 1 0,1-1 0,0 0 0,-1 0 0,1 0 0,-1-1 0,21-48 0,-15 33 0,242-540 0,-241 544-195,0 1 0,0-1 0,1 2 0,1-1 0,0 1 0,13-13 0,-6 10-6631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02:47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8879 682 24575,'14'-1'0,"0"0"0,0-1 0,0 0 0,-1-2 0,1 1 0,24-11 0,8-2 0,1225-339 0,-142 175-91,13 93-115,1155 70-151,-1963 20 349,2265 170 8,-1519-6 0,-19 86 0,-902-201 110,-2 7 1,236 125-1,-285-122-44,-2 5 0,-3 4 1,-3 5-1,99 97 0,-79-50-66,-6 4 0,-5 6 0,-6 4 0,-6 5 0,-7 3 0,96 208 0,-138-245 0,-5 1 0,-4 2 0,-5 2 0,-5 1 0,-5 1 0,-6 2 0,7 181 0,-23-157 0,-6 0 0,-7 0 0,-6-1 0,-5-1 0,-7-1 0,-6-1 0,-83 210 0,-17-36 0,-13-6 0,-247 376 0,293-535 0,-237 259 0,-175 88 0,193-226 0,-10-14 0,-12-15 0,-392 204 0,303-243 0,-12-41 0,339-122 0,-565 189 0,-747 266 0,666-158 0,330-136 0,175-101 0,-297 75 0,239-81 0,54-7 0,-115 34 0,268-91 0,-179 25 0,-189-23 0,-107 12 0,-264 120 0,2 0 0,64-62 0,4-1 0,-495 106 0,636-134 0,-7-58 0,105-13 0,-501-7 0,5-34 0,926 36 0,-611-52 0,13-58 0,-33-54 0,680 160 0,2-3 0,0-1 0,1-2 0,-48-26 0,65 27 0,1-1 0,0-1 0,2-2 0,0 0 0,1-2 0,1 0 0,-26-34 0,11 6 0,2-3 0,3-1 0,-52-115 0,-46-181 0,121 321 0,-15-35 0,18 59 0,3 18 0,2 44-1365,5 18-5461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02:48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1085 24575,'4'-147'0,"6"1"0,59-282 0,-59 367 0,4-112 0,-11 117 0,-3 53 0,0 0 0,0 0 0,0 0 0,0 0 0,1 0 0,-1 0 0,1 0 0,0 0 0,0 0 0,0 1 0,0-1 0,1 0 0,-1 1 0,1-1 0,-1 1 0,1-1 0,0 1 0,0 0 0,0 0 0,0 0 0,1 0 0,-1 0 0,0 0 0,1 0 0,0 1 0,-1-1 0,1 1 0,0 0 0,-1 0 0,1 0 0,0 0 0,0 1 0,0-1 0,0 1 0,0-1 0,0 1 0,0 0 0,5 1 0,6 0 0,0 1 0,-1 1 0,1 0 0,-1 1 0,0 1 0,0 0 0,19 10 0,382 241-163,-301-181-1039,-23-16-5624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12:36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39 24575,'3'4'0,"-1"-1"0,1 0 0,-1 0 0,0 1 0,0-1 0,-1 1 0,1 0 0,-1 0 0,1-1 0,-1 1 0,-1 0 0,2 4 0,2 53 0,-4-44 0,0 66 0,-18 135 0,-32 84 0,-10 103 0,53-332 0,3 2 0,10 134 0,-4-201 0,0-1 0,1 1 0,-1-1 0,1 0 0,1 0 0,0 0 0,0 0 0,0-1 0,0 1 0,1-1 0,8 8 0,3 2 0,0-1 0,34 24 0,3-4 0,2-3 0,1-3 0,1-2 0,101 33 0,259 54 0,-375-104 0,1115 208 0,-1101-212 0,0-2 0,0-3 0,0-2 0,0-3 0,0-2 0,-1-3 0,0-2 0,0-3 0,52-20 0,0-6 0,-3 0 0,136-32 0,-66 36 0,227-15 0,-257 47 0,-105 6 0,1-3 0,0-1 0,-1-2 0,77-18 0,-76 10 0,14-4 0,87-39 0,-124 46 0,0 0 0,0-1 0,-1-1 0,0-1 0,-1 0 0,0-1 0,-1-1 0,21-25 0,-18 17 0,0-1 0,-1 0 0,-2-2 0,0 1 0,-1-2 0,-2 1 0,-1-2 0,-1 1 0,-1-1 0,-1-1 0,4-32 0,-7 26 0,-2 1 0,-1 0 0,-2-1 0,-1 1 0,-1-1 0,-2 1 0,-1 0 0,-2 1 0,-1 0 0,-2 0 0,-1 1 0,-1 0 0,-1 1 0,-29-43 0,-176-222 0,88 126 0,108 141 0,-1 2 0,-1 1 0,-1 0 0,-2 2 0,0 2 0,-1 0 0,-1 2 0,-1 1 0,-1 1 0,0 2 0,-1 1 0,-1 2 0,-37-9 0,-18 2 0,-1 4 0,-142-5 0,-188 19 0,202 4 0,-81-5 0,-295 5 0,159 50 0,304-30 0,-214 8 0,72-11 0,124-6 0,136-13-61,-83 5-591,-120 25 0,176-20-6174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12:37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1 520 24575,'27'15'0,"0"1"0,-1 1 0,0 1 0,40 40 0,78 98 0,-15-15 0,-120-132 0,0 0 0,0 0 0,1-1 0,0-1 0,1 0 0,-1 0 0,14 5 0,-18-10 0,-1 0 0,1-1 0,-1 0 0,1 0 0,0 0 0,-1-1 0,1 0 0,0 0 0,-1 0 0,1-1 0,0 0 0,-1 0 0,1 0 0,-1-1 0,1 1 0,-1-1 0,0-1 0,0 1 0,7-5 0,42-29 0,-3-3 0,-1-1 0,59-62 0,-99 92 0,306-312 99,54-52-1563,-290 301-5362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12:52.1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802 0 24575,'-19'17'0,"-1"-1"0,0-1 0,-35 19 0,7-4 0,-56 37 0,-2-5 0,-215 90 0,312-148 0,-1-1 0,1 0 0,-1 1 0,0 1 0,1-1 0,0 2 0,0-1 0,0 1 0,-8 8 0,16-13 0,0 0 0,1 0 0,-1 0 0,0 0 0,1 0 0,-1 1 0,1-1 0,-1 0 0,1 0 0,-1 0 0,1 1 0,0-1 0,0 0 0,-1 0 0,1 1 0,0-1 0,0 0 0,0 0 0,0 1 0,1-1 0,-1 0 0,0 1 0,1-1 0,-1 0 0,0 0 0,1 0 0,-1 1 0,1-1 0,0 0 0,-1 0 0,1 0 0,1 2 0,34 30 0,-28-27 0,135 93 0,-103-74 0,-1 2 0,68 59 0,-96-75-80,6 4-80,0 1-1,-2 1 0,1 1 1,-2 0-1,-1 1 0,0 0 1,20 41-1,-22-32-6665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13:44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13590 817 24575,'-284'1'0,"-310"-3"0,283-33 0,58 4 0,-352 24 0,342 10 0,-53-4 0,307 1 0,1 0 0,0-1 0,0 0 0,0-1 0,0 0 0,0 0 0,0 0 0,1-1 0,-1 0 0,1-1 0,0 1 0,0-2 0,0 1 0,0-1 0,1 0 0,0 0 0,0 0 0,0-1 0,0 0 0,1-1 0,0 1 0,1-1 0,-1 0 0,1 0 0,1 0 0,-1 0 0,1-1 0,0 0 0,-2-10 0,-5-23 0,1 0 0,-3-56 0,8 60 0,-1-1 0,-2 2 0,-20-65 0,14 58 0,9 30 0,0 0 0,0 1 0,-1 0 0,-10-18 0,12 25 0,0 1 0,0 0 0,0 1 0,-1-1 0,1 0 0,-1 1 0,0 0 0,0 0 0,0 0 0,0 0 0,-1 1 0,1 0 0,-1 0 0,0 0 0,1 0 0,-7-1 0,-47-7 0,0 2 0,-100 0 0,120 7 0,-1455-5 0,748 11 0,433-5 0,-839 14 0,211 30 0,235-33 0,-82 5 0,-608 8 0,930-27 0,419 3 0,-558-14 0,-66-30 0,-103 30-346,615 15-673,129-1-5807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13:45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670 1 24575,'-16'14'0,"0"-1"0,-2 0 0,1-1 0,-33 17 0,6-4 0,-394 226 0,434-248 0,-6 3 0,0 0 0,0 1 0,-12 12 0,21-18 0,0 0 0,0-1 0,0 1 0,0 0 0,0 0 0,0 0 0,0 0 0,0 0 0,1 0 0,-1 0 0,0 0 0,1 0 0,-1 1 0,1-1 0,-1 0 0,1 0 0,-1 0 0,1 1 0,0-1 0,0 0 0,0 1 0,0-1 0,0 0 0,0 0 0,0 1 0,0-1 0,0 0 0,0 1 0,1-1 0,-1 0 0,1 0 0,-1 0 0,1 1 0,-1-1 0,1 0 0,0 0 0,-1 0 0,1 0 0,0 0 0,0 0 0,1 1 0,7 4 0,1-1 0,-1 1 0,1-2 0,1 1 0,-1-1 0,0-1 0,1 0 0,17 2 0,41 15 0,177 91-1365,-216-99-5461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35.2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299 62 24575,'-18'-6'0,"-12"-8"0,-18-8 0,-8 7 0,6 11 0,5 18 0,11 31 0,17 20 0,17 17 0,15 0 0,10-8 0,14-16 0,6-18 0,13-34 0,15-30 0,-6-28 0,-13-7-8191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35.7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0 24575,'0'6'0,"-12"44"0,-10 38 0,-13 27 0,-1 7 0,6 0 0,8-15 0,8-25-8191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36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24575,'6'0'0,"2"6"0,-1 8 0,-1 1-8191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36.6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 1 24575,'-6'0'0,"-2"12"0,0 16 0,2 15 0,2 12 0,1 10 0,2-2 0,0-10-8191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37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24 24575,'0'51'0,"-3"105"0,2-133 0,-2 1 0,-1-1 0,0 0 0,-11 28 0,13-46 0,0-1 0,0 0 0,-1 1 0,1-1 0,-1 0 0,0-1 0,0 1 0,0 0 0,-1-1 0,-3 4 0,6-7 0,0 1 0,1-1 0,-1 1 0,0-1 0,0 1 0,1-1 0,-1 0 0,0 1 0,0-1 0,0 0 0,1 0 0,-1 1 0,0-1 0,0 0 0,0 0 0,0 0 0,1 0 0,-1 0 0,0 0 0,0 0 0,0-1 0,-1 1 0,1-1 0,0 0 0,0 0 0,0 0 0,0 0 0,0 0 0,1 0 0,-1 0 0,0 0 0,1-1 0,-1 1 0,1 0 0,-1 0 0,1 0 0,-1-1 0,1 1 0,0 0 0,0-1 0,-1 1 0,1-3 0,0-7 0,0 1 0,1-1 0,0 0 0,1 0 0,0 0 0,1 1 0,0-1 0,0 1 0,1 0 0,0 0 0,1 0 0,8-12 0,0 1 0,1 1 0,1 0 0,1 1 0,27-26 0,-28 31 0,1 0 0,0 1 0,0 0 0,2 2 0,-1 0 0,2 0 0,-1 2 0,1 1 0,35-11 0,-50 18 0,0 0 0,0 0 0,0 1 0,0 0 0,0 0 0,0 0 0,0 0 0,0 1 0,0 0 0,-1-1 0,1 1 0,0 1 0,0-1 0,0 0 0,-1 1 0,1 0 0,-1 0 0,1 0 0,-1 0 0,0 1 0,0-1 0,0 1 0,0 0 0,0 0 0,-1 0 0,1 0 0,-1 0 0,0 1 0,0-1 0,0 1 0,0-1 0,-1 1 0,1 0 0,0 4 0,4 13 0,-1-1 0,-1 0 0,-1 1 0,-1 0 0,0 25 0,-3 138 0,0-163 0,-2-1 0,0 0 0,0 0 0,-2 0 0,-1 0 0,-14 34 0,3-32 0,11-21 0,5-16 0,4 3 0,-1 0 0,2 0 0,0 1 0,0-1 0,1 1 0,1 0 0,0 1 0,13-19 0,69-77 0,-88 106 0,37-40 0,81-68 0,-103 96 0,0 1 0,1 1 0,0 0 0,1 1 0,0 0 0,0 2 0,0 0 0,1 1 0,27-6 0,-41 11 0,-1 1 0,1 0 0,0-1 0,-1 1 0,1 0 0,0 1 0,-1-1 0,1 1 0,0-1 0,-1 1 0,1 0 0,-1 0 0,0 1 0,1-1 0,-1 1 0,0 0 0,0 0 0,0 0 0,0 0 0,0 0 0,0 1 0,0-1 0,-1 1 0,0 0 0,1-1 0,-1 1 0,0 0 0,0 1 0,0-1 0,-1 0 0,1 1 0,-1-1 0,0 0 0,1 7 0,3 10 0,-1 1 0,-1 0 0,-1 1 0,-2 36 0,0-43 0,-21 254-1365,12-207-5461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47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24575,'2'25'0,"1"0"0,1 0 0,1-1 0,1 1 0,1-1 0,15 33 0,-15-41 0,0 0 0,2-1 0,0 0 0,0 0 0,1-1 0,1 0 0,1-1 0,0 0 0,0-1 0,18 13 0,-9-10 0,0-1 0,1-1 0,1-2 0,0 0 0,1-1 0,31 9 0,24-1 0,1-2 0,1-5 0,112 2 0,-153-10 0,309 28 0,-1 1 0,-240-28 0,132-9 0,-71-13 0,-165 17 0,0 1 0,0 0 0,1 0 0,-1 0 0,0 1 0,0 0 0,0-1 0,0 2 0,0-1 0,0 0 0,0 1 0,0-1 0,0 1 0,-1 0 0,1 0 0,-1 1 0,0-1 0,1 1 0,-1 0 0,0 0 0,0 0 0,-1 0 0,1 0 0,-1 0 0,1 1 0,-1 0 0,2 4 0,3 9 0,-2-1 0,0 1 0,-1 0 0,0 1 0,1 20 0,-2-19 0,22 192 0,-24-201 0,0 1 0,1 1 0,0-1 0,7 21 0,-8-30 0,0 1 0,0-1 0,0 0 0,0 0 0,0 0 0,0 0 0,1 0 0,-1 0 0,1 0 0,0 0 0,-1 0 0,1-1 0,0 1 0,0-1 0,0 1 0,0-1 0,0 0 0,0 0 0,1 0 0,-1 0 0,0 0 0,1 0 0,3 0 0,0-1 0,-1 0 0,1 0 0,0-1 0,-1 0 0,0 0 0,1 0 0,-1-1 0,1 1 0,-1-1 0,10-6 0,52-32 0,-59 34 0,78-56 0,45-29 0,-112 80 0,0 1 0,1 1 0,0 1 0,0 0 0,31-6 0,17 3 0,0 4 0,1 3 0,94 5 0,-79 1 0,146-14 0,48-31 0,168-21 0,-354 54 0,283-41 0,-353 47-105,0-1 0,0-1 0,-1-1 0,0-1 0,0-1 0,-1-1 0,0-1 0,-1 0 0,0-1 0,-1-2 0,0 0 0,25-26 0,-16 6-6721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49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2411 24575,'174'0'0,"373"0"0,9 1 0,191 4-349,2038 40-1356,-1925-29 1667,-275-7 1,357 8 1817,398-4-1455,-1231-13-301,-106 0-24,35 1 0,0-2 0,0-2 0,39-8 0,-65 8 0,1 0 0,-1-1 0,0-1 0,0 0 0,0-1 0,0 0 0,-1-1 0,0 0 0,-1-1 0,0 0 0,0 0 0,13-15 0,0-4 0,-2-1 0,-1-1 0,-2-1 0,0 0 0,23-58 0,-9 2 0,22-92 0,-21 38 0,-7-2 0,10-153 0,-9-289 0,-27 250 0,-4 263 0,-3 0 0,-27-116 0,18 136-1365,0 12-5461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0:50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0 421 24575,'6'-6'0,"8"-20"0,14-18 0,13-19 0,7-11 0,1-5 0,-3 12 0,4 16 0,11 41 0,7 34 0,4 20 0,-4 1 0,-14-6-8191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3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24575,'0'6'0,"12"2"0,16 23 0,9 7 0,10 15 0,-2 4 0,-4-1 0,-8-5 0,-10-10-8191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3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24575,'6'0'0,"14"0"0,15 11 0,27 35 0,13 28 0,1 12 0,-12-8-8191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4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0 318 24575,'12'0'0,"16"0"0,15 0 0,7 6 0,0 2 0,4 6 0,29 0 0,0-2-8191</inkml:trace>
  <inkml:trace contextRef="#ctx0" brushRef="#br0" timeOffset="1">1411 1 24575,'12'0'0,"10"0"0,7 6 0,5 8 0,3 8 0,12 5 0,17-1 0,-4-5-8191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4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24575,'12'0'0,"16"0"0,9 0 0,10 5 0,4 9 0,4 2 0,12 4 0,-6-2-8191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5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24575,'6'0'0,"32"18"0,52 36 0,76 44 0,70 25 0,37-4 0,-29-22-8191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5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24575,'6'0'0,"8"0"0,8 0 0,5 6 0,5 2 0,3 6 0,1 0 0,-5-2-8191</inkml:trace>
  <inkml:trace contextRef="#ctx0" brushRef="#br0" timeOffset="1">917 1 24575,'6'0'0,"8"0"0,14 6 0,8 14 0,-3 9 0,0 1 0,0 0 0,-5-5-8191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5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24575,'11'0'0,"11"0"0,8 6 0,3 8 0,4 8 0,0 5 0,1-1 0,-7-5-8191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08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24575,'6'0'0,"8"0"0,7 18 0,1 18 0,-4 9 0,-4 2 0,-6 0 0,3-2 0,-1 3 0,-2 11 0,-3 8 0,-7-8 0,-5-43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0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1 228 24575,'6'1'0,"1"-1"0,-1 1 0,0 0 0,0 1 0,0 0 0,8 3 0,-5-2 0,1 0 0,0 0 0,1 0 0,16 1 0,222 3 0,-231-7 0,279 3 0,185 11 0,161 21-250,1337 135-919,-1495-123 1089,682 12 559,-15-63 315,-399-2-568,-421 7-226,314-3 0,-5-39 0,-353-6 0,-7 1 0,521-32 0,82-9 0,70 21 0,-529 46 0,-314 13 0,0-5 0,-1-5 0,-1-4 0,196-66 0,-283 77 0,1 2 0,0 0 0,0 1 0,0 2 0,1 0 0,-1 1 0,1 2 0,0 0 0,39 3 0,836 70 0,-740-61 0,320 26 0,-450-33 0,117 16 0,-127-15 0,-1 0 0,1 2 0,-1 0 0,-1 0 0,18 10 0,-32-14 0,0 0 0,0-1 0,0 1 0,-1 0 0,1 0 0,-1 0 0,1 1 0,-1-1 0,0 1 0,1-1 0,-1 1 0,-1 0 0,1 0 0,0 0 0,-1 0 0,1 0 0,-1 0 0,0 0 0,0 1 0,0-1 0,-1 0 0,1 0 0,-1 1 0,0-1 0,0 1 0,0-1 0,0 0 0,0 1 0,-1-1 0,1 0 0,-1 1 0,0-1 0,-3 6 0,-3 9 0,-2 0 0,0 0 0,-1-1 0,-21 26 0,10-12 0,4-5 0,-84 147 0,91-153 0,1 1 0,1 1 0,2-1 0,0 1 0,1 1 0,-5 44 0,9-31-108,0-7-206,-1-1 0,-1 1-1,-9 33 1,-1-22-6512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1:12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1 495 24575,'94'-6'0,"-6"-2"0,143 1 0,114 1 0,465 1 0,676-16 0,-769-38 0,41-2 0,909 54 0,-952 11 0,-102-4-6202,302 0 5508,-100 0 1937,-321-10 4164,256-46-5161,-730 54-246,1579-151 0,-1139 130 0,430-30 0,-667 36 0,231 12 0,-405 11 0,-1 1 0,-1 3 0,1 2 0,45 17 0,37 10 0,-77-26-119,22 7-296,1-3-1,131 12 1,-175-28-6411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4:28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5330 1 24575,'-127'6'0,"0"6"0,-185 41 0,192-27 0,0 6 0,-203 84 0,-206 152 0,401-195 0,-234 141 0,260-146 0,-138 118 0,-58 89 0,12 12 0,14 13 0,12 11 0,-370 582 0,596-838 0,-413 682 0,58 29 0,343-646 0,5 2 0,6 2 0,5 1 0,-21 190 0,36-162 0,10 291 0,9-390 0,2 1 0,2-1 0,28 93 0,-24-111 0,1 0 0,2-1 0,2-1 0,1 0 0,1-2 0,33 43 0,99 101 0,-81-99 0,116 168 0,48 110 0,-217-332 0,183 237 0,-155-208 0,2-1 0,91 74 0,23-19 0,-41-30 0,-64-37 0,275 181 0,-193-136 0,153 83 0,-236-140 0,1-3 0,1-2 0,96 23 0,-80-31-8,-29-6-670,55 18-1,-73-16-6147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4:29.6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355 1 24575,'2'12'0,"0"1"0,1-1 0,0 0 0,1 1 0,0-1 0,1-1 0,0 1 0,7 10 0,11 28 0,-20-42 0,2 4 0,0 0 0,-1 0 0,-1 1 0,4 20 0,-7-30 0,0 1 0,0 0 0,0-1 0,0 1 0,-1-1 0,0 1 0,1-1 0,-1 1 0,0-1 0,0 1 0,-1-1 0,1 0 0,-1 0 0,0 1 0,0-1 0,0 0 0,0-1 0,0 1 0,-1 0 0,1-1 0,-4 4 0,-20 11 0,0-1 0,0-1 0,-2-1 0,0-2 0,0-1 0,-48 13 0,59-19 0,3 1-120,0 0 0,1 2 0,0-1-1,0 2 1,0-1 0,1 2 0,1 0 0,-14 14 0,21-21-164,-22 22-6542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4:32.2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808 0 24575,'2'1'0,"1"0"0,-1 0 0,0 0 0,0 1 0,0-1 0,0 0 0,-1 1 0,1-1 0,0 1 0,0 0 0,-1-1 0,1 1 0,-1 0 0,0 0 0,0 0 0,1 0 0,-1 0 0,0 1 0,-1-1 0,2 3 0,0 0 0,13 30 0,-1 1 0,-2 1 0,-2 0 0,-2 1 0,-1-1 0,-2 2 0,-1-1 0,-2 0 0,-2 1 0,-5 43 0,3-62 0,-2-1 0,0 0 0,-1-1 0,-1 1 0,-1-1 0,0 0 0,-1 0 0,-12 17 0,-11 13 0,-52 61 0,-15 21 0,54-67 0,-2-1 0,-61 59 0,44-61 0,-81 61 0,39-35 0,102-83-58,-51 36 243,52-37-256,-1-1 0,1 1 0,0-1 0,-1 0 0,0 0 0,1 0 0,-1 0 0,0-1 0,1 1 0,-1-1 0,0 1 0,0-1 0,1 0-1,-1 0 1,0 0 0,0-1 0,1 1 0,-1 0 0,0-1 0,-3-1 0,-9-9-6755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4:33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1 24575,'-12'14'0,"2"1"0,-1 1 0,2 0 0,0 0 0,1 1 0,1 0 0,1 0 0,0 1 0,1-1 0,-5 35 0,9-48 0,0 0 0,1 0 0,-1 0 0,1 0 0,0 0 0,0 0 0,0 0 0,0 0 0,1 0 0,0-1 0,0 1 0,0 0 0,0 0 0,0-1 0,1 1 0,0 0 0,-1-1 0,1 1 0,1-1 0,2 4 0,-1-4 0,0 0 0,1 0 0,-1 0 0,1 0 0,0-1 0,-1 0 0,1 0 0,0 0 0,0-1 0,1 1 0,-1-1 0,0-1 0,0 1 0,9-1 0,62 2 0,-49-3 0,-1 2 0,0 0 0,46 10 0,-30 0-227,1 2-1,-1 2 1,-1 2-1,-1 2 1,59 36-1,-65-30-6598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2:13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1117 101 24575,'0'-3'0,"0"-1"0,-1 1 0,1-1 0,-1 1 0,1-1 0,-1 1 0,0-1 0,0 1 0,-1 0 0,1-1 0,-1 1 0,1 0 0,-1 0 0,0 0 0,0 0 0,-1 0 0,1 1 0,-1-1 0,-3-3 0,0 2 0,0 1 0,0-1 0,0 1 0,0 0 0,-1 0 0,1 1 0,-1 0 0,0 0 0,-9-1 0,-7 1 0,0 0 0,0 1 0,0 2 0,0 0 0,-25 6 0,17-2 0,0 3 0,1 0 0,0 2 0,-33 16 0,46-18 0,1 0 0,0 2 0,0 0 0,1 0 0,0 1 0,1 1 0,1 1 0,-21 22 0,30-29 0,0 0 0,0 0 0,0 1 0,1-1 0,0 1 0,0-1 0,0 1 0,1 0 0,0 0 0,0 1 0,1-1 0,0 0 0,1 0 0,-1 1 0,1-1 0,1 0 0,-1 1 0,1-1 0,0 0 0,1 0 0,4 14 0,5 5 0,2 0 0,0-1 0,2 0 0,24 32 0,18 31 0,-54-83 0,0 1 0,0 1 0,0-1 0,-1 0 0,0 1 0,-1-1 0,1 1 0,-1-1 0,0 1 0,-1 0 0,0 9 0,0-11 0,-1-1 0,0 1 0,0 0 0,-1-1 0,0 1 0,1-1 0,-1 1 0,-1-1 0,1 0 0,-1 0 0,1 0 0,-1 0 0,0 0 0,-1-1 0,1 1 0,-8 5 0,-3 1 0,-1 0 0,0-1 0,-1-1 0,0-1 0,0 0 0,-1-1 0,-31 7 0,-129 18 0,151-28 0,-33 5 0,-106 17 0,144-15 0,20-9 0,1-1 0,0 1 0,-1-1 0,1 1 0,0-1 0,0 1 0,0-1 0,-1 1 0,1 0 0,0-1 0,0 1 0,0-1 0,0 1 0,0 0 0,0-1 0,0 1 0,0-1 0,0 1 0,1-1 0,-1 1 0,0 0 0,0-1 0,0 1 0,1 0 0,3 4 0,0 1 0,0-1 0,0-1 0,0 1 0,9 7 0,3 2 0,21 23 0,-1 2 0,-2 1 0,-1 1 0,44 77 0,-66-97 0,0 2 0,-1-1 0,-1 2 0,-1-1 0,-1 1 0,-1 0 0,-1 0 0,-1 1 0,-1 0 0,-2 0 0,0-1 0,-4 35 0,-1-30 0,0-3 0,2 0 0,1 50 0,1-66 0,2-1 0,-1 0 0,2 0 0,-1 0 0,1 0 0,0 0 0,1-1 0,0 1 0,0-1 0,1 0 0,11 15 0,-9-14 0,1-1 0,0 1 0,1-1 0,-1-1 0,2 1 0,-1-2 0,1 1 0,0-1 0,0-1 0,1 1 0,-1-2 0,18 6 0,1-4 0,0 0 0,0-2 0,50 0 0,-72-3-227,0-1-1,0 1 1,0 0-1,0 0 1,14 5-1,-11-1-6598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2:14.6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681 0 24575,'-437'636'0,"387"-557"0,5 2 0,-48 115 0,82-168 0,1 1 0,1 0 0,1 1 0,2-1 0,1 1 0,1 1 0,2-1 0,1 0 0,1 1 0,2-1 0,6 34 0,-2-42 0,0 0 0,2 0 0,0 0 0,2-1 0,0-1 0,1 0 0,21 28 0,114 124 0,-60-76 0,35 55 0,97 108 0,-183-223 0,1-1 0,1-2 0,2-1 0,71 43 0,-82-61 0,0-1 0,0-1 0,56 15 0,94 12 0,-109-26 0,126 23 0,2-8 0,324 3 0,-404-32 0,0-6 0,0-4 0,0-6 0,-2-5 0,198-64 0,-251 58 0,-49 14-15,-18 4 41,-22-1-1402,-20 3-5450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2:15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24575,'17'0'0,"-1"1"0,1 0 0,-1 2 0,0 0 0,1 0 0,-1 2 0,19 8 0,-2 2 0,-1 2 0,39 27 0,33 24 0,243 165 0,-340-229 0,-1 1 0,1 0 0,-1 0 0,0 1 0,-1-1 0,0 1 0,1 1 0,-2-1 0,1 1 0,-1 0 0,0 0 0,0 0 0,3 12 0,-5-12 0,-1 1 0,0-1 0,-1 0 0,0 1 0,0-1 0,0 0 0,-1 1 0,0-1 0,-1 0 0,1 0 0,-1 0 0,-1 0 0,1 0 0,-7 11 0,-28 45-16,-1-2-1,-4-1 0,-65 71 1,26-30-1283,41-50-5527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5:01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16400 9090 24575,'-1'6'0,"0"0"0,-1 0 0,1 0 0,-1 0 0,-1 0 0,1 0 0,-1-1 0,0 1 0,0-1 0,0 0 0,-1 0 0,0 0 0,0 0 0,0-1 0,-5 5 0,-5 6 0,-47 50 0,-2-3 0,-3-3 0,-105 73 0,-238 131 0,369-238 0,-226 126 0,-551 227 0,-335 7 0,444-209 0,-11-34 0,-235 54 0,400-58 0,185-44 0,113-43 0,-327 22 0,163-26 0,216-16 0,2 8 0,-216 72 0,179-31 0,-552 153 0,-156-67 0,90-65 0,427-45 0,8-2 0,133-23 0,-502 42 0,575-64 0,-360-31 0,27-56 0,428 53 0,1-5 0,-169-67 0,245 77 0,1-1 0,1-3 0,1-1 0,2-2 0,-56-48 0,14-1 0,-87-105 0,99 97 0,5-3 0,3-3 0,-50-99 0,-118-304 0,193 405 0,4-1 0,4-2 0,4 0 0,4-2 0,3-1 0,-6-183 0,27 132 0,7 1 0,7 0 0,58-233 0,168-415 0,-104 409 0,15 7 0,220-382 0,-297 627 0,143-182 0,120-96 0,-76 96 0,255-344 0,-497 627 0,50-66 0,-5-3 0,-3-3 0,-6-3 0,-4-2 0,-5-3 0,-4-1 0,-6-3 0,42-187 0,-18-77 0,-27 75 0,-18 104 0,22-309 0,-38 453 0,6-55 0,27-124 0,41-103 0,-1 5 0,-67 289 0,40-181 0,-38 186 0,2 1 0,1 0 0,34-63 0,246-339 0,-242 372 0,2 3 0,3 2 0,125-104 0,-136 130 0,2 2 0,1 3 0,2 2 0,1 2 0,0 2 0,86-27 0,-72 34 0,1 3 0,0 2 0,1 4 0,110-1 0,-61 13 0,223 34 0,1178 283 0,-1318-266 0,197 82 0,47 11 128,-138-50-1621,-243-75-5333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5:02.5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1 24575,'14'2'0,"-1"1"0,0 0 0,0 1 0,0 1 0,0 0 0,-1 0 0,0 2 0,0-1 0,12 10 0,0-2 0,6 5 0,-1 1 0,-1 2 0,-1 1 0,45 50 0,-51-52 0,-19-19 0,0 1 0,0-1 0,0 0 0,0 1 0,-1 0 0,1-1 0,-1 1 0,1 0 0,-1 0 0,0-1 0,0 1 0,0 0 0,-1 0 0,1 0 0,-1 0 0,1 0 0,-1 0 0,0 6 0,-1-4 0,0 1 0,-1-1 0,1 1 0,-1-1 0,0 0 0,-1 0 0,1 0 0,-1 0 0,-6 8 0,-7 7 0,-2 0 0,0-1 0,-34 27 0,33-30 0,-140 106 0,-25 22 0,166-127-455,2 0 0,-23 30 0,15-11-6371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5:10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10646 2228 24575,'-14'-15'0,"1"-1"0,0 0 0,-10-20 0,-9-11 0,-71-91 0,-6 5 0,-154-146 0,160 185 0,-3 4 0,-5 4 0,-154-90 0,49 58 0,-4 9 0,-388-133 0,256 132 0,-412-71 0,92 81 0,37 8 0,614 88 0,-499-82 0,-424 27 0,898 59 0,-612 11 0,477 1 0,-302 61 0,-279 125 0,539-136 0,-1104 379 0,1281-422 0,1 1 0,1 2 0,1 2 0,0 2 0,2 2 0,2 1 0,-61 59 0,-21 30-46,-174 162-1273,253-244-5507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5:11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0 24575,'-30'73'0,"-2"-2"0,-3-2 0,-65 96 0,45-76 0,-54 92 0,108-179 0,0 0 0,0-1 0,0 1 0,0 0 0,0 0 0,1 0 0,-1 0 0,0 0 0,1 0 0,0-1 0,-1 1 0,1 0 0,0 1 0,0-1 0,0 3 0,1-3 0,-1-1 0,1 0 0,-1 0 0,1 0 0,-1 0 0,1 0 0,0 0 0,0 0 0,0 0 0,-1 0 0,1 0 0,0 0 0,0-1 0,0 1 0,0 0 0,0-1 0,0 1 0,1-1 0,0 2 0,8 0 0,0 1 0,0-1 0,0-1 0,-1 0 0,16 0 0,-5-1 0,142 14 0,-1 7 0,-1 7 0,200 61 0,-311-71-1365,-16-2-5461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6:54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769 902 24575,'-6'-6'0,"-26"-32"0,-32-39 0,-16-25 0,-14-7 0,11 9 0,18 9 0,20 15 0,13 14 0,11 11 0,-3 9 0,-3 11 0,-3 5 0,-15 1 0,1-1 0,2 3 0,7 7-8191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46:54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1 950 24575,'9'-12'0,"1"-1"0,-1 0 0,-1 0 0,-1-1 0,0 0 0,-1-1 0,0 1 0,-1-1 0,0 0 0,-2 0 0,3-21 0,4-6 0,26-130 0,-21 93 0,3 0 0,50-134 0,-61 198 0,0-1 0,2 1 0,0 0 0,0 1 0,2 0 0,0 0 0,22-21 0,-30 31 0,1 1 0,0 0 0,0-1 0,1 1 0,-1 1 0,0-1 0,1 1 0,0-1 0,-1 1 0,1 0 0,0 1 0,0 0 0,0-1 0,0 1 0,1 1 0,-1-1 0,0 1 0,0 0 0,0 0 0,1 1 0,-1-1 0,0 1 0,0 0 0,0 0 0,0 1 0,0 0 0,0 0 0,-1 0 0,8 4 0,7 8 0,-1 1 0,-1 1 0,0 0 0,24 31 0,5 4 0,12 8-1365,-6-7-5461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52:41.7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89 24575,'-2'192'0,"5"207"0,-3-391 0,0-1 0,0 1 0,1-1 0,0 1 0,0-1 0,1 1 0,0-1 0,1 0 0,-1 1 0,1-2 0,1 1 0,-1 0 0,1 0 0,0-1 0,1 0 0,0 0 0,0 0 0,0-1 0,0 1 0,1-1 0,0-1 0,0 1 0,0-1 0,1 0 0,9 4 0,43 22 0,481 229 0,20-32 0,419 72 0,-719-237 0,493 50 0,591-96 0,-1063-36 0,-223 13 0,0-4 0,101-31 0,-129 30 0,0-2 0,0-1 0,-1-1 0,-1-1 0,-1-2 0,-1 0 0,0-2 0,-1-1 0,-2-1 0,0-1 0,-2-1 0,0-1 0,-2-1 0,-1 0 0,16-32 0,-23 31 0,0 0 0,-2-1 0,-1 1 0,-1-2 0,-2 1 0,-1-1 0,-1 0 0,-2 0 0,-1 1 0,-6-58 0,0 50 0,-1 0 0,-2 1 0,-2-1 0,-1 2 0,-1 0 0,-2 0 0,-2 1 0,-27-41 0,9 25 0,-3 2 0,-2 1 0,-2 1 0,-76-63 0,56 60 0,-2 2 0,-1 3 0,-84-40 0,93 58 0,0 3 0,-2 2 0,-1 3 0,0 3 0,-1 2 0,-105-9 0,-372 17 0,385 10 0,-1386 9 0,1384-12 0,-290 43 0,336-25 0,2 4 0,1 6 0,-152 64 0,186-64-119,-157 73 372,188-82-628,1 2 0,2 1 1,-52 42-1,65-43-6451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52:45.1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0 422 24575,'10'6'0,"-1"0"0,0 0 0,0 1 0,-1 0 0,0 0 0,0 1 0,-1 0 0,0 1 0,0 0 0,7 12 0,7 15 0,21 53 0,-26-53 0,68 165 0,42 85 0,-125-285 0,3 7 0,0 0 0,1 0 0,0 0 0,0-1 0,1 1 0,0-1 0,9 9 0,-13-15 0,-1 0 0,1 0 0,-1 0 0,1-1 0,0 1 0,-1 0 0,1-1 0,-1 1 0,1-1 0,0 1 0,0-1 0,-1 0 0,1 0 0,0 0 0,0 0 0,-1 0 0,1 0 0,2-1 0,0 0 0,-1-1 0,1 1 0,-1-1 0,0 0 0,0 0 0,0 0 0,0 0 0,0 0 0,0-1 0,-1 1 0,1-1 0,2-4 0,39-53 0,49-88 0,-53 82 0,499-789-1365,-486 773-5461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52:48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1 24575,'0'3'0,"-1"0"0,1 0 0,-1 0 0,0 0 0,0 0 0,-1 0 0,1-1 0,0 1 0,-3 3 0,-5 10 0,-14 42 0,2 0 0,3 1 0,2 1 0,3 1 0,3 0 0,2 0 0,3 1 0,3 0 0,11 116 0,-6-158 0,0-1 0,2 0 0,0 0 0,1-1 0,1 0 0,0 0 0,15 24 0,-18-35 0,0-1 0,0 1 0,1-1 0,0 0 0,0 0 0,1 0 0,0-1 0,-1 0 0,2 0 0,-1 0 0,1-1 0,-1 0 0,1-1 0,0 1 0,1-1 0,-1 0 0,0-1 0,1 0 0,0 0 0,13 1 0,68 6 0,1 4 0,126 36 0,-116-24 0,206 48 0,698 150 0,-837-196 0,0-8 0,2-7 0,-1-7 0,327-33 0,-396 17 0,-32 5 0,0-2 0,-1-4 0,107-32 0,-148 33 0,0-1 0,0-1 0,-1-1 0,-1-1 0,-1-1 0,0-1 0,37-38 0,-31 25 0,-1-2 0,-2 0 0,-1-2 0,31-58 0,-40 64 0,-2-1 0,-1-1 0,-1 0 0,-2 0 0,-1-1 0,-2-1 0,4-33 0,-9 49 0,0 0 0,-1 0 0,0 1 0,-1-1 0,-1 0 0,-1 1 0,0-1 0,-1 1 0,0 0 0,-1 0 0,-1 0 0,-1 1 0,0 0 0,0 0 0,-2 1 0,-13-18 0,3 12 0,-1 0 0,-1 1 0,-1 1 0,-1 1 0,0 1 0,0 1 0,-2 1 0,0 1 0,0 1 0,-34-9 0,-22-3 0,-1 3 0,-95-10 0,-600-24 0,-15 61 0,261 2 0,368-11 0,48 0 0,-202 20 0,291-13 0,1 1 0,0 1 0,0 1 0,1 1 0,-34 18 0,-106 71 0,116-67 0,29-19-92,-17 10 204,-52 43 0,79-57-262,0 0 0,0 1 1,1 0-1,0 1 0,0-1 1,1 2-1,0-1 0,1 1 1,-9 22-1,5 0-6676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3:52:50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1 402 24575,'89'318'0,"23"63"0,-108-371 0,0 3 0,1 0 0,1-1 0,10 16 0,-15-26 0,-1 0 0,1-1 0,0 1 0,0-1 0,1 1 0,-1-1 0,0 1 0,0-1 0,1 0 0,-1 0 0,1 1 0,-1-1 0,1 0 0,-1 0 0,1-1 0,0 1 0,-1 0 0,1-1 0,0 1 0,0 0 0,-1-1 0,1 0 0,0 0 0,0 1 0,0-1 0,0 0 0,-1 0 0,1-1 0,0 1 0,0 0 0,3-2 0,0-1 0,0 0 0,0 0 0,0-1 0,0 1 0,-1-1 0,0-1 0,0 1 0,0 0 0,0-1 0,-1 0 0,5-8 0,35-71 0,-32 60 0,224-588 99,-112 268-1563,-93 265-5362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23.7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24575,'2'11'0,"0"0"0,1-1 0,1 1 0,-1-1 0,2 0 0,-1 0 0,1 0 0,11 15 0,4 10 0,-7-9 0,1 0 0,1-1 0,19 23 0,-27-39 0,1 0 0,0-1 0,0 0 0,1 0 0,0-1 0,0 0 0,1 0 0,0-1 0,0 0 0,16 5 0,13 1 0,1-2 0,0-2 0,73 5 0,-50-6 0,686 16 0,-530-25 0,406-17 0,70 1 0,-242 16 0,350 5 0,-779-2 0,0 0 0,-1 2 0,1 1 0,32 9 0,-45-9 0,0 0 0,0 1 0,0 0 0,0 1 0,-1 0 0,0 1 0,0 0 0,-1 0 0,0 1 0,14 15 0,1 8 0,24 38 0,-4-5 0,-43-61 0,1 0 0,0-1 0,1 1 0,-1-1 0,0 1 0,1-1 0,-1 0 0,1 0 0,0 0 0,-1 0 0,1-1 0,0 1 0,0-1 0,0 0 0,1 1 0,-1-2 0,0 1 0,0 0 0,0 0 0,1-1 0,-1 0 0,0 0 0,1 0 0,-1 0 0,0 0 0,1-1 0,-1 1 0,0-1 0,5-1 0,6-4 0,-1-1 0,1 0 0,-1 0 0,-1-1 0,17-14 0,-16 12 0,109-83 0,112-78 0,-222 164 0,0 1 0,1 0 0,-1 0 0,1 1 0,0 1 0,0 0 0,1 1 0,19-3 0,5 3 0,64 4 0,-62 1 0,69-6 0,-14-8 0,-1-3 0,149-45 0,-236 58-105,0 0 0,1-1 0,-1 0 0,0 0 0,0 0 0,-1-1 0,1 0 0,-1 0 0,0-1 0,0 1 0,0-1 0,9-11 0,-3-5-6721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28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10308 3390 24575,'-1'7'0,"0"1"0,-1-1 0,0 0 0,0 0 0,0 0 0,-1 0 0,0 0 0,0-1 0,-1 1 0,0-1 0,-6 8 0,9-12 0,-43 60 0,-3-3 0,-2-2 0,-3-2 0,-2-2 0,-2-3 0,-107 73 0,84-73 0,-2-3 0,-2-4 0,-1-4 0,-2-4 0,-2-3 0,-145 32 0,56-29 0,0-8 0,-278 7 0,-16-40 0,-398-85-287,7-74 30,438 62 257,6-19 0,-585-254 0,798 279 0,4-9 0,5-8 0,-181-141 0,-846-542 0,1046 693-17,-509-327 578,631 390-561,2-1 0,-80-84 0,102 90 0,1 0 0,2-2 0,2-1 0,-34-66 0,-28-89 0,-16-29 0,-107-138 0,175 309 0,-2 1 0,-2 3 0,-3 1 0,-77-66 0,80 87 0,40 26-27,-1-1 0,1 1-1,0 0 1,-1 0 0,1 0-1,-1 0 1,1 0 0,-1 0 0,1 0-1,0 0 1,-1 0 0,1 0-1,-1 0 1,1 0 0,0 0-1,-1 0 1,1 1 0,-1-1-1,1 0 1,0 0 0,-1 0 0,1 0-1,0 1 1,-1-1 0,1 0-1,0 1 1,-1-1 0,1 0-1,0 0 1,-1 1 0,1-1-1,0 0 1,0 1 0,0-1 0,-1 1-1,1-1 1,0 0 0,0 1-1,0-1 1,0 1 0,0-1-1,0 0 1,0 1 0,0-1-1,0 1 1,0-1 0,0 0 0,0 1-1,0 0 1,5 32-6799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29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1241 24575,'-7'-34'0,"1"-1"0,2 1 0,2-1 0,1 0 0,5-54 0,36-170 0,-33 225 0,64-306 0,-58 285 0,2 1 0,2 1 0,25-52 0,-40 101 0,0-1 0,1 0 0,0 1 0,-1 0 0,1-1 0,1 1 0,-1 1 0,1-1 0,-1 0 0,1 1 0,0 0 0,1 0 0,-1 0 0,0 0 0,9-3 0,-4 2 0,0 1 0,0 1 0,1 0 0,-1 0 0,1 1 0,-1 0 0,20 0 0,7 5 0,0 0 0,0 3 0,52 15 0,-71-17 0,183 54 24,138 34-1413,-254-76-5437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32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24575,'1202'15'0,"-85"0"0,-306-31 0,-99 0 0,-587 16 0,798 3 0,-405 38 37,-290-17-1439,-176-19-5424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33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24575,'235'0'0,"93"0"0,169 0 0,2464 27-4311,-2872-25 4559,71 4 1783,184-19 1,493-28-2032,-626 37 0,823-10-1365,-977 14-5461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48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 24575,'5'1'0,"0"0"0,0-1 0,0 2 0,0-1 0,0 1 0,0-1 0,0 1 0,-1 1 0,1-1 0,-1 1 0,0-1 0,1 1 0,-1 1 0,4 4 0,52 58 0,-50-54 0,41 54 0,-34-41 0,1-1 0,1-1 0,1-1 0,28 23 0,-37-38 0,0-1 0,0 0 0,1 0 0,0-2 0,0 1 0,0-1 0,1-1 0,-1 0 0,1-1 0,0-1 0,-1 0 0,18 0 0,26 4 0,831 91 0,-769-84 0,-2 6 0,165 46 0,-260-59-65,1 0 1,0-2-1,0 0 0,0-1 0,0-2 1,1 0-1,34-5 0,9-7-2247,75-23-1,-88 20 1766,1 2 0,81-8 0,-58 19 547,103 11 0,-19 0 0,92-15 5015,-4-18-3281,254-60-1699,-12 23-35,12 36 0,-436 23 0,677-6 0,-129 4 0,-80-23 0,-535 27 0,25-1 0,0-2 0,41-10 0,-59 11 0,1 0 0,-1-1 0,0 0 0,0 0 0,-1-1 0,1 0 0,-1 0 0,1 0 0,-1-1 0,-1 0 0,1 0 0,-1-1 0,5-6 0,-2 2-97,-1 0-1,-1-1 1,0 0-1,0 0 1,-1-1-1,-1 0 1,1 1-1,-2-2 1,0 1-1,0 0 1,-2 0-1,1-1 0,-1-24 1,-9-11-6729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50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15155 6214 24575,'-4'2'0,"1"-1"0,-1 1 0,1-1 0,0 1 0,-1 0 0,1 0 0,0 1 0,0-1 0,0 1 0,1-1 0,-1 1 0,-2 3 0,-1 0 0,-84 94 0,68-72 0,-1-1 0,-1-2 0,-2 0 0,0-1 0,-2-2 0,-36 23 0,39-32 0,0-2 0,0 0 0,-2-2 0,1-1 0,-1-1 0,-36 5 0,-170 7 0,214-19 0,-503 10 0,-1-23 0,-778-119 0,803 53 0,-986-127 0,344 84 0,26-22 0,-611-69 0,253 53 0,523 11 0,863 134 0,-250-56 0,288 57 0,1-2 0,0-2 0,1-2 0,-82-50 0,72 30 0,2-2 0,1-3 0,3-2 0,2-2 0,2-2 0,2-3 0,2-1 0,-55-98 0,5-18 0,-124-328 0,-138-507 0,148 402 0,134 401 0,-10 3 0,-209-370 0,175 390 0,-181-213 0,-322-405-1365,587 753-5461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38:51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1634 24575,'17'-72'0,"-4"-2"0,-3 0 0,-3 0 0,-4 0 0,-7-91 0,-15-94 0,-9-361 0,29 600 0,0 1 0,1 0 0,1-1 0,10-34 0,-11 49 0,-1 0 0,1 1 0,0-1 0,0 0 0,1 1 0,-1 0 0,1-1 0,0 1 0,0 0 0,0 0 0,1 1 0,-1-1 0,1 1 0,0-1 0,0 1 0,0 0 0,1 1 0,-1-1 0,0 1 0,1 0 0,0 0 0,0 0 0,-1 1 0,8-2 0,27 1 0,0 1 0,0 2 0,-1 1 0,65 14 0,-10-3 0,280 23 0,216 30 0,-519-50-1365,-22-2-5461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2:18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1 306 24575,'0'670'0,"0"-661"0,0-1 0,0 0 0,1 0 0,1 1 0,-1-1 0,1 0 0,4 11 0,-5-18 0,0 1 0,0 0 0,0-1 0,0 1 0,0 0 0,0-1 0,0 1 0,1-1 0,-1 0 0,1 1 0,-1-1 0,1 0 0,-1 0 0,1 0 0,0 0 0,-1 0 0,1 0 0,0-1 0,0 1 0,0-1 0,-1 1 0,1-1 0,0 0 0,0 1 0,0-1 0,0 0 0,0 0 0,0 0 0,0-1 0,0 1 0,0 0 0,-1-1 0,1 1 0,0-1 0,0 1 0,0-1 0,-1 0 0,4-2 0,11-5 0,-1-1 0,0 0 0,-1-1 0,0-1 0,0 0 0,-2-1 0,21-23 0,4-9 0,31-52 0,-47 61 0,-1 0 0,-1-2 0,-3 0 0,-1-1 0,-1 0 0,-3-1 0,-1-1 0,-2 0 0,-1 0 0,-2-1 0,-2 1 0,-4-64 0,0 88 0,-2 1 0,0-1 0,0 1 0,-2 0 0,0 0 0,0 0 0,-1 1 0,-14-23 0,16 29 0,0 1 0,-1-1 0,0 1 0,0 0 0,-1 0 0,0 0 0,-1 1 0,1 0 0,-1 0 0,0 1 0,0 0 0,-1 0 0,1 1 0,-1 0 0,0 0 0,-12-4 0,17 8 0,1 0 0,-1-1 0,1 1 0,-1 0 0,1 1 0,-1-1 0,1 0 0,0 1 0,-1-1 0,1 1 0,-1 0 0,1 0 0,0 0 0,0 0 0,0 0 0,-1 0 0,1 1 0,0-1 0,0 1 0,1-1 0,-1 1 0,0 0 0,0-1 0,1 1 0,-1 0 0,1 0 0,0 1 0,0-1 0,-1 0 0,1 0 0,-1 4 0,1-2 0,-1 1 0,1-1 0,-1 1 0,1-1 0,1 1 0,-1-1 0,1 1 0,0-1 0,0 1 0,0 0 0,0-1 0,1 1 0,0-1 0,0 1 0,0-1 0,3 8 0,9 8-2,1 0-1,0-1 1,2-1-1,0 0 0,33 27 1,2 3-1348,-14-9-5476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3:43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24575,'-2'119'0,"-1"-56"0,3-1 0,12 97 0,-11-152 0,1-1 0,-1 0 0,1 0 0,0 0 0,0 0 0,0 0 0,1-1 0,0 1 0,0-1 0,8 10 0,-8-12 0,0 0 0,1 0 0,-1 0 0,1-1 0,-1 1 0,1-1 0,0 0 0,0 0 0,0 0 0,0-1 0,0 1 0,1-1 0,-1 0 0,0 0 0,8 0 0,1417 75 0,-1077-63 0,122 2 0,270 12 0,7 36 0,777 177 0,-292-39 0,-469-126 0,-446-49 0,92 9 0,610 60 0,-895-81 0,1-6 0,0-6 0,132-14 0,-243 9 0,-2 0 0,1-1 0,0-1 0,-1 0 0,0-1 0,0-1 0,-1-1 0,0 0 0,0-1 0,0 0 0,-2-1 0,1-1 0,-1 0 0,-1-1 0,15-17 0,11-18 0,-2-2 0,57-104 0,-88 145 0,286-602 0,-275 572 0,14-49 0,-28 57-170,-2 29 124,0 1 0,0-1 0,0 1 0,-1-1 0,1 0 0,0 1 0,0-1 0,0 1 0,-1-1 0,1 1 0,0-1 0,-1 1 0,1-1 0,-1 1 0,1 0 0,0-1 0,-1 1 1,1-1-1,-1 1 0,1 0 0,-1 0 0,1-1 0,-1 1 0,1 0 0,-2-1 0,-1 1-575,0 1 1,0-1-1,0 0 1,0 1-1,0 0 0,0 0 1,0 0-1,0 0 1,0 0-1,-5 3 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3:47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22622 24575,'-1'15'0,"-1"0"0,-1 0 0,0 0 0,-1-1 0,0 0 0,-8 18 0,-9 28 0,1 25 0,5 1 0,2 0 0,5 1 0,3 1 0,8 92 0,-3-176 0,2 34 0,1-1 0,8 38 0,-9-64 0,0-1 0,1 1 0,1-1 0,-1 0 0,2 0 0,-1 0 0,2-1 0,-1 1 0,1-1 0,0-1 0,1 1 0,11 10 0,-7-10 0,0-1 0,1-1 0,0 0 0,0 0 0,1-1 0,19 6 0,25 6 0,101 18 0,194 11 0,130-15 0,52-28-346,0-22-1,775-127 0,-541-11 347,-9-38 0,-101 24 0,-628 162 5,207-49 513,266-103-1,-470 146-517,-1-2 0,0-1 0,-2-1 0,0-2 0,-1-1 0,38-35 0,-29 18 0,-2-1 0,-1-2 0,50-77 0,-23 11 0,-4-2 0,83-229 0,-14-39 0,7-89 0,1-87-151,195-1349-1545,-160-31-360,-136 1250 1794,80-1208 353,-106 1799-36,70-889 2154,-47-4-399,-44 768-1810,0 15 0,33-432 0,43-11 0,-50 524 0,201-1625 0,34-10 0,153-1197 0,-306 1846 0,-8 65 0,-61 829 0,98-382 0,-120 583 0,0 0 0,1 0 0,0 1 0,1 0 0,0 0 0,0 1 0,2-1 0,-1 1 0,1 1 0,0 0 0,1 0 0,0 0 0,1 1 0,0 1 0,0-1 0,0 2 0,16-8 0,11-3 0,2 3 0,-1 1 0,1 1 0,49-6 0,520-64 0,14 49 0,-439 25 0,992-28 0,-238 10 0,-381 6-183,627-16-745,1319-52 939,-2275 75-11,143-4 0,-55 14 183,105 1 551,3864 3-551,-3544-19-183,-120 1 0,-253 16 0,283-5 0,0-37 0,197-78 0,-322 42 0,49 37 0,-1 51 0,-58 26 0,115 2 0,-571-35 0,-1-4 0,0-2 0,0-2 0,0-3 0,96-28 0,-148 35 0,-1 0 0,0 0 0,1 1 0,-1 0 0,1 0 0,0 0 0,-1 0 0,1 1 0,0 0 0,10 2 0,-13-1 0,1 0 0,-1 1 0,0 0 0,0 0 0,0 0 0,0 0 0,0 0 0,0 0 0,0 1 0,-1 0 0,1-1 0,-1 1 0,0 0 0,0 0 0,0 0 0,0 0 0,0 1 0,1 3 0,9 21 0,-2 2 0,0-1 0,-2 1 0,-2 1 0,6 52 0,-4-25 0,87 432-1365,-85-450-5461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3:48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24575,'4'0'0,"0"1"0,1 0 0,-1 0 0,0 0 0,0 1 0,0 0 0,0-1 0,0 2 0,0-1 0,0 0 0,-1 1 0,1-1 0,-1 1 0,1 0 0,-1 0 0,3 5 0,48 64 0,-44-56 0,67 111 0,-49-77 0,41 54 0,-66-100 0,-1-1 0,0 0 0,1 0 0,0 0 0,-1 0 0,1 0 0,0-1 0,1 1 0,-1-1 0,0 0 0,1 0 0,-1 0 0,1 0 0,-1-1 0,7 2 0,-7-3 0,0 0 0,0 0 0,-1 0 0,1-1 0,0 0 0,0 1 0,-1-1 0,1 0 0,-1 0 0,1 0 0,-1-1 0,1 1 0,-1-1 0,0 1 0,1-1 0,-1 0 0,0 0 0,0 0 0,0 0 0,-1 0 0,1 0 0,1-3 0,8-11 15,-1 0 0,0-1 0,-1-1 0,-1 0-1,9-29 1,-13 32-160,1-1-1,1 2 1,0-1 0,1 1-1,1 0 1,0 0-1,1 1 1,0 0-1,17-17 1,-1 10-6681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3:49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24575,'0'6'0,"0"26"0,0 32 0,0 28 0,0 29 0,0 0 0,0-9 0,0-17 0,0-37 0,0-46 0,0-25-8191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3:51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1 250 24575,'23'-2'0,"0"0"0,0-1 0,34-9 0,-12 2 0,111-26 0,-51 11 0,143-16 0,-88 31 0,1 6 0,0 8 0,189 28 0,171 7 0,0-38 0,-243-3 0,-166-4 0,-1-5 0,190-44 0,70-8 0,-254 51 0,241-16 0,723 25 0,-641 4 0,-35-2 0,464 4 0,9 83 0,-516-39 0,-200-39 0,-55-6 0,-102-1 0,0 0 0,-1 0 0,1 0 0,0 0 0,0 1 0,-1 0 0,1 0 0,0 0 0,-1 0 0,0 1 0,0 0 0,0 0 0,0 0 0,0 0 0,0 1 0,-1 0 0,0-1 0,0 1 0,0 0 0,0 1 0,0-1 0,-1 0 0,3 8 0,4 10 0,-1 0 0,-1 1 0,7 40 0,-8-34 0,43 226-1365,-40-216-5461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0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 0 24575,'-5'77'0,"-3"0"0,-3-1 0,-30 104 0,4-16 0,28-118 0,-24 145 0,31-169 0,1 0 0,1 0 0,0 0 0,2 0 0,0 0 0,9 34 0,-7-43 0,1-1 0,0 1 0,1-1 0,1 0 0,0-1 0,0 1 0,1-1 0,0-1 0,1 0 0,0 0 0,1 0 0,0-1 0,0-1 0,23 15 0,-16-14 0,0 0 0,0-1 0,1-1 0,0 0 0,1-1 0,-1-2 0,1 1 0,0-2 0,0-1 0,25 1 0,7-3 0,0-2 0,0-2 0,-1-3 0,0-2 0,0-1 0,88-33 0,-111 32 0,0-1 0,-1-1 0,0-1 0,-1-1 0,-1-2 0,-1 0 0,0-2 0,-1 0 0,-2-1 0,1-2 0,-2 0 0,-1 0 0,24-41 0,-22 24 0,-1-1 0,-3-1 0,-1-1 0,-1-1 0,-3 1 0,11-85 0,-14 53 0,-4-1 0,-3 1 0,-11-95 0,-1 123 0,11 45 0,-1 0 0,1 0 0,0 1 0,-1-1 0,1 0 0,-1 1 0,1-1 0,-1 0 0,1 1 0,-1-1 0,1 0 0,-1 1 0,0-1 0,1 1 0,-1-1 0,0 1 0,1 0 0,-1-1 0,0 1 0,-1-1 0,1 1 0,0 1 0,1-1 0,-1 0 0,0 0 0,0 1 0,0-1 0,0 1 0,0-1 0,0 1 0,1-1 0,-1 1 0,0-1 0,0 1 0,1 0 0,-1-1 0,0 1 0,1 0 0,-1 0 0,1-1 0,-1 1 0,1 0 0,-1 1 0,-9 17 0,1-1 0,0 1 0,2 0 0,0 1 0,1 0 0,-4 27 0,4-8 0,1-1 0,1 60 0,5-87 9,0 0-1,1 0 1,0-1-1,0 1 1,1-1 0,1 0-1,0 0 1,0 0-1,1 0 1,0-1-1,1 0 1,0 0-1,8 10 1,-2-6-195,-1 0 1,2-1-1,-1-1 0,2 0 1,0-1-1,0 0 1,23 11-1,-11-9-6640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1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199 207 24575,'0'17'0,"-2"1"0,-1-1 0,0 1 0,-8 24 0,2-6 0,-38 144 0,-34 152 0,65-254 0,4 1 0,-2 95 0,14-160 0,0-1 0,0 0 0,2 1 0,-1-1 0,2 0 0,7 24 0,-9-33 0,1 1 0,0-1 0,1 0 0,-1 0 0,1 0 0,-1 0 0,1-1 0,1 1 0,-1-1 0,0 1 0,1-1 0,0 0 0,-1 0 0,1-1 0,0 1 0,1-1 0,-1 0 0,0 0 0,1 0 0,-1-1 0,1 0 0,5 2 0,8-1 0,0-1 0,1-1 0,-1 0 0,0-1 0,1-1 0,-1-1 0,0 0 0,23-8 0,84-23 0,-2-5 0,-2-6 0,-1-4 0,-3-6 0,-3-5 0,136-95 0,-225 139 0,-1-2 0,0-1 0,-2 0 0,0-2 0,-1 0 0,-2-2 0,24-33 0,-38 47 0,-1 0 0,0 0 0,0 0 0,-1-1 0,0 1 0,-1-1 0,0 0 0,0 1 0,-1-1 0,-1 0 0,1 0 0,-2 0 0,1 0 0,-1 0 0,-1 0 0,0 0 0,0 1 0,-4-11 0,-7-14 0,-2 0 0,-1 1 0,-30-46 0,27 48 0,-19-36 0,1 2 0,-67-89 0,101 150 0,0 0 0,0 0 0,-1 1 0,1-1 0,-1 1 0,0 0 0,0 0 0,0 1 0,0-1 0,0 1 0,-1 0 0,1 0 0,-1 0 0,1 1 0,-1-1 0,0 1 0,1 0 0,-1 0 0,0 1 0,0 0 0,0-1 0,0 2 0,1-1 0,-1 0 0,0 1 0,0 0 0,0 0 0,1 1 0,-1-1 0,1 1 0,-6 3 0,-6 3 0,0 2 0,0 0 0,1 1 0,0 0 0,0 2 0,-23 25 0,15-12 0,1 0 0,1 2 0,-26 45 0,39-59 0,1 0 0,1 0 0,0 1 0,0-1 0,2 1 0,0 0 0,0 1 0,1-1 0,1 1 0,0 17 0,3-27 0,-1 0 0,1 0 0,0 0 0,1 0 0,0 0 0,0-1 0,0 1 0,0 0 0,1-1 0,0 0 0,0 1 0,0-1 0,1 0 0,0-1 0,0 1 0,0-1 0,0 1 0,1-1 0,-1-1 0,1 1 0,9 5 0,8 2 0,0 0 0,1-2 0,0 0 0,26 5 0,-20-5 0,-10-4-151,0 0-1,1-2 0,-1 0 0,1-1 1,-1-1-1,1 0 0,0-2 1,22-3-1,27-7-6674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5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0 24575,'1'0'0,"1"0"0,-1 0 0,1 0 0,-1 1 0,0-1 0,1 0 0,-1 1 0,1-1 0,-1 1 0,0 0 0,0-1 0,1 1 0,-1 0 0,0 0 0,0-1 0,0 1 0,0 0 0,0 0 0,0 0 0,0 1 0,0-1 0,0 0 0,0 0 0,-1 0 0,1 1 0,-1-1 0,1 0 0,-1 1 0,1-1 0,-1 0 0,1 2 0,0 3 0,0 0 0,-1 0 0,1 0 0,-1 0 0,-1 0 0,0 7 0,-9 31 0,-2 0 0,-1-2 0,-3 0 0,-35 69 0,10-23 0,21-42 0,-30 73 0,46-106 0,0 1 0,0-1 0,2 1 0,-1 0 0,2 0 0,-1 23 0,3-34-4,-1 0-1,1 0 1,-1 1-1,1-1 1,0 0-1,0 0 1,0 0 0,0 0-1,1 0 1,-1 0-1,1 0 1,0-1-1,0 1 1,0 0-1,0-1 1,0 0-1,5 4 1,-2-2 26,1 0 0,-1-1 1,1 0-1,0-1 0,-1 1 0,1-1 1,0 0-1,11 2 0,-4-2-187,1 0 0,-1-1 0,0 0 0,0-1 0,0-1 0,0 0 0,0-1 0,16-4 0,-4-3-6661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5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24575,'6'0'0,"7"0"0,21 0 0,16 0 0,11 0 0,8 0 0,15 0 0,7 0 0,-2 0 0,-15 0-8191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6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24575,'12'6'0,"34"2"0,57 0 0,65-2 0,70-2 0,49-1 0,5-2 0,-35 0 0,-43-1 0,-70 0 0,-60-1-8191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7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812 0 24575,'-9'1'0,"0"0"0,0 0 0,0 1 0,0 0 0,0 0 0,0 1 0,0 0 0,1 1 0,-12 6 0,-71 51 0,69-45 0,-548 378 0,568-393 0,0 0 0,0 1 0,0-1 0,0 1 0,0 0 0,0-1 0,1 1 0,-1 0 0,0 0 0,1 0 0,0 0 0,-1 0 0,1 1 0,0-1 0,0 0 0,0 0 0,0 5 0,1-5 0,0 0 0,0 0 0,0 0 0,0 0 0,1-1 0,-1 1 0,1 0 0,0 0 0,-1 0 0,1 0 0,0-1 0,0 1 0,0 0 0,0-1 0,0 1 0,1-1 0,2 3 0,7 6 0,0-2 0,1 1 0,0-1 0,0-1 0,15 6 0,-14-6 0,220 92 20,-27-13 10,-171-69-384,-1 2 1,0 1-1,49 39 0,-40-21-6472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08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637 0 24575,'-54'7'0,"1"1"0,0 3 0,-58 19 0,77-20 0,-1 2 0,-43 21 0,67-28 0,1 1 0,0 0 0,0 0 0,1 2 0,0-1 0,0 1 0,1 0 0,0 1 0,0 0 0,1 0 0,-9 13 0,1 7-151,0 0-1,1 1 0,2 0 0,1 1 1,2 0-1,1 1 0,1 0 1,-3 50-1,8-41-6674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20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1908 1 24575,'-32'2'0,"0"1"0,0 1 0,1 2 0,-55 17 0,86-23 0,-179 56 0,2 8 0,-173 89 0,-321 216 0,655-359 0,-30 18 0,-85 67 0,120-86 0,1 1 0,-1 0 0,2 1 0,-1 0 0,2 1 0,-1 0 0,2 0 0,0 0 0,0 1 0,1 0 0,0 1 0,-4 17 0,5-4 0,1 0 0,1 1 0,2 0 0,3 52 0,23 113 0,-18-152 0,11 65 0,6-1 0,4-1 0,4-1 0,5-2 0,64 124 0,-92-206-455,0 1 0,9 30 0,-8-12-6371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4:44:20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24575,'227'99'0,"408"247"0,-156-10 0,-439-307 0,-21-13 0,1-2 0,1 0 0,1-2 0,0 0 0,33 12 0,-46-21 0,1 0 0,0-1 0,-1-1 0,1 1 0,0-2 0,0 1 0,0-1 0,0-1 0,-1 0 0,1 0 0,0-1 0,0 0 0,-1-1 0,0 0 0,1 0 0,8-6 0,14-7 0,0-3 0,-1 0 0,55-47 0,74-85 0,-120 111 0,23-24-1365,-17 13-5461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07:43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24575,'12'0'0,"16"0"0,16 6 0,35 2 0,53 12 0,82 2 0,82 3 0,45-2 0,7-5 0,-20-6 0,-48-5 0,-54-3 0,-58-3 0,-53-1 0,-33-1 0,-13 0 0,-7 0 0,-13 0-8191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07:46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3765 0 24575,'-66'119'0,"-57"142"0,60-120 0,-202 445 0,-424 879 0,663-1413 0,-117 213 0,99-192 0,-77 98 0,113-160 0,0-1 0,0-1 0,-1 1 0,0-1 0,0-1 0,-1 0 0,-1 0 0,1-1 0,-1 0 0,0-1 0,0 0 0,-1-1 0,0 0 0,0-1 0,0 0 0,-1-1 0,1-1 0,-1 1 0,1-2 0,-24 0 0,-280-13 0,14 0 0,276 12 0,1 2 0,-1 0 0,1 2 0,0 1 0,0 1 0,0 0 0,1 2 0,0 2 0,1 0 0,0 1 0,0 1 0,1 1 0,1 1 0,0 1 0,1 1 0,1 0 0,0 2 0,-24 29 0,-6 13 0,3 2 0,2 2 0,-65 129 0,-73 232 0,-99 443 0,225-628 0,-43 423 0,67 90 0,39-2 0,-7-738 0,57 1507 0,-2-134 0,-42 640 0,-12-827 0,106 331 0,115-22 0,-220-1492 0,261 1204 0,-251-1179 0,159 528 0,-111-398 0,105 208 0,-155-358 0,2 0 0,0-1 0,1 0 0,30 34 0,-33-45 0,0 0 0,0 0 0,1-1 0,0 0 0,0-1 0,0-1 0,1 1 0,1-2 0,-1 0 0,21 6 0,815 234 0,-463-132 0,173 36 0,4-51 0,335 47 0,-269-35 0,-182-75 0,-1-39 0,-228 0 0,-168 2 0,0-2 0,0-2 0,85-24 0,133-62 0,-254 87-136,1-1-1,-1 0 1,0-1-1,0 0 1,-1 0-1,0-2 1,0 0-1,-1 0 0,17-18 1,-4-7-6690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07:46.8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1 241 24575,'36'-1'0,"-1"-2"0,1-2 0,64-16 0,103-44 0,-96 28 0,-32 12 0,200-54 0,-270 77 0,-1 1 0,1 1 0,0-1 0,-1 1 0,1-1 0,0 1 0,0 0 0,-1 1 0,1-1 0,0 1 0,-1 0 0,6 2 0,-8-1 0,1 0 0,0 0 0,0 0 0,-1 0 0,1 0 0,-1 1 0,0 0 0,0-1 0,0 1 0,0 0 0,0 0 0,0 0 0,-1 0 0,0 0 0,1 0 0,-1 0 0,0 1 0,0 3 0,8 30 16,-2 1 1,-2 0-1,-1 0 0,-2 72 0,-25 162-643,14-199-192,3-13-6007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ntron.com/class/mtandseq2seq2018/assets/slides/mt-fall2018.chapter11.pdf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mu.edu/~alavie/papers/ACL-08-WMT-METEOR.pdf" TargetMode="External"/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edium.com/explorations-in-language-and-learning/metrics-for-nlg-evaluation-c89b6a781054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lianweng.github.io/lil-log/2018/06/24/attention-attention.html" TargetMode="External"/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506.03099.pdf" TargetMode="External"/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Seq2seq finds applications in many other tasks!</a:t>
            </a:r>
          </a:p>
          <a:p>
            <a:r>
              <a:t>Any task where inputs and outputs are sequences of words/characters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Seq2seq finds applications in many other tasks!</a:t>
            </a:r>
          </a:p>
          <a:p>
            <a:r>
              <a:t>Any task where inputs and outputs are sequences of words/characters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Shape 82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1" name="Shape 8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Shape 9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3" name="Shape 9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Shape 9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8" name="Shape 9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Shape 94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0" name="Shape 9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repeating words not so good?</a:t>
            </a:r>
          </a:p>
          <a:p>
            <a:r>
              <a:t>Why precision based metrics favor short translations?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Shape 96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69" name="Shape 9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repeating words not so good?</a:t>
            </a:r>
          </a:p>
          <a:p>
            <a:r>
              <a:t>Why precision based metrics favor short translations?</a:t>
            </a:r>
          </a:p>
          <a:p>
            <a:r>
              <a:rPr u="sng">
                <a:hlinkClick r:id="rId3"/>
              </a:rPr>
              <a:t>http://www.phontron.com/class/mtandseq2seq2018/assets/slides/mt-fall2018.chapter11.pdf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Shape 98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0" name="Shape 9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Make sure tokenization + normalization the same across systems</a:t>
            </a:r>
          </a:p>
          <a:p>
            <a:r>
              <a:rPr u="sng">
                <a:hlinkClick r:id="rId3"/>
              </a:rPr>
              <a:t>http://www.cs.cmu.edu/~alavie/papers/ACL-08-WMT-METEOR.pdf</a:t>
            </a:r>
          </a:p>
          <a:p>
            <a:r>
              <a:rPr u="sng">
                <a:hlinkClick r:id="rId4"/>
              </a:rPr>
              <a:t>https://medium.com/explorations-in-language-and-learning/metrics-for-nlg-evaluation-c89b6a781054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Shape 10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01" name="Shape 10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Shape 10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5" name="Shape 10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https://lilianweng.github.io/lil-log/2018/06/24/attention-attention.html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Shape 106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0" name="Shape 10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Shape 11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2" name="Shape 11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u="sng">
                <a:hlinkClick r:id="rId3"/>
              </a:rPr>
              <a:t>https://arxiv.org/pdf/1506.03099.pdf</a:t>
            </a:r>
          </a:p>
          <a:p>
            <a:r>
              <a:t>Faster, more efficient training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Shape 11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8" name="Shape 11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Inverted dropout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Shape 11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Shape 11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r>
              <a:t>With L2 regularization both types of gradients are normalized by their typical (summed) magnitudes, and</a:t>
            </a:r>
          </a:p>
          <a:p>
            <a:pPr algn="just"/>
            <a:r>
              <a:t>therefore weights x with large typical gradient magnitude s are regularized by a smaller relative</a:t>
            </a:r>
          </a:p>
          <a:p>
            <a:pPr algn="just"/>
            <a:r>
              <a:t>amount than other weights</a:t>
            </a:r>
          </a:p>
          <a:p>
            <a:pPr algn="just"/>
            <a:endParaRPr/>
          </a:p>
          <a:p>
            <a:pPr algn="just"/>
            <a:r>
              <a:t>Decoupled weight decay regularizes all weights with the</a:t>
            </a:r>
          </a:p>
          <a:p>
            <a:pPr algn="just"/>
            <a:r>
              <a:t>same rate λ, effectively regularizing weights x with large s more than standard L2 regularization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Shape 11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1" name="Shape 1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At test time - each neuron is always present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8400" b="0" spc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03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465364" indent="-465364" defTabSz="821531">
              <a:lnSpc>
                <a:spcPct val="100000"/>
              </a:lnSpc>
              <a:buSzPct val="145000"/>
              <a:defRPr sz="3800"/>
            </a:lvl1pPr>
            <a:lvl2pPr marL="808264" indent="-465364" defTabSz="821531">
              <a:lnSpc>
                <a:spcPct val="100000"/>
              </a:lnSpc>
              <a:buSzPct val="145000"/>
              <a:defRPr sz="3800"/>
            </a:lvl2pPr>
            <a:lvl3pPr marL="1151164" indent="-465364" defTabSz="821531">
              <a:lnSpc>
                <a:spcPct val="100000"/>
              </a:lnSpc>
              <a:buSzPct val="145000"/>
              <a:defRPr sz="3800"/>
            </a:lvl3pPr>
            <a:lvl4pPr marL="1494064" indent="-465364" defTabSz="821531">
              <a:lnSpc>
                <a:spcPct val="100000"/>
              </a:lnSpc>
              <a:buSzPct val="145000"/>
              <a:defRPr sz="3800"/>
            </a:lvl4pPr>
            <a:lvl5pPr marL="1836964" indent="-465364" defTabSz="821531">
              <a:lnSpc>
                <a:spcPct val="100000"/>
              </a:lnSpc>
              <a:buSzPct val="145000"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lIns="71437" tIns="71437" rIns="71437" bIns="71437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 lIns="71437" tIns="71437" rIns="71437" bIns="71437" anchor="ctr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/>
          </p:nvPr>
        </p:nvSpPr>
        <p:spPr>
          <a:xfrm>
            <a:off x="4419599" y="2857500"/>
            <a:ext cx="15544801" cy="10210800"/>
          </a:xfrm>
          <a:prstGeom prst="rect">
            <a:avLst/>
          </a:prstGeom>
        </p:spPr>
        <p:txBody>
          <a:bodyPr lIns="91439" tIns="91439" rIns="91439" bIns="91439">
            <a:noAutofit/>
          </a:bodyPr>
          <a:lstStyle>
            <a:lvl1pPr marL="657225" indent="-657225" defTabSz="1285875">
              <a:lnSpc>
                <a:spcPct val="100000"/>
              </a:lnSpc>
              <a:spcBef>
                <a:spcPts val="800"/>
              </a:spcBef>
              <a:buClr>
                <a:srgbClr val="CC0000"/>
              </a:buClr>
              <a:buSzPct val="100000"/>
              <a:buFont typeface="Times Roman"/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982979" indent="-525779" defTabSz="1285875">
              <a:lnSpc>
                <a:spcPct val="100000"/>
              </a:lnSpc>
              <a:spcBef>
                <a:spcPts val="800"/>
              </a:spcBef>
              <a:buClr>
                <a:srgbClr val="CC0000"/>
              </a:buClr>
              <a:buSzPct val="100000"/>
              <a:buFont typeface="Times Roman"/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384300" indent="-584200" defTabSz="1285875">
              <a:lnSpc>
                <a:spcPct val="100000"/>
              </a:lnSpc>
              <a:spcBef>
                <a:spcPts val="800"/>
              </a:spcBef>
              <a:buClr>
                <a:srgbClr val="CC0000"/>
              </a:buClr>
              <a:buSzPct val="100000"/>
              <a:buFont typeface="Times Roman"/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800225" indent="-657225" defTabSz="1285875">
              <a:lnSpc>
                <a:spcPct val="100000"/>
              </a:lnSpc>
              <a:spcBef>
                <a:spcPts val="800"/>
              </a:spcBef>
              <a:buClr>
                <a:srgbClr val="CC0000"/>
              </a:buClr>
              <a:buSzPct val="100000"/>
              <a:buFont typeface="Times Roman"/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237014" indent="-751114" defTabSz="1285875">
              <a:lnSpc>
                <a:spcPct val="100000"/>
              </a:lnSpc>
              <a:spcBef>
                <a:spcPts val="800"/>
              </a:spcBef>
              <a:buClr>
                <a:srgbClr val="CC0000"/>
              </a:buClr>
              <a:buSzPct val="100000"/>
              <a:buFont typeface="Times Roman"/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Text"/>
          <p:cNvSpPr txBox="1"/>
          <p:nvPr/>
        </p:nvSpPr>
        <p:spPr>
          <a:xfrm>
            <a:off x="11526786" y="6392862"/>
            <a:ext cx="1330428" cy="930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ctr">
            <a:spAutoFit/>
          </a:bodyPr>
          <a:lstStyle/>
          <a:p>
            <a:pPr>
              <a:defRPr sz="5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8" name="Line"/>
          <p:cNvSpPr/>
          <p:nvPr/>
        </p:nvSpPr>
        <p:spPr>
          <a:xfrm flipV="1">
            <a:off x="11477625" y="6143624"/>
            <a:ext cx="1785938" cy="1785939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79540" y="12967176"/>
            <a:ext cx="3810001" cy="551181"/>
          </a:xfrm>
          <a:prstGeom prst="rect">
            <a:avLst/>
          </a:prstGeom>
        </p:spPr>
        <p:txBody>
          <a:bodyPr wrap="square" lIns="91439" tIns="91439" rIns="91439" bIns="91439"/>
          <a:lstStyle>
            <a:lvl1pPr algn="r" defTabSz="1285875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3058715" y="-553641"/>
            <a:ext cx="18266571" cy="2743201"/>
          </a:xfrm>
          <a:prstGeom prst="rect">
            <a:avLst/>
          </a:prstGeom>
        </p:spPr>
        <p:txBody>
          <a:bodyPr lIns="91439" tIns="91439" rIns="91439" bIns="91439" anchor="b">
            <a:noAutofit/>
          </a:bodyPr>
          <a:lstStyle>
            <a:lvl1pPr algn="ctr" defTabSz="1285875">
              <a:lnSpc>
                <a:spcPct val="100000"/>
              </a:lnSpc>
              <a:defRPr sz="7000" b="0" spc="0">
                <a:solidFill>
                  <a:srgbClr val="941100"/>
                </a:solidFill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4200"/>
              </a:spcBef>
              <a:buSzPct val="145000"/>
              <a:defRPr sz="4400"/>
            </a:lvl1pPr>
            <a:lvl2pPr marL="1055687" indent="-611187" defTabSz="821531">
              <a:lnSpc>
                <a:spcPct val="120000"/>
              </a:lnSpc>
              <a:spcBef>
                <a:spcPts val="4200"/>
              </a:spcBef>
              <a:buSzPct val="145000"/>
              <a:defRPr sz="4400"/>
            </a:lvl2pPr>
            <a:lvl3pPr marL="1500187" indent="-611187" defTabSz="821531">
              <a:lnSpc>
                <a:spcPct val="120000"/>
              </a:lnSpc>
              <a:spcBef>
                <a:spcPts val="4200"/>
              </a:spcBef>
              <a:buSzPct val="145000"/>
              <a:defRPr sz="4400"/>
            </a:lvl3pPr>
            <a:lvl4pPr marL="1944687" indent="-611187" defTabSz="821531">
              <a:lnSpc>
                <a:spcPct val="120000"/>
              </a:lnSpc>
              <a:spcBef>
                <a:spcPts val="4200"/>
              </a:spcBef>
              <a:buSzPct val="145000"/>
              <a:defRPr sz="4400"/>
            </a:lvl4pPr>
            <a:lvl5pPr marL="2389187" indent="-611187" defTabSz="821531">
              <a:lnSpc>
                <a:spcPct val="120000"/>
              </a:lnSpc>
              <a:spcBef>
                <a:spcPts val="42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112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4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00000"/>
              </a:lnSpc>
              <a:spcBef>
                <a:spcPts val="5900"/>
              </a:spcBef>
              <a:buSzPct val="145000"/>
              <a:defRPr sz="4400"/>
            </a:lvl1pPr>
            <a:lvl2pPr marL="1055687" indent="-611187" defTabSz="821531">
              <a:lnSpc>
                <a:spcPct val="100000"/>
              </a:lnSpc>
              <a:spcBef>
                <a:spcPts val="5900"/>
              </a:spcBef>
              <a:buSzPct val="145000"/>
              <a:defRPr sz="4400"/>
            </a:lvl2pPr>
            <a:lvl3pPr marL="1500187" indent="-611187" defTabSz="821531">
              <a:lnSpc>
                <a:spcPct val="100000"/>
              </a:lnSpc>
              <a:spcBef>
                <a:spcPts val="5900"/>
              </a:spcBef>
              <a:buSzPct val="145000"/>
              <a:defRPr sz="4400"/>
            </a:lvl3pPr>
            <a:lvl4pPr marL="1944687" indent="-611187" defTabSz="821531">
              <a:lnSpc>
                <a:spcPct val="100000"/>
              </a:lnSpc>
              <a:spcBef>
                <a:spcPts val="5900"/>
              </a:spcBef>
              <a:buSzPct val="145000"/>
              <a:defRPr sz="4400"/>
            </a:lvl4pPr>
            <a:lvl5pPr marL="2389187" indent="-611187" defTabSz="821531">
              <a:lnSpc>
                <a:spcPct val="100000"/>
              </a:lnSpc>
              <a:spcBef>
                <a:spcPts val="59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8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8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7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75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6096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192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8288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4384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0480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6576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2672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48768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4864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8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42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4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4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11" Type="http://schemas.openxmlformats.org/officeDocument/2006/relationships/image" Target="../media/image45.png"/><Relationship Id="rId5" Type="http://schemas.openxmlformats.org/officeDocument/2006/relationships/image" Target="../media/image44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68.png"/><Relationship Id="rId21" Type="http://schemas.openxmlformats.org/officeDocument/2006/relationships/image" Target="../media/image59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72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6" Type="http://schemas.openxmlformats.org/officeDocument/2006/relationships/customXml" Target="../ink/ink7.xml"/><Relationship Id="rId29" Type="http://schemas.openxmlformats.org/officeDocument/2006/relationships/image" Target="../media/image63.png"/><Relationship Id="rId11" Type="http://schemas.openxmlformats.org/officeDocument/2006/relationships/image" Target="../media/image54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67.png"/><Relationship Id="rId40" Type="http://schemas.openxmlformats.org/officeDocument/2006/relationships/customXml" Target="../ink/ink19.xml"/><Relationship Id="rId45" Type="http://schemas.openxmlformats.org/officeDocument/2006/relationships/image" Target="../media/image71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23" Type="http://schemas.openxmlformats.org/officeDocument/2006/relationships/image" Target="../media/image60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73.png"/><Relationship Id="rId10" Type="http://schemas.openxmlformats.org/officeDocument/2006/relationships/customXml" Target="../ink/ink4.xml"/><Relationship Id="rId19" Type="http://schemas.openxmlformats.org/officeDocument/2006/relationships/image" Target="../media/image58.png"/><Relationship Id="rId31" Type="http://schemas.openxmlformats.org/officeDocument/2006/relationships/image" Target="../media/image64.png"/><Relationship Id="rId44" Type="http://schemas.openxmlformats.org/officeDocument/2006/relationships/customXml" Target="../ink/ink21.xml"/><Relationship Id="rId4" Type="http://schemas.openxmlformats.org/officeDocument/2006/relationships/customXml" Target="../ink/ink1.xml"/><Relationship Id="rId9" Type="http://schemas.openxmlformats.org/officeDocument/2006/relationships/image" Target="../media/image53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62.png"/><Relationship Id="rId30" Type="http://schemas.openxmlformats.org/officeDocument/2006/relationships/customXml" Target="../ink/ink14.xml"/><Relationship Id="rId35" Type="http://schemas.openxmlformats.org/officeDocument/2006/relationships/image" Target="../media/image66.png"/><Relationship Id="rId43" Type="http://schemas.openxmlformats.org/officeDocument/2006/relationships/image" Target="../media/image70.png"/><Relationship Id="rId48" Type="http://schemas.openxmlformats.org/officeDocument/2006/relationships/customXml" Target="../ink/ink23.xml"/><Relationship Id="rId8" Type="http://schemas.openxmlformats.org/officeDocument/2006/relationships/customXml" Target="../ink/ink3.xml"/><Relationship Id="rId3" Type="http://schemas.openxmlformats.org/officeDocument/2006/relationships/image" Target="../media/image48.png"/><Relationship Id="rId12" Type="http://schemas.openxmlformats.org/officeDocument/2006/relationships/customXml" Target="../ink/ink5.xml"/><Relationship Id="rId17" Type="http://schemas.openxmlformats.org/officeDocument/2006/relationships/image" Target="../media/image57.png"/><Relationship Id="rId25" Type="http://schemas.openxmlformats.org/officeDocument/2006/relationships/image" Target="../media/image61.png"/><Relationship Id="rId33" Type="http://schemas.openxmlformats.org/officeDocument/2006/relationships/image" Target="../media/image65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20" Type="http://schemas.openxmlformats.org/officeDocument/2006/relationships/customXml" Target="../ink/ink9.xml"/><Relationship Id="rId41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12" Type="http://schemas.openxmlformats.org/officeDocument/2006/relationships/customXml" Target="../ink/ink29.xml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26.xml"/><Relationship Id="rId11" Type="http://schemas.openxmlformats.org/officeDocument/2006/relationships/image" Target="../media/image85.png"/><Relationship Id="rId5" Type="http://schemas.openxmlformats.org/officeDocument/2006/relationships/image" Target="../media/image82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1.xml"/><Relationship Id="rId117" Type="http://schemas.openxmlformats.org/officeDocument/2006/relationships/customXml" Target="../ink/ink86.xml"/><Relationship Id="rId21" Type="http://schemas.openxmlformats.org/officeDocument/2006/relationships/image" Target="../media/image96.png"/><Relationship Id="rId42" Type="http://schemas.openxmlformats.org/officeDocument/2006/relationships/customXml" Target="../ink/ink49.xml"/><Relationship Id="rId47" Type="http://schemas.openxmlformats.org/officeDocument/2006/relationships/image" Target="../media/image109.png"/><Relationship Id="rId63" Type="http://schemas.openxmlformats.org/officeDocument/2006/relationships/image" Target="../media/image117.png"/><Relationship Id="rId68" Type="http://schemas.openxmlformats.org/officeDocument/2006/relationships/customXml" Target="../ink/ink62.xml"/><Relationship Id="rId84" Type="http://schemas.openxmlformats.org/officeDocument/2006/relationships/customXml" Target="../ink/ink70.xml"/><Relationship Id="rId89" Type="http://schemas.openxmlformats.org/officeDocument/2006/relationships/image" Target="../media/image130.png"/><Relationship Id="rId112" Type="http://schemas.openxmlformats.org/officeDocument/2006/relationships/image" Target="../media/image142.png"/><Relationship Id="rId16" Type="http://schemas.openxmlformats.org/officeDocument/2006/relationships/customXml" Target="../ink/ink36.xml"/><Relationship Id="rId107" Type="http://schemas.openxmlformats.org/officeDocument/2006/relationships/customXml" Target="../ink/ink81.xml"/><Relationship Id="rId11" Type="http://schemas.openxmlformats.org/officeDocument/2006/relationships/image" Target="../media/image91.png"/><Relationship Id="rId32" Type="http://schemas.openxmlformats.org/officeDocument/2006/relationships/customXml" Target="../ink/ink44.xml"/><Relationship Id="rId37" Type="http://schemas.openxmlformats.org/officeDocument/2006/relationships/image" Target="../media/image104.png"/><Relationship Id="rId53" Type="http://schemas.openxmlformats.org/officeDocument/2006/relationships/image" Target="../media/image112.png"/><Relationship Id="rId58" Type="http://schemas.openxmlformats.org/officeDocument/2006/relationships/customXml" Target="../ink/ink57.xml"/><Relationship Id="rId74" Type="http://schemas.openxmlformats.org/officeDocument/2006/relationships/customXml" Target="../ink/ink65.xml"/><Relationship Id="rId79" Type="http://schemas.openxmlformats.org/officeDocument/2006/relationships/image" Target="../media/image125.png"/><Relationship Id="rId102" Type="http://schemas.openxmlformats.org/officeDocument/2006/relationships/customXml" Target="../ink/ink79.xml"/><Relationship Id="rId5" Type="http://schemas.openxmlformats.org/officeDocument/2006/relationships/image" Target="../media/image88.png"/><Relationship Id="rId90" Type="http://schemas.openxmlformats.org/officeDocument/2006/relationships/customXml" Target="../ink/ink73.xml"/><Relationship Id="rId95" Type="http://schemas.openxmlformats.org/officeDocument/2006/relationships/image" Target="../media/image133.png"/><Relationship Id="rId22" Type="http://schemas.openxmlformats.org/officeDocument/2006/relationships/customXml" Target="../ink/ink39.xml"/><Relationship Id="rId27" Type="http://schemas.openxmlformats.org/officeDocument/2006/relationships/image" Target="../media/image99.png"/><Relationship Id="rId43" Type="http://schemas.openxmlformats.org/officeDocument/2006/relationships/image" Target="../media/image107.png"/><Relationship Id="rId48" Type="http://schemas.openxmlformats.org/officeDocument/2006/relationships/customXml" Target="../ink/ink52.xml"/><Relationship Id="rId64" Type="http://schemas.openxmlformats.org/officeDocument/2006/relationships/customXml" Target="../ink/ink60.xml"/><Relationship Id="rId69" Type="http://schemas.openxmlformats.org/officeDocument/2006/relationships/image" Target="../media/image120.png"/><Relationship Id="rId113" Type="http://schemas.openxmlformats.org/officeDocument/2006/relationships/customXml" Target="../ink/ink84.xml"/><Relationship Id="rId118" Type="http://schemas.openxmlformats.org/officeDocument/2006/relationships/image" Target="../media/image145.png"/><Relationship Id="rId80" Type="http://schemas.openxmlformats.org/officeDocument/2006/relationships/customXml" Target="../ink/ink68.xml"/><Relationship Id="rId85" Type="http://schemas.openxmlformats.org/officeDocument/2006/relationships/image" Target="../media/image128.png"/><Relationship Id="rId12" Type="http://schemas.openxmlformats.org/officeDocument/2006/relationships/customXml" Target="../ink/ink34.xml"/><Relationship Id="rId17" Type="http://schemas.openxmlformats.org/officeDocument/2006/relationships/image" Target="../media/image94.png"/><Relationship Id="rId33" Type="http://schemas.openxmlformats.org/officeDocument/2006/relationships/image" Target="../media/image102.png"/><Relationship Id="rId38" Type="http://schemas.openxmlformats.org/officeDocument/2006/relationships/customXml" Target="../ink/ink47.xml"/><Relationship Id="rId59" Type="http://schemas.openxmlformats.org/officeDocument/2006/relationships/image" Target="../media/image115.png"/><Relationship Id="rId103" Type="http://schemas.openxmlformats.org/officeDocument/2006/relationships/image" Target="../media/image137.png"/><Relationship Id="rId108" Type="http://schemas.openxmlformats.org/officeDocument/2006/relationships/image" Target="../media/image140.png"/><Relationship Id="rId54" Type="http://schemas.openxmlformats.org/officeDocument/2006/relationships/customXml" Target="../ink/ink55.xml"/><Relationship Id="rId70" Type="http://schemas.openxmlformats.org/officeDocument/2006/relationships/customXml" Target="../ink/ink63.xml"/><Relationship Id="rId75" Type="http://schemas.openxmlformats.org/officeDocument/2006/relationships/image" Target="../media/image123.png"/><Relationship Id="rId91" Type="http://schemas.openxmlformats.org/officeDocument/2006/relationships/image" Target="../media/image131.png"/><Relationship Id="rId96" Type="http://schemas.openxmlformats.org/officeDocument/2006/relationships/customXml" Target="../ink/ink76.xml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31.xml"/><Relationship Id="rId23" Type="http://schemas.openxmlformats.org/officeDocument/2006/relationships/image" Target="../media/image97.png"/><Relationship Id="rId28" Type="http://schemas.openxmlformats.org/officeDocument/2006/relationships/customXml" Target="../ink/ink42.xml"/><Relationship Id="rId49" Type="http://schemas.openxmlformats.org/officeDocument/2006/relationships/image" Target="../media/image110.png"/><Relationship Id="rId114" Type="http://schemas.openxmlformats.org/officeDocument/2006/relationships/image" Target="../media/image143.png"/><Relationship Id="rId119" Type="http://schemas.openxmlformats.org/officeDocument/2006/relationships/customXml" Target="../ink/ink87.xml"/><Relationship Id="rId44" Type="http://schemas.openxmlformats.org/officeDocument/2006/relationships/customXml" Target="../ink/ink50.xml"/><Relationship Id="rId60" Type="http://schemas.openxmlformats.org/officeDocument/2006/relationships/customXml" Target="../ink/ink58.xml"/><Relationship Id="rId65" Type="http://schemas.openxmlformats.org/officeDocument/2006/relationships/image" Target="../media/image118.png"/><Relationship Id="rId81" Type="http://schemas.openxmlformats.org/officeDocument/2006/relationships/image" Target="../media/image126.png"/><Relationship Id="rId86" Type="http://schemas.openxmlformats.org/officeDocument/2006/relationships/customXml" Target="../ink/ink71.xml"/><Relationship Id="rId4" Type="http://schemas.openxmlformats.org/officeDocument/2006/relationships/customXml" Target="../ink/ink30.xml"/><Relationship Id="rId9" Type="http://schemas.openxmlformats.org/officeDocument/2006/relationships/image" Target="../media/image90.png"/><Relationship Id="rId13" Type="http://schemas.openxmlformats.org/officeDocument/2006/relationships/image" Target="../media/image92.png"/><Relationship Id="rId18" Type="http://schemas.openxmlformats.org/officeDocument/2006/relationships/customXml" Target="../ink/ink37.xml"/><Relationship Id="rId39" Type="http://schemas.openxmlformats.org/officeDocument/2006/relationships/image" Target="../media/image105.png"/><Relationship Id="rId109" Type="http://schemas.openxmlformats.org/officeDocument/2006/relationships/customXml" Target="../ink/ink82.xml"/><Relationship Id="rId34" Type="http://schemas.openxmlformats.org/officeDocument/2006/relationships/customXml" Target="../ink/ink45.xml"/><Relationship Id="rId50" Type="http://schemas.openxmlformats.org/officeDocument/2006/relationships/customXml" Target="../ink/ink53.xml"/><Relationship Id="rId55" Type="http://schemas.openxmlformats.org/officeDocument/2006/relationships/image" Target="../media/image113.png"/><Relationship Id="rId76" Type="http://schemas.openxmlformats.org/officeDocument/2006/relationships/customXml" Target="../ink/ink66.xml"/><Relationship Id="rId97" Type="http://schemas.openxmlformats.org/officeDocument/2006/relationships/image" Target="../media/image134.png"/><Relationship Id="rId104" Type="http://schemas.openxmlformats.org/officeDocument/2006/relationships/customXml" Target="../ink/ink80.xml"/><Relationship Id="rId120" Type="http://schemas.openxmlformats.org/officeDocument/2006/relationships/image" Target="../media/image146.png"/><Relationship Id="rId7" Type="http://schemas.openxmlformats.org/officeDocument/2006/relationships/image" Target="../media/image89.png"/><Relationship Id="rId71" Type="http://schemas.openxmlformats.org/officeDocument/2006/relationships/image" Target="../media/image121.png"/><Relationship Id="rId92" Type="http://schemas.openxmlformats.org/officeDocument/2006/relationships/customXml" Target="../ink/ink74.xml"/><Relationship Id="rId2" Type="http://schemas.openxmlformats.org/officeDocument/2006/relationships/image" Target="../media/image830.png"/><Relationship Id="rId29" Type="http://schemas.openxmlformats.org/officeDocument/2006/relationships/image" Target="../media/image100.png"/><Relationship Id="rId24" Type="http://schemas.openxmlformats.org/officeDocument/2006/relationships/customXml" Target="../ink/ink40.xml"/><Relationship Id="rId40" Type="http://schemas.openxmlformats.org/officeDocument/2006/relationships/customXml" Target="../ink/ink48.xml"/><Relationship Id="rId45" Type="http://schemas.openxmlformats.org/officeDocument/2006/relationships/image" Target="../media/image108.png"/><Relationship Id="rId66" Type="http://schemas.openxmlformats.org/officeDocument/2006/relationships/customXml" Target="../ink/ink61.xml"/><Relationship Id="rId87" Type="http://schemas.openxmlformats.org/officeDocument/2006/relationships/image" Target="../media/image129.png"/><Relationship Id="rId110" Type="http://schemas.openxmlformats.org/officeDocument/2006/relationships/image" Target="../media/image141.png"/><Relationship Id="rId115" Type="http://schemas.openxmlformats.org/officeDocument/2006/relationships/customXml" Target="../ink/ink85.xml"/><Relationship Id="rId61" Type="http://schemas.openxmlformats.org/officeDocument/2006/relationships/image" Target="../media/image116.png"/><Relationship Id="rId82" Type="http://schemas.openxmlformats.org/officeDocument/2006/relationships/customXml" Target="../ink/ink69.xml"/><Relationship Id="rId19" Type="http://schemas.openxmlformats.org/officeDocument/2006/relationships/image" Target="../media/image95.png"/><Relationship Id="rId14" Type="http://schemas.openxmlformats.org/officeDocument/2006/relationships/customXml" Target="../ink/ink35.xml"/><Relationship Id="rId30" Type="http://schemas.openxmlformats.org/officeDocument/2006/relationships/customXml" Target="../ink/ink43.xml"/><Relationship Id="rId35" Type="http://schemas.openxmlformats.org/officeDocument/2006/relationships/image" Target="../media/image103.png"/><Relationship Id="rId56" Type="http://schemas.openxmlformats.org/officeDocument/2006/relationships/customXml" Target="../ink/ink56.xml"/><Relationship Id="rId77" Type="http://schemas.openxmlformats.org/officeDocument/2006/relationships/image" Target="../media/image124.png"/><Relationship Id="rId100" Type="http://schemas.openxmlformats.org/officeDocument/2006/relationships/customXml" Target="../ink/ink78.xml"/><Relationship Id="rId105" Type="http://schemas.openxmlformats.org/officeDocument/2006/relationships/image" Target="../media/image138.png"/><Relationship Id="rId8" Type="http://schemas.openxmlformats.org/officeDocument/2006/relationships/customXml" Target="../ink/ink32.xml"/><Relationship Id="rId51" Type="http://schemas.openxmlformats.org/officeDocument/2006/relationships/image" Target="../media/image111.png"/><Relationship Id="rId72" Type="http://schemas.openxmlformats.org/officeDocument/2006/relationships/customXml" Target="../ink/ink64.xml"/><Relationship Id="rId93" Type="http://schemas.openxmlformats.org/officeDocument/2006/relationships/image" Target="../media/image132.png"/><Relationship Id="rId98" Type="http://schemas.openxmlformats.org/officeDocument/2006/relationships/customXml" Target="../ink/ink77.xml"/><Relationship Id="rId121" Type="http://schemas.openxmlformats.org/officeDocument/2006/relationships/customXml" Target="../ink/ink88.xml"/><Relationship Id="rId3" Type="http://schemas.openxmlformats.org/officeDocument/2006/relationships/image" Target="../media/image87.png"/><Relationship Id="rId25" Type="http://schemas.openxmlformats.org/officeDocument/2006/relationships/image" Target="../media/image98.png"/><Relationship Id="rId46" Type="http://schemas.openxmlformats.org/officeDocument/2006/relationships/customXml" Target="../ink/ink51.xml"/><Relationship Id="rId67" Type="http://schemas.openxmlformats.org/officeDocument/2006/relationships/image" Target="../media/image119.png"/><Relationship Id="rId116" Type="http://schemas.openxmlformats.org/officeDocument/2006/relationships/image" Target="../media/image144.png"/><Relationship Id="rId20" Type="http://schemas.openxmlformats.org/officeDocument/2006/relationships/customXml" Target="../ink/ink38.xml"/><Relationship Id="rId41" Type="http://schemas.openxmlformats.org/officeDocument/2006/relationships/image" Target="../media/image106.png"/><Relationship Id="rId62" Type="http://schemas.openxmlformats.org/officeDocument/2006/relationships/customXml" Target="../ink/ink59.xml"/><Relationship Id="rId83" Type="http://schemas.openxmlformats.org/officeDocument/2006/relationships/image" Target="../media/image127.png"/><Relationship Id="rId88" Type="http://schemas.openxmlformats.org/officeDocument/2006/relationships/customXml" Target="../ink/ink72.xml"/><Relationship Id="rId111" Type="http://schemas.openxmlformats.org/officeDocument/2006/relationships/customXml" Target="../ink/ink83.xml"/><Relationship Id="rId15" Type="http://schemas.openxmlformats.org/officeDocument/2006/relationships/image" Target="../media/image93.png"/><Relationship Id="rId36" Type="http://schemas.openxmlformats.org/officeDocument/2006/relationships/customXml" Target="../ink/ink46.xml"/><Relationship Id="rId57" Type="http://schemas.openxmlformats.org/officeDocument/2006/relationships/image" Target="../media/image114.png"/><Relationship Id="rId106" Type="http://schemas.openxmlformats.org/officeDocument/2006/relationships/image" Target="../media/image139.png"/><Relationship Id="rId10" Type="http://schemas.openxmlformats.org/officeDocument/2006/relationships/customXml" Target="../ink/ink33.xml"/><Relationship Id="rId31" Type="http://schemas.openxmlformats.org/officeDocument/2006/relationships/image" Target="../media/image101.png"/><Relationship Id="rId52" Type="http://schemas.openxmlformats.org/officeDocument/2006/relationships/customXml" Target="../ink/ink54.xml"/><Relationship Id="rId73" Type="http://schemas.openxmlformats.org/officeDocument/2006/relationships/image" Target="../media/image122.png"/><Relationship Id="rId78" Type="http://schemas.openxmlformats.org/officeDocument/2006/relationships/customXml" Target="../ink/ink67.xml"/><Relationship Id="rId94" Type="http://schemas.openxmlformats.org/officeDocument/2006/relationships/customXml" Target="../ink/ink75.xml"/><Relationship Id="rId99" Type="http://schemas.openxmlformats.org/officeDocument/2006/relationships/image" Target="../media/image135.png"/><Relationship Id="rId101" Type="http://schemas.openxmlformats.org/officeDocument/2006/relationships/image" Target="../media/image136.png"/><Relationship Id="rId122" Type="http://schemas.openxmlformats.org/officeDocument/2006/relationships/image" Target="../media/image1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.png"/><Relationship Id="rId18" Type="http://schemas.openxmlformats.org/officeDocument/2006/relationships/customXml" Target="../ink/ink96.xml"/><Relationship Id="rId26" Type="http://schemas.openxmlformats.org/officeDocument/2006/relationships/customXml" Target="../ink/ink100.xml"/><Relationship Id="rId39" Type="http://schemas.openxmlformats.org/officeDocument/2006/relationships/customXml" Target="../ink/ink107.xml"/><Relationship Id="rId21" Type="http://schemas.openxmlformats.org/officeDocument/2006/relationships/image" Target="../media/image162.png"/><Relationship Id="rId34" Type="http://schemas.openxmlformats.org/officeDocument/2006/relationships/image" Target="../media/image168.png"/><Relationship Id="rId42" Type="http://schemas.openxmlformats.org/officeDocument/2006/relationships/image" Target="../media/image172.png"/><Relationship Id="rId47" Type="http://schemas.openxmlformats.org/officeDocument/2006/relationships/customXml" Target="../ink/ink111.xml"/><Relationship Id="rId50" Type="http://schemas.openxmlformats.org/officeDocument/2006/relationships/image" Target="../media/image177.png"/><Relationship Id="rId55" Type="http://schemas.openxmlformats.org/officeDocument/2006/relationships/customXml" Target="../ink/ink114.xml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95.xml"/><Relationship Id="rId29" Type="http://schemas.openxmlformats.org/officeDocument/2006/relationships/customXml" Target="../ink/ink102.xml"/><Relationship Id="rId11" Type="http://schemas.openxmlformats.org/officeDocument/2006/relationships/image" Target="../media/image157.png"/><Relationship Id="rId24" Type="http://schemas.openxmlformats.org/officeDocument/2006/relationships/customXml" Target="../ink/ink99.xml"/><Relationship Id="rId32" Type="http://schemas.openxmlformats.org/officeDocument/2006/relationships/image" Target="../media/image167.png"/><Relationship Id="rId37" Type="http://schemas.openxmlformats.org/officeDocument/2006/relationships/customXml" Target="../ink/ink106.xml"/><Relationship Id="rId40" Type="http://schemas.openxmlformats.org/officeDocument/2006/relationships/image" Target="../media/image171.png"/><Relationship Id="rId45" Type="http://schemas.openxmlformats.org/officeDocument/2006/relationships/customXml" Target="../ink/ink110.xml"/><Relationship Id="rId53" Type="http://schemas.openxmlformats.org/officeDocument/2006/relationships/customXml" Target="../ink/ink113.xml"/><Relationship Id="rId58" Type="http://schemas.openxmlformats.org/officeDocument/2006/relationships/image" Target="../media/image181.png"/><Relationship Id="rId5" Type="http://schemas.openxmlformats.org/officeDocument/2006/relationships/image" Target="../media/image154.png"/><Relationship Id="rId19" Type="http://schemas.openxmlformats.org/officeDocument/2006/relationships/image" Target="../media/image161.png"/><Relationship Id="rId4" Type="http://schemas.openxmlformats.org/officeDocument/2006/relationships/customXml" Target="../ink/ink89.xml"/><Relationship Id="rId9" Type="http://schemas.openxmlformats.org/officeDocument/2006/relationships/image" Target="../media/image156.png"/><Relationship Id="rId14" Type="http://schemas.openxmlformats.org/officeDocument/2006/relationships/customXml" Target="../ink/ink94.xml"/><Relationship Id="rId22" Type="http://schemas.openxmlformats.org/officeDocument/2006/relationships/customXml" Target="../ink/ink98.xml"/><Relationship Id="rId27" Type="http://schemas.openxmlformats.org/officeDocument/2006/relationships/image" Target="../media/image165.png"/><Relationship Id="rId30" Type="http://schemas.openxmlformats.org/officeDocument/2006/relationships/image" Target="../media/image166.png"/><Relationship Id="rId35" Type="http://schemas.openxmlformats.org/officeDocument/2006/relationships/customXml" Target="../ink/ink105.xml"/><Relationship Id="rId43" Type="http://schemas.openxmlformats.org/officeDocument/2006/relationships/customXml" Target="../ink/ink109.xml"/><Relationship Id="rId48" Type="http://schemas.openxmlformats.org/officeDocument/2006/relationships/image" Target="../media/image175.png"/><Relationship Id="rId56" Type="http://schemas.openxmlformats.org/officeDocument/2006/relationships/image" Target="../media/image180.png"/><Relationship Id="rId8" Type="http://schemas.openxmlformats.org/officeDocument/2006/relationships/customXml" Target="../ink/ink91.xml"/><Relationship Id="rId51" Type="http://schemas.openxmlformats.org/officeDocument/2006/relationships/customXml" Target="../ink/ink112.xml"/><Relationship Id="rId3" Type="http://schemas.openxmlformats.org/officeDocument/2006/relationships/image" Target="../media/image153.png"/><Relationship Id="rId12" Type="http://schemas.openxmlformats.org/officeDocument/2006/relationships/customXml" Target="../ink/ink93.xml"/><Relationship Id="rId17" Type="http://schemas.openxmlformats.org/officeDocument/2006/relationships/image" Target="../media/image160.png"/><Relationship Id="rId25" Type="http://schemas.openxmlformats.org/officeDocument/2006/relationships/image" Target="../media/image164.png"/><Relationship Id="rId33" Type="http://schemas.openxmlformats.org/officeDocument/2006/relationships/customXml" Target="../ink/ink104.xml"/><Relationship Id="rId38" Type="http://schemas.openxmlformats.org/officeDocument/2006/relationships/image" Target="../media/image170.png"/><Relationship Id="rId46" Type="http://schemas.openxmlformats.org/officeDocument/2006/relationships/image" Target="../media/image174.png"/><Relationship Id="rId20" Type="http://schemas.openxmlformats.org/officeDocument/2006/relationships/customXml" Target="../ink/ink97.xml"/><Relationship Id="rId41" Type="http://schemas.openxmlformats.org/officeDocument/2006/relationships/customXml" Target="../ink/ink108.xml"/><Relationship Id="rId54" Type="http://schemas.openxmlformats.org/officeDocument/2006/relationships/image" Target="../media/image179.png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90.xml"/><Relationship Id="rId15" Type="http://schemas.openxmlformats.org/officeDocument/2006/relationships/image" Target="../media/image159.png"/><Relationship Id="rId23" Type="http://schemas.openxmlformats.org/officeDocument/2006/relationships/image" Target="../media/image163.png"/><Relationship Id="rId28" Type="http://schemas.openxmlformats.org/officeDocument/2006/relationships/customXml" Target="../ink/ink101.xml"/><Relationship Id="rId36" Type="http://schemas.openxmlformats.org/officeDocument/2006/relationships/image" Target="../media/image169.png"/><Relationship Id="rId49" Type="http://schemas.openxmlformats.org/officeDocument/2006/relationships/image" Target="../media/image176.png"/><Relationship Id="rId57" Type="http://schemas.openxmlformats.org/officeDocument/2006/relationships/customXml" Target="../ink/ink115.xml"/><Relationship Id="rId10" Type="http://schemas.openxmlformats.org/officeDocument/2006/relationships/customXml" Target="../ink/ink92.xml"/><Relationship Id="rId31" Type="http://schemas.openxmlformats.org/officeDocument/2006/relationships/customXml" Target="../ink/ink103.xml"/><Relationship Id="rId44" Type="http://schemas.openxmlformats.org/officeDocument/2006/relationships/image" Target="../media/image173.png"/><Relationship Id="rId52" Type="http://schemas.openxmlformats.org/officeDocument/2006/relationships/image" Target="../media/image1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3.png"/><Relationship Id="rId4" Type="http://schemas.openxmlformats.org/officeDocument/2006/relationships/image" Target="../media/image9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tif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8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0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7.xml"/><Relationship Id="rId13" Type="http://schemas.openxmlformats.org/officeDocument/2006/relationships/image" Target="../media/image198.png"/><Relationship Id="rId3" Type="http://schemas.openxmlformats.org/officeDocument/2006/relationships/image" Target="../media/image1110.png"/><Relationship Id="rId7" Type="http://schemas.openxmlformats.org/officeDocument/2006/relationships/image" Target="../media/image195.png"/><Relationship Id="rId12" Type="http://schemas.openxmlformats.org/officeDocument/2006/relationships/customXml" Target="../ink/ink1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116.xml"/><Relationship Id="rId11" Type="http://schemas.openxmlformats.org/officeDocument/2006/relationships/image" Target="../media/image197.png"/><Relationship Id="rId5" Type="http://schemas.openxmlformats.org/officeDocument/2006/relationships/image" Target="../media/image194.png"/><Relationship Id="rId15" Type="http://schemas.openxmlformats.org/officeDocument/2006/relationships/image" Target="../media/image199.png"/><Relationship Id="rId10" Type="http://schemas.openxmlformats.org/officeDocument/2006/relationships/customXml" Target="../ink/ink118.xml"/><Relationship Id="rId4" Type="http://schemas.openxmlformats.org/officeDocument/2006/relationships/image" Target="../media/image1120.png"/><Relationship Id="rId9" Type="http://schemas.openxmlformats.org/officeDocument/2006/relationships/image" Target="../media/image196.png"/><Relationship Id="rId14" Type="http://schemas.openxmlformats.org/officeDocument/2006/relationships/customXml" Target="../ink/ink12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customXml" Target="../ink/ink121.xml"/><Relationship Id="rId7" Type="http://schemas.openxmlformats.org/officeDocument/2006/relationships/customXml" Target="../ink/ink123.xml"/><Relationship Id="rId12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2.png"/><Relationship Id="rId11" Type="http://schemas.openxmlformats.org/officeDocument/2006/relationships/customXml" Target="../ink/ink125.xml"/><Relationship Id="rId5" Type="http://schemas.openxmlformats.org/officeDocument/2006/relationships/customXml" Target="../ink/ink122.xml"/><Relationship Id="rId10" Type="http://schemas.openxmlformats.org/officeDocument/2006/relationships/image" Target="../media/image204.png"/><Relationship Id="rId4" Type="http://schemas.openxmlformats.org/officeDocument/2006/relationships/image" Target="../media/image201.png"/><Relationship Id="rId9" Type="http://schemas.openxmlformats.org/officeDocument/2006/relationships/customXml" Target="../ink/ink1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2.png"/><Relationship Id="rId18" Type="http://schemas.openxmlformats.org/officeDocument/2006/relationships/customXml" Target="../ink/ink133.xml"/><Relationship Id="rId26" Type="http://schemas.openxmlformats.org/officeDocument/2006/relationships/customXml" Target="../ink/ink137.xml"/><Relationship Id="rId39" Type="http://schemas.openxmlformats.org/officeDocument/2006/relationships/image" Target="../media/image225.png"/><Relationship Id="rId21" Type="http://schemas.openxmlformats.org/officeDocument/2006/relationships/image" Target="../media/image216.png"/><Relationship Id="rId34" Type="http://schemas.openxmlformats.org/officeDocument/2006/relationships/customXml" Target="../ink/ink141.xml"/><Relationship Id="rId42" Type="http://schemas.openxmlformats.org/officeDocument/2006/relationships/customXml" Target="../ink/ink145.xml"/><Relationship Id="rId47" Type="http://schemas.openxmlformats.org/officeDocument/2006/relationships/image" Target="../media/image229.png"/><Relationship Id="rId50" Type="http://schemas.openxmlformats.org/officeDocument/2006/relationships/customXml" Target="../ink/ink149.xml"/><Relationship Id="rId55" Type="http://schemas.openxmlformats.org/officeDocument/2006/relationships/image" Target="../media/image233.png"/><Relationship Id="rId7" Type="http://schemas.openxmlformats.org/officeDocument/2006/relationships/image" Target="../media/image209.png"/><Relationship Id="rId2" Type="http://schemas.openxmlformats.org/officeDocument/2006/relationships/image" Target="../media/image206.png"/><Relationship Id="rId16" Type="http://schemas.openxmlformats.org/officeDocument/2006/relationships/customXml" Target="../ink/ink132.xml"/><Relationship Id="rId29" Type="http://schemas.openxmlformats.org/officeDocument/2006/relationships/image" Target="../media/image220.png"/><Relationship Id="rId11" Type="http://schemas.openxmlformats.org/officeDocument/2006/relationships/image" Target="../media/image211.png"/><Relationship Id="rId24" Type="http://schemas.openxmlformats.org/officeDocument/2006/relationships/customXml" Target="../ink/ink136.xml"/><Relationship Id="rId32" Type="http://schemas.openxmlformats.org/officeDocument/2006/relationships/customXml" Target="../ink/ink140.xml"/><Relationship Id="rId37" Type="http://schemas.openxmlformats.org/officeDocument/2006/relationships/image" Target="../media/image224.png"/><Relationship Id="rId40" Type="http://schemas.openxmlformats.org/officeDocument/2006/relationships/customXml" Target="../ink/ink144.xml"/><Relationship Id="rId45" Type="http://schemas.openxmlformats.org/officeDocument/2006/relationships/image" Target="../media/image228.png"/><Relationship Id="rId53" Type="http://schemas.openxmlformats.org/officeDocument/2006/relationships/image" Target="../media/image232.png"/><Relationship Id="rId58" Type="http://schemas.openxmlformats.org/officeDocument/2006/relationships/customXml" Target="../ink/ink153.xml"/><Relationship Id="rId5" Type="http://schemas.openxmlformats.org/officeDocument/2006/relationships/image" Target="../media/image208.png"/><Relationship Id="rId61" Type="http://schemas.openxmlformats.org/officeDocument/2006/relationships/image" Target="../media/image236.png"/><Relationship Id="rId19" Type="http://schemas.openxmlformats.org/officeDocument/2006/relationships/image" Target="../media/image215.png"/><Relationship Id="rId14" Type="http://schemas.openxmlformats.org/officeDocument/2006/relationships/customXml" Target="../ink/ink131.xml"/><Relationship Id="rId22" Type="http://schemas.openxmlformats.org/officeDocument/2006/relationships/customXml" Target="../ink/ink135.xml"/><Relationship Id="rId27" Type="http://schemas.openxmlformats.org/officeDocument/2006/relationships/image" Target="../media/image219.png"/><Relationship Id="rId30" Type="http://schemas.openxmlformats.org/officeDocument/2006/relationships/customXml" Target="../ink/ink139.xml"/><Relationship Id="rId35" Type="http://schemas.openxmlformats.org/officeDocument/2006/relationships/image" Target="../media/image223.png"/><Relationship Id="rId43" Type="http://schemas.openxmlformats.org/officeDocument/2006/relationships/image" Target="../media/image227.png"/><Relationship Id="rId48" Type="http://schemas.openxmlformats.org/officeDocument/2006/relationships/customXml" Target="../ink/ink148.xml"/><Relationship Id="rId56" Type="http://schemas.openxmlformats.org/officeDocument/2006/relationships/customXml" Target="../ink/ink152.xml"/><Relationship Id="rId8" Type="http://schemas.openxmlformats.org/officeDocument/2006/relationships/customXml" Target="../ink/ink128.xml"/><Relationship Id="rId51" Type="http://schemas.openxmlformats.org/officeDocument/2006/relationships/image" Target="../media/image231.png"/><Relationship Id="rId3" Type="http://schemas.openxmlformats.org/officeDocument/2006/relationships/image" Target="../media/image207.png"/><Relationship Id="rId12" Type="http://schemas.openxmlformats.org/officeDocument/2006/relationships/customXml" Target="../ink/ink130.xml"/><Relationship Id="rId17" Type="http://schemas.openxmlformats.org/officeDocument/2006/relationships/image" Target="../media/image214.png"/><Relationship Id="rId25" Type="http://schemas.openxmlformats.org/officeDocument/2006/relationships/image" Target="../media/image218.png"/><Relationship Id="rId33" Type="http://schemas.openxmlformats.org/officeDocument/2006/relationships/image" Target="../media/image222.png"/><Relationship Id="rId38" Type="http://schemas.openxmlformats.org/officeDocument/2006/relationships/customXml" Target="../ink/ink143.xml"/><Relationship Id="rId46" Type="http://schemas.openxmlformats.org/officeDocument/2006/relationships/customXml" Target="../ink/ink147.xml"/><Relationship Id="rId59" Type="http://schemas.openxmlformats.org/officeDocument/2006/relationships/image" Target="../media/image235.png"/><Relationship Id="rId20" Type="http://schemas.openxmlformats.org/officeDocument/2006/relationships/customXml" Target="../ink/ink134.xml"/><Relationship Id="rId41" Type="http://schemas.openxmlformats.org/officeDocument/2006/relationships/image" Target="../media/image226.png"/><Relationship Id="rId54" Type="http://schemas.openxmlformats.org/officeDocument/2006/relationships/customXml" Target="../ink/ink15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7.xml"/><Relationship Id="rId15" Type="http://schemas.openxmlformats.org/officeDocument/2006/relationships/image" Target="../media/image213.png"/><Relationship Id="rId23" Type="http://schemas.openxmlformats.org/officeDocument/2006/relationships/image" Target="../media/image217.png"/><Relationship Id="rId28" Type="http://schemas.openxmlformats.org/officeDocument/2006/relationships/customXml" Target="../ink/ink138.xml"/><Relationship Id="rId36" Type="http://schemas.openxmlformats.org/officeDocument/2006/relationships/customXml" Target="../ink/ink142.xml"/><Relationship Id="rId49" Type="http://schemas.openxmlformats.org/officeDocument/2006/relationships/image" Target="../media/image230.png"/><Relationship Id="rId57" Type="http://schemas.openxmlformats.org/officeDocument/2006/relationships/image" Target="../media/image234.png"/><Relationship Id="rId10" Type="http://schemas.openxmlformats.org/officeDocument/2006/relationships/customXml" Target="../ink/ink129.xml"/><Relationship Id="rId31" Type="http://schemas.openxmlformats.org/officeDocument/2006/relationships/image" Target="../media/image221.png"/><Relationship Id="rId44" Type="http://schemas.openxmlformats.org/officeDocument/2006/relationships/customXml" Target="../ink/ink146.xml"/><Relationship Id="rId52" Type="http://schemas.openxmlformats.org/officeDocument/2006/relationships/customXml" Target="../ink/ink150.xml"/><Relationship Id="rId60" Type="http://schemas.openxmlformats.org/officeDocument/2006/relationships/customXml" Target="../ink/ink154.xml"/><Relationship Id="rId4" Type="http://schemas.openxmlformats.org/officeDocument/2006/relationships/customXml" Target="../ink/ink126.xml"/><Relationship Id="rId9" Type="http://schemas.openxmlformats.org/officeDocument/2006/relationships/image" Target="../media/image21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tif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7" Type="http://schemas.openxmlformats.org/officeDocument/2006/relationships/image" Target="../media/image241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156.xml"/><Relationship Id="rId5" Type="http://schemas.openxmlformats.org/officeDocument/2006/relationships/image" Target="../media/image240.png"/><Relationship Id="rId4" Type="http://schemas.openxmlformats.org/officeDocument/2006/relationships/customXml" Target="../ink/ink15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customXml" Target="../ink/ink157.xml"/><Relationship Id="rId7" Type="http://schemas.openxmlformats.org/officeDocument/2006/relationships/customXml" Target="../ink/ink159.xml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6.png"/><Relationship Id="rId5" Type="http://schemas.openxmlformats.org/officeDocument/2006/relationships/customXml" Target="../ink/ink158.xml"/><Relationship Id="rId10" Type="http://schemas.openxmlformats.org/officeDocument/2006/relationships/image" Target="../media/image248.png"/><Relationship Id="rId4" Type="http://schemas.openxmlformats.org/officeDocument/2006/relationships/image" Target="../media/image245.png"/><Relationship Id="rId9" Type="http://schemas.openxmlformats.org/officeDocument/2006/relationships/customXml" Target="../ink/ink16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tif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customXml" Target="../ink/ink165.xml"/><Relationship Id="rId18" Type="http://schemas.openxmlformats.org/officeDocument/2006/relationships/image" Target="../media/image259.png"/><Relationship Id="rId3" Type="http://schemas.openxmlformats.org/officeDocument/2006/relationships/image" Target="../media/image251.png"/><Relationship Id="rId7" Type="http://schemas.openxmlformats.org/officeDocument/2006/relationships/customXml" Target="../ink/ink162.xml"/><Relationship Id="rId12" Type="http://schemas.openxmlformats.org/officeDocument/2006/relationships/image" Target="../media/image256.png"/><Relationship Id="rId17" Type="http://schemas.openxmlformats.org/officeDocument/2006/relationships/customXml" Target="../ink/ink167.xml"/><Relationship Id="rId2" Type="http://schemas.openxmlformats.org/officeDocument/2006/relationships/image" Target="../media/image250.png"/><Relationship Id="rId16" Type="http://schemas.openxmlformats.org/officeDocument/2006/relationships/image" Target="../media/image258.png"/><Relationship Id="rId20" Type="http://schemas.openxmlformats.org/officeDocument/2006/relationships/image" Target="../media/image2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3.png"/><Relationship Id="rId11" Type="http://schemas.openxmlformats.org/officeDocument/2006/relationships/customXml" Target="../ink/ink164.xml"/><Relationship Id="rId5" Type="http://schemas.openxmlformats.org/officeDocument/2006/relationships/customXml" Target="../ink/ink161.xml"/><Relationship Id="rId15" Type="http://schemas.openxmlformats.org/officeDocument/2006/relationships/customXml" Target="../ink/ink166.xml"/><Relationship Id="rId10" Type="http://schemas.openxmlformats.org/officeDocument/2006/relationships/image" Target="../media/image255.png"/><Relationship Id="rId19" Type="http://schemas.openxmlformats.org/officeDocument/2006/relationships/customXml" Target="../ink/ink168.xml"/><Relationship Id="rId4" Type="http://schemas.openxmlformats.org/officeDocument/2006/relationships/image" Target="../media/image252.png"/><Relationship Id="rId9" Type="http://schemas.openxmlformats.org/officeDocument/2006/relationships/customXml" Target="../ink/ink163.xml"/><Relationship Id="rId14" Type="http://schemas.openxmlformats.org/officeDocument/2006/relationships/image" Target="../media/image25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2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0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6.png"/><Relationship Id="rId18" Type="http://schemas.openxmlformats.org/officeDocument/2006/relationships/customXml" Target="../ink/ink175.xml"/><Relationship Id="rId26" Type="http://schemas.openxmlformats.org/officeDocument/2006/relationships/customXml" Target="../ink/ink179.xml"/><Relationship Id="rId3" Type="http://schemas.openxmlformats.org/officeDocument/2006/relationships/image" Target="../media/image1290.png"/><Relationship Id="rId21" Type="http://schemas.openxmlformats.org/officeDocument/2006/relationships/image" Target="../media/image270.png"/><Relationship Id="rId34" Type="http://schemas.openxmlformats.org/officeDocument/2006/relationships/customXml" Target="../ink/ink183.xml"/><Relationship Id="rId7" Type="http://schemas.openxmlformats.org/officeDocument/2006/relationships/image" Target="../media/image263.png"/><Relationship Id="rId12" Type="http://schemas.openxmlformats.org/officeDocument/2006/relationships/customXml" Target="../ink/ink172.xml"/><Relationship Id="rId17" Type="http://schemas.openxmlformats.org/officeDocument/2006/relationships/image" Target="../media/image268.png"/><Relationship Id="rId25" Type="http://schemas.openxmlformats.org/officeDocument/2006/relationships/image" Target="../media/image272.png"/><Relationship Id="rId33" Type="http://schemas.openxmlformats.org/officeDocument/2006/relationships/image" Target="../media/image276.png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174.xml"/><Relationship Id="rId20" Type="http://schemas.openxmlformats.org/officeDocument/2006/relationships/customXml" Target="../ink/ink176.xml"/><Relationship Id="rId29" Type="http://schemas.openxmlformats.org/officeDocument/2006/relationships/image" Target="../media/image274.png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169.xml"/><Relationship Id="rId11" Type="http://schemas.openxmlformats.org/officeDocument/2006/relationships/image" Target="../media/image265.png"/><Relationship Id="rId24" Type="http://schemas.openxmlformats.org/officeDocument/2006/relationships/customXml" Target="../ink/ink178.xml"/><Relationship Id="rId32" Type="http://schemas.openxmlformats.org/officeDocument/2006/relationships/customXml" Target="../ink/ink182.xml"/><Relationship Id="rId5" Type="http://schemas.openxmlformats.org/officeDocument/2006/relationships/image" Target="../media/image1310.png"/><Relationship Id="rId15" Type="http://schemas.openxmlformats.org/officeDocument/2006/relationships/image" Target="../media/image267.png"/><Relationship Id="rId23" Type="http://schemas.openxmlformats.org/officeDocument/2006/relationships/image" Target="../media/image271.png"/><Relationship Id="rId28" Type="http://schemas.openxmlformats.org/officeDocument/2006/relationships/customXml" Target="../ink/ink180.xml"/><Relationship Id="rId10" Type="http://schemas.openxmlformats.org/officeDocument/2006/relationships/customXml" Target="../ink/ink171.xml"/><Relationship Id="rId19" Type="http://schemas.openxmlformats.org/officeDocument/2006/relationships/image" Target="../media/image269.png"/><Relationship Id="rId31" Type="http://schemas.openxmlformats.org/officeDocument/2006/relationships/image" Target="../media/image275.png"/><Relationship Id="rId4" Type="http://schemas.openxmlformats.org/officeDocument/2006/relationships/image" Target="../media/image1300.png"/><Relationship Id="rId9" Type="http://schemas.openxmlformats.org/officeDocument/2006/relationships/image" Target="../media/image264.png"/><Relationship Id="rId14" Type="http://schemas.openxmlformats.org/officeDocument/2006/relationships/customXml" Target="../ink/ink173.xml"/><Relationship Id="rId22" Type="http://schemas.openxmlformats.org/officeDocument/2006/relationships/customXml" Target="../ink/ink177.xml"/><Relationship Id="rId27" Type="http://schemas.openxmlformats.org/officeDocument/2006/relationships/image" Target="../media/image273.png"/><Relationship Id="rId30" Type="http://schemas.openxmlformats.org/officeDocument/2006/relationships/customXml" Target="../ink/ink181.xml"/><Relationship Id="rId35" Type="http://schemas.openxmlformats.org/officeDocument/2006/relationships/image" Target="../media/image277.png"/><Relationship Id="rId8" Type="http://schemas.openxmlformats.org/officeDocument/2006/relationships/customXml" Target="../ink/ink17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0.ti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6.xml"/><Relationship Id="rId3" Type="http://schemas.openxmlformats.org/officeDocument/2006/relationships/image" Target="../media/image283.png"/><Relationship Id="rId7" Type="http://schemas.openxmlformats.org/officeDocument/2006/relationships/image" Target="../media/image285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7.xml"/><Relationship Id="rId6" Type="http://schemas.openxmlformats.org/officeDocument/2006/relationships/customXml" Target="../ink/ink185.xml"/><Relationship Id="rId5" Type="http://schemas.openxmlformats.org/officeDocument/2006/relationships/image" Target="../media/image284.png"/><Relationship Id="rId4" Type="http://schemas.openxmlformats.org/officeDocument/2006/relationships/customXml" Target="../ink/ink184.xml"/><Relationship Id="rId9" Type="http://schemas.openxmlformats.org/officeDocument/2006/relationships/image" Target="../media/image2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2026-10-23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676891" y="133366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275467"/>
            <a:ext cx="19759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Chen, Karthik Narasimhan, and Justin Johnson, Chris Manning, Abigail See, Andrej 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Karpathy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, Graham 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Neubig</a:t>
            </a:r>
            <a:endParaRPr lang="en-US" sz="3600" kern="1200" dirty="0">
              <a:solidFill>
                <a:srgbClr val="E7E6E6">
                  <a:lumMod val="75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dirty="0"/>
              <a:t>Sequence to Sequence Models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C8FF1-5D26-36AE-F553-D9BF713DA40C}"/>
              </a:ext>
            </a:extLst>
          </p:cNvPr>
          <p:cNvSpPr txBox="1"/>
          <p:nvPr/>
        </p:nvSpPr>
        <p:spPr>
          <a:xfrm>
            <a:off x="3917604" y="8570254"/>
            <a:ext cx="1612127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(Seq2Seq)</a:t>
            </a:r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Over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Overview</a:t>
            </a:r>
          </a:p>
        </p:txBody>
      </p:sp>
      <p:sp>
        <p:nvSpPr>
          <p:cNvPr id="192" name="Sequence generation tasks…"/>
          <p:cNvSpPr txBox="1">
            <a:spLocks noGrp="1"/>
          </p:cNvSpPr>
          <p:nvPr>
            <p:ph type="body" sz="half" idx="1"/>
          </p:nvPr>
        </p:nvSpPr>
        <p:spPr>
          <a:xfrm>
            <a:off x="4647266" y="4381029"/>
            <a:ext cx="13132970" cy="5162815"/>
          </a:xfrm>
          <a:prstGeom prst="rect">
            <a:avLst/>
          </a:prstGeom>
        </p:spPr>
        <p:txBody>
          <a:bodyPr/>
          <a:lstStyle/>
          <a:p>
            <a:r>
              <a:t>Sequence generation tasks</a:t>
            </a:r>
          </a:p>
          <a:p>
            <a:r>
              <a:t>Seq2Seq models - Encoder/Decoder</a:t>
            </a:r>
          </a:p>
          <a:p>
            <a:r>
              <a:t>Decoding strategies</a:t>
            </a:r>
          </a:p>
          <a:p>
            <a:r>
              <a:t>Evaluating text generation</a:t>
            </a:r>
          </a:p>
          <a:p>
            <a:r>
              <a:t>Attention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Understanding what is said…"/>
          <p:cNvSpPr txBox="1">
            <a:spLocks noGrp="1"/>
          </p:cNvSpPr>
          <p:nvPr>
            <p:ph type="body" sz="quarter" idx="1"/>
          </p:nvPr>
        </p:nvSpPr>
        <p:spPr>
          <a:xfrm>
            <a:off x="1245537" y="10541867"/>
            <a:ext cx="8791150" cy="2315045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</a:pPr>
            <a:r>
              <a:rPr dirty="0"/>
              <a:t>Understanding what is said </a:t>
            </a:r>
          </a:p>
          <a:p>
            <a:pPr marL="0" indent="0" algn="ctr">
              <a:buSzTx/>
              <a:buNone/>
            </a:pPr>
            <a:r>
              <a:rPr dirty="0"/>
              <a:t>(encoding, feature extraction)</a:t>
            </a:r>
          </a:p>
        </p:txBody>
      </p:sp>
      <p:sp>
        <p:nvSpPr>
          <p:cNvPr id="200" name="Deciding what to say…"/>
          <p:cNvSpPr txBox="1"/>
          <p:nvPr/>
        </p:nvSpPr>
        <p:spPr>
          <a:xfrm>
            <a:off x="16216951" y="10541867"/>
            <a:ext cx="5677118" cy="231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Deciding what to say </a:t>
            </a:r>
          </a:p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(decoding, generating)</a:t>
            </a:r>
          </a:p>
        </p:txBody>
      </p:sp>
      <p:sp>
        <p:nvSpPr>
          <p:cNvPr id="201" name="Want computer friendly representation for applications"/>
          <p:cNvSpPr txBox="1">
            <a:spLocks noGrp="1"/>
          </p:cNvSpPr>
          <p:nvPr>
            <p:ph type="title"/>
          </p:nvPr>
        </p:nvSpPr>
        <p:spPr>
          <a:xfrm>
            <a:off x="3452153" y="357187"/>
            <a:ext cx="17479694" cy="3036094"/>
          </a:xfrm>
          <a:prstGeom prst="rect">
            <a:avLst/>
          </a:prstGeom>
        </p:spPr>
        <p:txBody>
          <a:bodyPr/>
          <a:lstStyle/>
          <a:p>
            <a:r>
              <a:t>Want computer friendly representation for applications </a:t>
            </a:r>
          </a:p>
        </p:txBody>
      </p:sp>
      <p:sp>
        <p:nvSpPr>
          <p:cNvPr id="202" name="Latent…"/>
          <p:cNvSpPr txBox="1"/>
          <p:nvPr/>
        </p:nvSpPr>
        <p:spPr>
          <a:xfrm>
            <a:off x="10654789" y="8146430"/>
            <a:ext cx="4062503" cy="1573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4800"/>
            </a:pPr>
            <a:r>
              <a:t>Latent</a:t>
            </a:r>
          </a:p>
          <a:p>
            <a:pPr>
              <a:defRPr sz="4800"/>
            </a:pPr>
            <a:r>
              <a:t>representation</a:t>
            </a:r>
          </a:p>
        </p:txBody>
      </p:sp>
      <p:pic>
        <p:nvPicPr>
          <p:cNvPr id="20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714" y="3376958"/>
            <a:ext cx="21226461" cy="624162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CF9570-0507-244A-0797-7DB32C935B07}"/>
              </a:ext>
            </a:extLst>
          </p:cNvPr>
          <p:cNvSpPr txBox="1"/>
          <p:nvPr/>
        </p:nvSpPr>
        <p:spPr>
          <a:xfrm>
            <a:off x="19456400" y="7761709"/>
            <a:ext cx="3683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Greek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Encoder-Decoder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Encoder-Decoder Model</a:t>
            </a:r>
          </a:p>
        </p:txBody>
      </p:sp>
      <p:pic>
        <p:nvPicPr>
          <p:cNvPr id="20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760" y="4339726"/>
            <a:ext cx="20318326" cy="6114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eq2Seq Tasks and Applic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Seq2Seq Tasks and Applications</a:t>
            </a:r>
          </a:p>
        </p:txBody>
      </p:sp>
      <p:graphicFrame>
        <p:nvGraphicFramePr>
          <p:cNvPr id="210" name="Table 1"/>
          <p:cNvGraphicFramePr/>
          <p:nvPr/>
        </p:nvGraphicFramePr>
        <p:xfrm>
          <a:off x="3639492" y="3382140"/>
          <a:ext cx="17105013" cy="893163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70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Task/Application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Input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Machine Translation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French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English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Summarization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Document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Short Summary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Dialogue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dirty="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Utterance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Response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Parsing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Sentence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Parse tree 
(as sequence)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Question Answering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Context + Question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dirty="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Answer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ross-Modal Seq2Seq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Cross-Modal Seq2Seq</a:t>
            </a:r>
          </a:p>
        </p:txBody>
      </p:sp>
      <p:graphicFrame>
        <p:nvGraphicFramePr>
          <p:cNvPr id="216" name="Table 1"/>
          <p:cNvGraphicFramePr/>
          <p:nvPr/>
        </p:nvGraphicFramePr>
        <p:xfrm>
          <a:off x="3639492" y="3287168"/>
          <a:ext cx="17105013" cy="893163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70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Task/Application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Input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Speech Recognition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Speech Signal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Transcript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Image Captioning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Image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Text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Video Captioning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Video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Text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Vision-Language Navigation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Text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Actions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>
                        <a:defRPr sz="30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/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/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ross-modal sequence gene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Cross-modal sequence generation</a:t>
            </a:r>
          </a:p>
        </p:txBody>
      </p:sp>
      <p:sp>
        <p:nvSpPr>
          <p:cNvPr id="220" name="Video captioning (video frames to text)"/>
          <p:cNvSpPr txBox="1">
            <a:spLocks noGrp="1"/>
          </p:cNvSpPr>
          <p:nvPr>
            <p:ph type="body" sz="quarter" idx="1"/>
          </p:nvPr>
        </p:nvSpPr>
        <p:spPr>
          <a:xfrm>
            <a:off x="4663611" y="2759300"/>
            <a:ext cx="15609095" cy="1541647"/>
          </a:xfrm>
          <a:prstGeom prst="rect">
            <a:avLst/>
          </a:prstGeom>
        </p:spPr>
        <p:txBody>
          <a:bodyPr/>
          <a:lstStyle/>
          <a:p>
            <a:r>
              <a:t>Video captioning (video frames to text)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22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57311" y="4068416"/>
            <a:ext cx="14821885" cy="4894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229" y="9914066"/>
            <a:ext cx="16857592" cy="2916125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Embodied AI (text + frames to actions)"/>
          <p:cNvSpPr txBox="1"/>
          <p:nvPr/>
        </p:nvSpPr>
        <p:spPr>
          <a:xfrm>
            <a:off x="4663611" y="8485043"/>
            <a:ext cx="15609095" cy="2148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11187" indent="-611187" algn="l">
              <a:lnSpc>
                <a:spcPct val="120000"/>
              </a:lnSpc>
              <a:spcBef>
                <a:spcPts val="4200"/>
              </a:spcBef>
              <a:buSzPct val="145000"/>
              <a:buChar char="•"/>
            </a:lvl1pPr>
          </a:lstStyle>
          <a:p>
            <a:r>
              <a:t>Embodied AI (text + frames to actions)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C8E048-69A2-37AA-8400-D1D5ADA2D8A4}"/>
              </a:ext>
            </a:extLst>
          </p:cNvPr>
          <p:cNvSpPr txBox="1"/>
          <p:nvPr/>
        </p:nvSpPr>
        <p:spPr>
          <a:xfrm>
            <a:off x="-160224" y="12303621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Vision-Language Navigation (VLN)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eq2Seq Tasks and Applic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Seq2Seq Tasks and Applications</a:t>
            </a:r>
          </a:p>
        </p:txBody>
      </p:sp>
      <p:graphicFrame>
        <p:nvGraphicFramePr>
          <p:cNvPr id="227" name="Table 1"/>
          <p:cNvGraphicFramePr/>
          <p:nvPr/>
        </p:nvGraphicFramePr>
        <p:xfrm>
          <a:off x="3639492" y="3382140"/>
          <a:ext cx="17105013" cy="893163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70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Task/Application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Input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 b="1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Machine Translation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French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English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Summarization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Document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Short Summary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Dialogue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Utterance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Response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Parsing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Sentence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Parse tree 
(as sequence)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3398"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1">
                              <a:lumOff val="-13575"/>
                            </a:schemeClr>
                          </a:solidFill>
                        </a:rPr>
                        <a:t>Question Answering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3">
                              <a:hueOff val="914337"/>
                              <a:satOff val="31515"/>
                              <a:lumOff val="-30790"/>
                            </a:schemeClr>
                          </a:solidFill>
                        </a:rPr>
                        <a:t>Context + Question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800">
                          <a:solidFill>
                            <a:schemeClr val="accent6">
                              <a:satOff val="-15808"/>
                              <a:lumOff val="-17557"/>
                            </a:schemeClr>
                          </a:solidFill>
                        </a:rPr>
                        <a:t>Answer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29" name="Rectangle"/>
          <p:cNvSpPr/>
          <p:nvPr/>
        </p:nvSpPr>
        <p:spPr>
          <a:xfrm>
            <a:off x="3233424" y="4925238"/>
            <a:ext cx="17826427" cy="1270001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Neural Machine Transla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Neural Machine Translation</a:t>
            </a:r>
          </a:p>
        </p:txBody>
      </p:sp>
      <p:sp>
        <p:nvSpPr>
          <p:cNvPr id="239" name="A single neural network is used to translate from source to target…"/>
          <p:cNvSpPr txBox="1">
            <a:spLocks noGrp="1"/>
          </p:cNvSpPr>
          <p:nvPr>
            <p:ph type="body" idx="1"/>
          </p:nvPr>
        </p:nvSpPr>
        <p:spPr>
          <a:xfrm>
            <a:off x="4387453" y="3135994"/>
            <a:ext cx="15609094" cy="8739065"/>
          </a:xfrm>
          <a:prstGeom prst="rect">
            <a:avLst/>
          </a:prstGeom>
        </p:spPr>
        <p:txBody>
          <a:bodyPr anchor="t"/>
          <a:lstStyle/>
          <a:p>
            <a:pPr>
              <a:buClr>
                <a:schemeClr val="accent1">
                  <a:lumOff val="-13575"/>
                </a:schemeClr>
              </a:buClr>
              <a:buChar char="‣"/>
            </a:pPr>
            <a:r>
              <a:t>A </a:t>
            </a:r>
            <a:r>
              <a:rPr b="1"/>
              <a:t>single neural network</a:t>
            </a:r>
            <a:r>
              <a:t> is used to translate from source to target</a:t>
            </a:r>
          </a:p>
          <a:p>
            <a:pPr>
              <a:buClr>
                <a:schemeClr val="accent1">
                  <a:lumOff val="-13575"/>
                </a:schemeClr>
              </a:buClr>
              <a:buChar char="‣"/>
            </a:pPr>
            <a:r>
              <a:t>Architecture: Encoder-Decoder</a:t>
            </a:r>
          </a:p>
          <a:p>
            <a:pPr lvl="1">
              <a:buClr>
                <a:schemeClr val="accent1">
                  <a:lumOff val="-13575"/>
                </a:schemeClr>
              </a:buClr>
              <a:buChar char="‣"/>
            </a:pPr>
            <a:r>
              <a:t>Two main components:</a:t>
            </a:r>
          </a:p>
          <a:p>
            <a:pPr lvl="2">
              <a:buClr>
                <a:schemeClr val="accent1">
                  <a:lumOff val="-13575"/>
                </a:schemeClr>
              </a:buClr>
              <a:buChar char="‣"/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Encoder:</a:t>
            </a:r>
            <a:r>
              <a:t> Convert source sentence (input) into a vector/matrix</a:t>
            </a:r>
          </a:p>
          <a:p>
            <a:pPr lvl="2">
              <a:buClr>
                <a:schemeClr val="accent1">
                  <a:lumOff val="-13575"/>
                </a:schemeClr>
              </a:buClr>
              <a:buChar char="‣"/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Decoder: </a:t>
            </a:r>
            <a:r>
              <a:t>Convert encoding into a sentence in target language (output)</a:t>
            </a:r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equence to Sequence learning (Seq2seq)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Sequence to Sequence learning (Seq2seq)</a:t>
            </a:r>
          </a:p>
        </p:txBody>
      </p:sp>
      <p:pic>
        <p:nvPicPr>
          <p:cNvPr id="2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011" y="2967329"/>
            <a:ext cx="17857979" cy="5058485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Encode entire input sequence into a single vector (e.g. using an RNN)…"/>
          <p:cNvSpPr txBox="1">
            <a:spLocks noGrp="1"/>
          </p:cNvSpPr>
          <p:nvPr>
            <p:ph type="body" sz="half" idx="1"/>
          </p:nvPr>
        </p:nvSpPr>
        <p:spPr>
          <a:xfrm>
            <a:off x="4387453" y="8135642"/>
            <a:ext cx="15609094" cy="4348062"/>
          </a:xfrm>
          <a:prstGeom prst="rect">
            <a:avLst/>
          </a:prstGeom>
        </p:spPr>
        <p:txBody>
          <a:bodyPr/>
          <a:lstStyle/>
          <a:p>
            <a:pPr marL="519509" indent="-519509" defTabSz="698301">
              <a:spcBef>
                <a:spcPts val="5000"/>
              </a:spcBef>
              <a:buSzPct val="100000"/>
              <a:defRPr sz="3740"/>
            </a:pPr>
            <a:r>
              <a:rPr b="1" dirty="0"/>
              <a:t>Encode</a:t>
            </a:r>
            <a:r>
              <a:rPr dirty="0"/>
              <a:t> entire input sequence into a single vector (e.g. using an RNN)</a:t>
            </a:r>
          </a:p>
          <a:p>
            <a:pPr marL="519509" indent="-519509" defTabSz="698301">
              <a:spcBef>
                <a:spcPts val="5000"/>
              </a:spcBef>
              <a:buSzPct val="100000"/>
              <a:defRPr sz="3740"/>
            </a:pPr>
            <a:r>
              <a:rPr b="1" dirty="0"/>
              <a:t>Decode</a:t>
            </a:r>
            <a:r>
              <a:rPr dirty="0"/>
              <a:t> one word at a time (e.g. using an RNN!)</a:t>
            </a:r>
          </a:p>
          <a:p>
            <a:pPr marL="519509" indent="-519509" defTabSz="698301">
              <a:spcBef>
                <a:spcPts val="5000"/>
              </a:spcBef>
              <a:buSzPct val="100000"/>
              <a:defRPr sz="3740"/>
            </a:pPr>
            <a:r>
              <a:rPr dirty="0"/>
              <a:t>Beam search for better inference</a:t>
            </a:r>
          </a:p>
          <a:p>
            <a:pPr marL="519509" indent="-519509" defTabSz="698301">
              <a:spcBef>
                <a:spcPts val="5000"/>
              </a:spcBef>
              <a:buSzPct val="100000"/>
              <a:defRPr sz="3740"/>
            </a:pPr>
            <a:r>
              <a:rPr dirty="0"/>
              <a:t>Learning is not trivial! (vanishing/exploding gradients)</a:t>
            </a:r>
          </a:p>
        </p:txBody>
      </p:sp>
      <p:sp>
        <p:nvSpPr>
          <p:cNvPr id="245" name="(Sutskever et al., 2014)"/>
          <p:cNvSpPr txBox="1"/>
          <p:nvPr/>
        </p:nvSpPr>
        <p:spPr>
          <a:xfrm>
            <a:off x="16552017" y="12712039"/>
            <a:ext cx="4257778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(Sutskever et al., 2014)</a:t>
            </a:r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En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Encoder</a:t>
            </a:r>
          </a:p>
        </p:txBody>
      </p:sp>
      <p:grpSp>
        <p:nvGrpSpPr>
          <p:cNvPr id="254" name="Group"/>
          <p:cNvGrpSpPr/>
          <p:nvPr/>
        </p:nvGrpSpPr>
        <p:grpSpPr>
          <a:xfrm rot="16200000">
            <a:off x="6421405" y="9737281"/>
            <a:ext cx="706005" cy="2156713"/>
            <a:chOff x="0" y="0"/>
            <a:chExt cx="706003" cy="2156712"/>
          </a:xfrm>
        </p:grpSpPr>
        <p:sp>
          <p:nvSpPr>
            <p:cNvPr id="249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250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1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2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3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260" name="Group"/>
          <p:cNvGrpSpPr/>
          <p:nvPr/>
        </p:nvGrpSpPr>
        <p:grpSpPr>
          <a:xfrm rot="16200000">
            <a:off x="9993279" y="9737281"/>
            <a:ext cx="706005" cy="2156713"/>
            <a:chOff x="0" y="0"/>
            <a:chExt cx="706003" cy="2156712"/>
          </a:xfrm>
        </p:grpSpPr>
        <p:sp>
          <p:nvSpPr>
            <p:cNvPr id="255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256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7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8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9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266" name="Group"/>
          <p:cNvGrpSpPr/>
          <p:nvPr/>
        </p:nvGrpSpPr>
        <p:grpSpPr>
          <a:xfrm rot="16200000">
            <a:off x="13922342" y="9737281"/>
            <a:ext cx="706004" cy="2156713"/>
            <a:chOff x="0" y="0"/>
            <a:chExt cx="706003" cy="2156712"/>
          </a:xfrm>
        </p:grpSpPr>
        <p:sp>
          <p:nvSpPr>
            <p:cNvPr id="261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262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63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64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65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272" name="Group"/>
          <p:cNvGrpSpPr/>
          <p:nvPr/>
        </p:nvGrpSpPr>
        <p:grpSpPr>
          <a:xfrm rot="16200000">
            <a:off x="17851404" y="9737281"/>
            <a:ext cx="706005" cy="2156713"/>
            <a:chOff x="0" y="0"/>
            <a:chExt cx="706003" cy="2156712"/>
          </a:xfrm>
        </p:grpSpPr>
        <p:sp>
          <p:nvSpPr>
            <p:cNvPr id="267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268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69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70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71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3" name="Circle"/>
              <p:cNvSpPr/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73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Circle"/>
              <p:cNvSpPr/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74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5" name="Line"/>
          <p:cNvSpPr/>
          <p:nvPr/>
        </p:nvSpPr>
        <p:spPr>
          <a:xfrm flipV="1">
            <a:off x="6710457" y="9178587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" name="Circle"/>
              <p:cNvSpPr/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76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7" name="Circle"/>
              <p:cNvSpPr/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77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8" name="Line"/>
          <p:cNvSpPr/>
          <p:nvPr/>
        </p:nvSpPr>
        <p:spPr>
          <a:xfrm flipV="1">
            <a:off x="10282332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Circle"/>
              <p:cNvSpPr/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7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0" name="Circle"/>
              <p:cNvSpPr/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8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1" name="Line"/>
          <p:cNvSpPr/>
          <p:nvPr/>
        </p:nvSpPr>
        <p:spPr>
          <a:xfrm flipV="1">
            <a:off x="14211394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2" name="Line"/>
          <p:cNvSpPr/>
          <p:nvPr/>
        </p:nvSpPr>
        <p:spPr>
          <a:xfrm flipV="1">
            <a:off x="6710457" y="6499680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3" name="Line"/>
          <p:cNvSpPr/>
          <p:nvPr/>
        </p:nvSpPr>
        <p:spPr>
          <a:xfrm flipV="1">
            <a:off x="10282332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4" name="Line"/>
          <p:cNvSpPr/>
          <p:nvPr/>
        </p:nvSpPr>
        <p:spPr>
          <a:xfrm>
            <a:off x="11353645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Circle"/>
              <p:cNvSpPr/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85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" name="Line"/>
          <p:cNvSpPr/>
          <p:nvPr/>
        </p:nvSpPr>
        <p:spPr>
          <a:xfrm flipV="1">
            <a:off x="14211394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7" name="Line"/>
          <p:cNvSpPr/>
          <p:nvPr/>
        </p:nvSpPr>
        <p:spPr>
          <a:xfrm>
            <a:off x="15297683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Circle"/>
              <p:cNvSpPr/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88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" name="Line"/>
          <p:cNvSpPr/>
          <p:nvPr/>
        </p:nvSpPr>
        <p:spPr>
          <a:xfrm flipV="1">
            <a:off x="18201195" y="9139408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0" name="Circle"/>
              <p:cNvSpPr/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29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1" name="Line"/>
          <p:cNvSpPr/>
          <p:nvPr/>
        </p:nvSpPr>
        <p:spPr>
          <a:xfrm flipV="1">
            <a:off x="18201195" y="6460502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2" name="Line"/>
          <p:cNvSpPr/>
          <p:nvPr/>
        </p:nvSpPr>
        <p:spPr>
          <a:xfrm flipV="1">
            <a:off x="18201195" y="3781596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3" name="h"/>
          <p:cNvSpPr txBox="1"/>
          <p:nvPr/>
        </p:nvSpPr>
        <p:spPr>
          <a:xfrm>
            <a:off x="18620712" y="3887223"/>
            <a:ext cx="46626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h</a:t>
            </a:r>
          </a:p>
        </p:txBody>
      </p:sp>
      <p:sp>
        <p:nvSpPr>
          <p:cNvPr id="294" name="This                  cat                       is                     cute"/>
          <p:cNvSpPr txBox="1"/>
          <p:nvPr/>
        </p:nvSpPr>
        <p:spPr>
          <a:xfrm>
            <a:off x="6774409" y="11514206"/>
            <a:ext cx="1307787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/>
              <a:t>This      cat          is        cute</a:t>
            </a:r>
          </a:p>
        </p:txBody>
      </p:sp>
      <p:sp>
        <p:nvSpPr>
          <p:cNvPr id="295" name="Sentence: This cat is cute"/>
          <p:cNvSpPr txBox="1"/>
          <p:nvPr/>
        </p:nvSpPr>
        <p:spPr>
          <a:xfrm>
            <a:off x="4620840" y="2871149"/>
            <a:ext cx="656221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Sentence: This cat is cute</a:t>
            </a:r>
          </a:p>
        </p:txBody>
      </p:sp>
      <p:sp>
        <p:nvSpPr>
          <p:cNvPr id="296" name="Line"/>
          <p:cNvSpPr/>
          <p:nvPr/>
        </p:nvSpPr>
        <p:spPr>
          <a:xfrm>
            <a:off x="5192562" y="5743012"/>
            <a:ext cx="85694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7" name="Line"/>
          <p:cNvSpPr/>
          <p:nvPr/>
        </p:nvSpPr>
        <p:spPr>
          <a:xfrm>
            <a:off x="7759155" y="5743012"/>
            <a:ext cx="161702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98" name="word…"/>
          <p:cNvSpPr txBox="1"/>
          <p:nvPr/>
        </p:nvSpPr>
        <p:spPr>
          <a:xfrm>
            <a:off x="3354603" y="10267288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rPr dirty="0"/>
              <a:t>word</a:t>
            </a:r>
          </a:p>
          <a:p>
            <a:pPr>
              <a:defRPr sz="3200"/>
            </a:pPr>
            <a:r>
              <a:rPr dirty="0"/>
              <a:t>embedding</a:t>
            </a:r>
          </a:p>
        </p:txBody>
      </p:sp>
      <p:sp>
        <p:nvSpPr>
          <p:cNvPr id="299" name="Rectangle"/>
          <p:cNvSpPr/>
          <p:nvPr/>
        </p:nvSpPr>
        <p:spPr>
          <a:xfrm>
            <a:off x="3567207" y="3741566"/>
            <a:ext cx="16751345" cy="65754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En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Encoder</a:t>
            </a:r>
          </a:p>
        </p:txBody>
      </p:sp>
      <p:grpSp>
        <p:nvGrpSpPr>
          <p:cNvPr id="308" name="Group"/>
          <p:cNvGrpSpPr/>
          <p:nvPr/>
        </p:nvGrpSpPr>
        <p:grpSpPr>
          <a:xfrm rot="16200000">
            <a:off x="6421405" y="9737281"/>
            <a:ext cx="706005" cy="2156713"/>
            <a:chOff x="0" y="0"/>
            <a:chExt cx="706003" cy="2156712"/>
          </a:xfrm>
        </p:grpSpPr>
        <p:sp>
          <p:nvSpPr>
            <p:cNvPr id="303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04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5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6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7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14" name="Group"/>
          <p:cNvGrpSpPr/>
          <p:nvPr/>
        </p:nvGrpSpPr>
        <p:grpSpPr>
          <a:xfrm rot="16200000">
            <a:off x="9993279" y="9737281"/>
            <a:ext cx="706005" cy="2156713"/>
            <a:chOff x="0" y="0"/>
            <a:chExt cx="706003" cy="2156712"/>
          </a:xfrm>
        </p:grpSpPr>
        <p:sp>
          <p:nvSpPr>
            <p:cNvPr id="309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10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1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2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3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20" name="Group"/>
          <p:cNvGrpSpPr/>
          <p:nvPr/>
        </p:nvGrpSpPr>
        <p:grpSpPr>
          <a:xfrm rot="16200000">
            <a:off x="13922342" y="9737281"/>
            <a:ext cx="706004" cy="2156713"/>
            <a:chOff x="0" y="0"/>
            <a:chExt cx="706003" cy="2156712"/>
          </a:xfrm>
        </p:grpSpPr>
        <p:sp>
          <p:nvSpPr>
            <p:cNvPr id="315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16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7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8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9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26" name="Group"/>
          <p:cNvGrpSpPr/>
          <p:nvPr/>
        </p:nvGrpSpPr>
        <p:grpSpPr>
          <a:xfrm rot="16200000">
            <a:off x="17851404" y="9737281"/>
            <a:ext cx="706005" cy="2156713"/>
            <a:chOff x="0" y="0"/>
            <a:chExt cx="706003" cy="2156712"/>
          </a:xfrm>
        </p:grpSpPr>
        <p:sp>
          <p:nvSpPr>
            <p:cNvPr id="321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22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23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24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25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Circle"/>
              <p:cNvSpPr/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27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8" name="Circle"/>
              <p:cNvSpPr/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28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9" name="Line"/>
          <p:cNvSpPr/>
          <p:nvPr/>
        </p:nvSpPr>
        <p:spPr>
          <a:xfrm flipV="1">
            <a:off x="6710457" y="9178587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0" name="Circle"/>
              <p:cNvSpPr/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3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Circle"/>
              <p:cNvSpPr/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31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2" name="Line"/>
          <p:cNvSpPr/>
          <p:nvPr/>
        </p:nvSpPr>
        <p:spPr>
          <a:xfrm flipV="1">
            <a:off x="10282332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3" name="Circle"/>
              <p:cNvSpPr/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33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4" name="Circle"/>
              <p:cNvSpPr/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34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5" name="Line"/>
          <p:cNvSpPr/>
          <p:nvPr/>
        </p:nvSpPr>
        <p:spPr>
          <a:xfrm flipV="1">
            <a:off x="14211394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36" name="Line"/>
          <p:cNvSpPr/>
          <p:nvPr/>
        </p:nvSpPr>
        <p:spPr>
          <a:xfrm flipV="1">
            <a:off x="6710457" y="6499680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37" name="Line"/>
          <p:cNvSpPr/>
          <p:nvPr/>
        </p:nvSpPr>
        <p:spPr>
          <a:xfrm flipV="1">
            <a:off x="10282332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38" name="Line"/>
          <p:cNvSpPr/>
          <p:nvPr/>
        </p:nvSpPr>
        <p:spPr>
          <a:xfrm>
            <a:off x="11353645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9" name="Circle"/>
              <p:cNvSpPr/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3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0" name="Line"/>
          <p:cNvSpPr/>
          <p:nvPr/>
        </p:nvSpPr>
        <p:spPr>
          <a:xfrm flipV="1">
            <a:off x="14211394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41" name="Line"/>
          <p:cNvSpPr/>
          <p:nvPr/>
        </p:nvSpPr>
        <p:spPr>
          <a:xfrm>
            <a:off x="15297683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2" name="Circle"/>
              <p:cNvSpPr/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42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3" name="Line"/>
          <p:cNvSpPr/>
          <p:nvPr/>
        </p:nvSpPr>
        <p:spPr>
          <a:xfrm flipV="1">
            <a:off x="18201195" y="9139408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4" name="Circle"/>
              <p:cNvSpPr/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44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5" name="Line"/>
          <p:cNvSpPr/>
          <p:nvPr/>
        </p:nvSpPr>
        <p:spPr>
          <a:xfrm flipV="1">
            <a:off x="18201195" y="6460502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46" name="Line"/>
          <p:cNvSpPr/>
          <p:nvPr/>
        </p:nvSpPr>
        <p:spPr>
          <a:xfrm flipV="1">
            <a:off x="18201195" y="3781596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47" name="h"/>
          <p:cNvSpPr txBox="1"/>
          <p:nvPr/>
        </p:nvSpPr>
        <p:spPr>
          <a:xfrm>
            <a:off x="18620712" y="3887223"/>
            <a:ext cx="46626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h</a:t>
            </a:r>
          </a:p>
        </p:txBody>
      </p:sp>
      <p:sp>
        <p:nvSpPr>
          <p:cNvPr id="348" name="Sentence: This cat is cute"/>
          <p:cNvSpPr txBox="1"/>
          <p:nvPr/>
        </p:nvSpPr>
        <p:spPr>
          <a:xfrm>
            <a:off x="4620840" y="2871149"/>
            <a:ext cx="656221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Sentence: This cat is cute</a:t>
            </a:r>
          </a:p>
        </p:txBody>
      </p:sp>
      <p:sp>
        <p:nvSpPr>
          <p:cNvPr id="349" name="Line"/>
          <p:cNvSpPr/>
          <p:nvPr/>
        </p:nvSpPr>
        <p:spPr>
          <a:xfrm>
            <a:off x="5192562" y="5743012"/>
            <a:ext cx="85694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50" name="Line"/>
          <p:cNvSpPr/>
          <p:nvPr/>
        </p:nvSpPr>
        <p:spPr>
          <a:xfrm>
            <a:off x="7759155" y="5743012"/>
            <a:ext cx="161702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51" name="word…"/>
          <p:cNvSpPr txBox="1"/>
          <p:nvPr/>
        </p:nvSpPr>
        <p:spPr>
          <a:xfrm>
            <a:off x="3354603" y="10267288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p:sp>
        <p:nvSpPr>
          <p:cNvPr id="352" name="Rectangle"/>
          <p:cNvSpPr/>
          <p:nvPr/>
        </p:nvSpPr>
        <p:spPr>
          <a:xfrm>
            <a:off x="7514280" y="3741566"/>
            <a:ext cx="12804272" cy="65754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" name="This                  cat                       is                     cute">
            <a:extLst>
              <a:ext uri="{FF2B5EF4-FFF2-40B4-BE49-F238E27FC236}">
                <a16:creationId xmlns:a16="http://schemas.microsoft.com/office/drawing/2014/main" id="{C09333D0-8A86-7586-CE6C-A7A7BA1456D5}"/>
              </a:ext>
            </a:extLst>
          </p:cNvPr>
          <p:cNvSpPr txBox="1"/>
          <p:nvPr/>
        </p:nvSpPr>
        <p:spPr>
          <a:xfrm>
            <a:off x="6774409" y="11514206"/>
            <a:ext cx="1307787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/>
              <a:t>This      cat          is        cute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Circle"/>
              <p:cNvSpPr/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56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7" name="Circle"/>
              <p:cNvSpPr/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57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8" name="Circle"/>
              <p:cNvSpPr/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58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9" name="Circle"/>
              <p:cNvSpPr/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5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0" name="Circle"/>
              <p:cNvSpPr/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6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1" name="Circle"/>
              <p:cNvSpPr/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61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2" name="Circle"/>
              <p:cNvSpPr/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62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3" name="Circle"/>
              <p:cNvSpPr/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63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4" name="Circle"/>
              <p:cNvSpPr/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64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5" name="En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Encoder</a:t>
            </a:r>
          </a:p>
        </p:txBody>
      </p:sp>
      <p:grpSp>
        <p:nvGrpSpPr>
          <p:cNvPr id="371" name="Group"/>
          <p:cNvGrpSpPr/>
          <p:nvPr/>
        </p:nvGrpSpPr>
        <p:grpSpPr>
          <a:xfrm rot="16200000">
            <a:off x="6421405" y="9737281"/>
            <a:ext cx="706005" cy="2156713"/>
            <a:chOff x="0" y="0"/>
            <a:chExt cx="706003" cy="2156712"/>
          </a:xfrm>
        </p:grpSpPr>
        <p:sp>
          <p:nvSpPr>
            <p:cNvPr id="366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67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68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69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0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77" name="Group"/>
          <p:cNvGrpSpPr/>
          <p:nvPr/>
        </p:nvGrpSpPr>
        <p:grpSpPr>
          <a:xfrm rot="16200000">
            <a:off x="9993279" y="9737281"/>
            <a:ext cx="706005" cy="2156713"/>
            <a:chOff x="0" y="0"/>
            <a:chExt cx="706003" cy="2156712"/>
          </a:xfrm>
        </p:grpSpPr>
        <p:sp>
          <p:nvSpPr>
            <p:cNvPr id="372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73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4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5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6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83" name="Group"/>
          <p:cNvGrpSpPr/>
          <p:nvPr/>
        </p:nvGrpSpPr>
        <p:grpSpPr>
          <a:xfrm rot="16200000">
            <a:off x="13922342" y="9737281"/>
            <a:ext cx="706004" cy="2156713"/>
            <a:chOff x="0" y="0"/>
            <a:chExt cx="706003" cy="2156712"/>
          </a:xfrm>
        </p:grpSpPr>
        <p:sp>
          <p:nvSpPr>
            <p:cNvPr id="378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79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0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1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2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389" name="Group"/>
          <p:cNvGrpSpPr/>
          <p:nvPr/>
        </p:nvGrpSpPr>
        <p:grpSpPr>
          <a:xfrm rot="16200000">
            <a:off x="17851404" y="9737281"/>
            <a:ext cx="706005" cy="2156713"/>
            <a:chOff x="0" y="0"/>
            <a:chExt cx="706003" cy="2156712"/>
          </a:xfrm>
        </p:grpSpPr>
        <p:sp>
          <p:nvSpPr>
            <p:cNvPr id="384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385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6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7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8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90" name="Line"/>
          <p:cNvSpPr/>
          <p:nvPr/>
        </p:nvSpPr>
        <p:spPr>
          <a:xfrm flipV="1">
            <a:off x="6710457" y="9178587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91" name="Line"/>
          <p:cNvSpPr/>
          <p:nvPr/>
        </p:nvSpPr>
        <p:spPr>
          <a:xfrm flipV="1">
            <a:off x="10282332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2" name="Circle"/>
              <p:cNvSpPr/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92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3" name="Line"/>
          <p:cNvSpPr/>
          <p:nvPr/>
        </p:nvSpPr>
        <p:spPr>
          <a:xfrm flipV="1">
            <a:off x="14211394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94" name="Line"/>
          <p:cNvSpPr/>
          <p:nvPr/>
        </p:nvSpPr>
        <p:spPr>
          <a:xfrm flipV="1">
            <a:off x="6710457" y="6499680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95" name="Line"/>
          <p:cNvSpPr/>
          <p:nvPr/>
        </p:nvSpPr>
        <p:spPr>
          <a:xfrm flipV="1">
            <a:off x="10282332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96" name="Line"/>
          <p:cNvSpPr/>
          <p:nvPr/>
        </p:nvSpPr>
        <p:spPr>
          <a:xfrm>
            <a:off x="11353645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7" name="Circle"/>
              <p:cNvSpPr/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397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8" name="Line"/>
          <p:cNvSpPr/>
          <p:nvPr/>
        </p:nvSpPr>
        <p:spPr>
          <a:xfrm flipV="1">
            <a:off x="14211394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99" name="Line"/>
          <p:cNvSpPr/>
          <p:nvPr/>
        </p:nvSpPr>
        <p:spPr>
          <a:xfrm>
            <a:off x="15297683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0" name="Circle"/>
              <p:cNvSpPr/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0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1" name="Line"/>
          <p:cNvSpPr/>
          <p:nvPr/>
        </p:nvSpPr>
        <p:spPr>
          <a:xfrm flipV="1">
            <a:off x="18201195" y="9139408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2" name="Circle"/>
              <p:cNvSpPr/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02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3" name="Line"/>
          <p:cNvSpPr/>
          <p:nvPr/>
        </p:nvSpPr>
        <p:spPr>
          <a:xfrm flipV="1">
            <a:off x="18201195" y="6460502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04" name="Line"/>
          <p:cNvSpPr/>
          <p:nvPr/>
        </p:nvSpPr>
        <p:spPr>
          <a:xfrm flipV="1">
            <a:off x="18201195" y="3781596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05" name="h"/>
          <p:cNvSpPr txBox="1"/>
          <p:nvPr/>
        </p:nvSpPr>
        <p:spPr>
          <a:xfrm>
            <a:off x="18620712" y="3887223"/>
            <a:ext cx="46626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h</a:t>
            </a:r>
          </a:p>
        </p:txBody>
      </p:sp>
      <p:sp>
        <p:nvSpPr>
          <p:cNvPr id="406" name="Sentence: This cat is cute"/>
          <p:cNvSpPr txBox="1"/>
          <p:nvPr/>
        </p:nvSpPr>
        <p:spPr>
          <a:xfrm>
            <a:off x="4620840" y="2871149"/>
            <a:ext cx="656221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Sentence: This cat is cute</a:t>
            </a:r>
          </a:p>
        </p:txBody>
      </p:sp>
      <p:sp>
        <p:nvSpPr>
          <p:cNvPr id="407" name="Line"/>
          <p:cNvSpPr/>
          <p:nvPr/>
        </p:nvSpPr>
        <p:spPr>
          <a:xfrm>
            <a:off x="5192562" y="5743012"/>
            <a:ext cx="85694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08" name="Line"/>
          <p:cNvSpPr/>
          <p:nvPr/>
        </p:nvSpPr>
        <p:spPr>
          <a:xfrm>
            <a:off x="7759155" y="5743012"/>
            <a:ext cx="161702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09" name="word…"/>
          <p:cNvSpPr txBox="1"/>
          <p:nvPr/>
        </p:nvSpPr>
        <p:spPr>
          <a:xfrm>
            <a:off x="3354603" y="10267288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p:sp>
        <p:nvSpPr>
          <p:cNvPr id="410" name="Rectangle"/>
          <p:cNvSpPr/>
          <p:nvPr/>
        </p:nvSpPr>
        <p:spPr>
          <a:xfrm>
            <a:off x="11085828" y="3741566"/>
            <a:ext cx="9232724" cy="65754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" name="This                  cat                       is                     cute">
            <a:extLst>
              <a:ext uri="{FF2B5EF4-FFF2-40B4-BE49-F238E27FC236}">
                <a16:creationId xmlns:a16="http://schemas.microsoft.com/office/drawing/2014/main" id="{BEF143CB-BB05-AD1B-5A49-AE5EB9A32FA7}"/>
              </a:ext>
            </a:extLst>
          </p:cNvPr>
          <p:cNvSpPr txBox="1"/>
          <p:nvPr/>
        </p:nvSpPr>
        <p:spPr>
          <a:xfrm>
            <a:off x="6774409" y="11514206"/>
            <a:ext cx="1307787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/>
              <a:t>This      cat          is        cute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En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Encoder</a:t>
            </a:r>
          </a:p>
        </p:txBody>
      </p:sp>
      <p:grpSp>
        <p:nvGrpSpPr>
          <p:cNvPr id="420" name="Group"/>
          <p:cNvGrpSpPr/>
          <p:nvPr/>
        </p:nvGrpSpPr>
        <p:grpSpPr>
          <a:xfrm rot="16200000">
            <a:off x="6421405" y="9737281"/>
            <a:ext cx="706005" cy="2156713"/>
            <a:chOff x="0" y="0"/>
            <a:chExt cx="706003" cy="2156712"/>
          </a:xfrm>
        </p:grpSpPr>
        <p:sp>
          <p:nvSpPr>
            <p:cNvPr id="415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16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17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18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19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26" name="Group"/>
          <p:cNvGrpSpPr/>
          <p:nvPr/>
        </p:nvGrpSpPr>
        <p:grpSpPr>
          <a:xfrm rot="16200000">
            <a:off x="9993279" y="9737281"/>
            <a:ext cx="706005" cy="2156713"/>
            <a:chOff x="0" y="0"/>
            <a:chExt cx="706003" cy="2156712"/>
          </a:xfrm>
        </p:grpSpPr>
        <p:sp>
          <p:nvSpPr>
            <p:cNvPr id="421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22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23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24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25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32" name="Group"/>
          <p:cNvGrpSpPr/>
          <p:nvPr/>
        </p:nvGrpSpPr>
        <p:grpSpPr>
          <a:xfrm rot="16200000">
            <a:off x="13922342" y="9737281"/>
            <a:ext cx="706004" cy="2156713"/>
            <a:chOff x="0" y="0"/>
            <a:chExt cx="706003" cy="2156712"/>
          </a:xfrm>
        </p:grpSpPr>
        <p:sp>
          <p:nvSpPr>
            <p:cNvPr id="427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28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29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30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31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38" name="Group"/>
          <p:cNvGrpSpPr/>
          <p:nvPr/>
        </p:nvGrpSpPr>
        <p:grpSpPr>
          <a:xfrm rot="16200000">
            <a:off x="17851404" y="9737281"/>
            <a:ext cx="706005" cy="2156713"/>
            <a:chOff x="0" y="0"/>
            <a:chExt cx="706003" cy="2156712"/>
          </a:xfrm>
        </p:grpSpPr>
        <p:sp>
          <p:nvSpPr>
            <p:cNvPr id="433" name="Rounded Rectangle"/>
            <p:cNvSpPr/>
            <p:nvPr/>
          </p:nvSpPr>
          <p:spPr>
            <a:xfrm>
              <a:off x="0" y="0"/>
              <a:ext cx="706004" cy="2156713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34" name="Oval"/>
            <p:cNvSpPr/>
            <p:nvPr/>
          </p:nvSpPr>
          <p:spPr>
            <a:xfrm>
              <a:off x="132888" y="127891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35" name="Oval"/>
            <p:cNvSpPr/>
            <p:nvPr/>
          </p:nvSpPr>
          <p:spPr>
            <a:xfrm>
              <a:off x="132888" y="630607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36" name="Oval"/>
            <p:cNvSpPr/>
            <p:nvPr/>
          </p:nvSpPr>
          <p:spPr>
            <a:xfrm>
              <a:off x="132888" y="1133323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37" name="Oval"/>
            <p:cNvSpPr/>
            <p:nvPr/>
          </p:nvSpPr>
          <p:spPr>
            <a:xfrm>
              <a:off x="132888" y="1636039"/>
              <a:ext cx="435241" cy="40289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9" name="Circle"/>
              <p:cNvSpPr/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3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173" y="7696892"/>
                <a:ext cx="1336570" cy="1330989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" name="Circle"/>
              <p:cNvSpPr/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40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1" y="5077517"/>
                <a:ext cx="1336571" cy="133099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1" name="Line"/>
          <p:cNvSpPr/>
          <p:nvPr/>
        </p:nvSpPr>
        <p:spPr>
          <a:xfrm flipV="1">
            <a:off x="6710457" y="9178587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2" name="Circle"/>
              <p:cNvSpPr/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42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4047" y="7750470"/>
                <a:ext cx="1336570" cy="1330989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3" name="Circle"/>
              <p:cNvSpPr/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43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610" y="5077517"/>
                <a:ext cx="1336571" cy="133099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4" name="Line"/>
          <p:cNvSpPr/>
          <p:nvPr/>
        </p:nvSpPr>
        <p:spPr>
          <a:xfrm flipV="1">
            <a:off x="10282332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5" name="Circle"/>
              <p:cNvSpPr/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45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3109" y="7750470"/>
                <a:ext cx="1336571" cy="133098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6" name="Circle"/>
              <p:cNvSpPr/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46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484" y="5077517"/>
                <a:ext cx="1336571" cy="133099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7" name="Line"/>
          <p:cNvSpPr/>
          <p:nvPr/>
        </p:nvSpPr>
        <p:spPr>
          <a:xfrm flipV="1">
            <a:off x="14211394" y="9232165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48" name="Line"/>
          <p:cNvSpPr/>
          <p:nvPr/>
        </p:nvSpPr>
        <p:spPr>
          <a:xfrm flipV="1">
            <a:off x="6710457" y="6499680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49" name="Line"/>
          <p:cNvSpPr/>
          <p:nvPr/>
        </p:nvSpPr>
        <p:spPr>
          <a:xfrm flipV="1">
            <a:off x="10282332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0" name="Line"/>
          <p:cNvSpPr/>
          <p:nvPr/>
        </p:nvSpPr>
        <p:spPr>
          <a:xfrm>
            <a:off x="11353645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1" name="Circle"/>
              <p:cNvSpPr/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51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4547" y="5077517"/>
                <a:ext cx="1336570" cy="1330990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2" name="Line"/>
          <p:cNvSpPr/>
          <p:nvPr/>
        </p:nvSpPr>
        <p:spPr>
          <a:xfrm flipV="1">
            <a:off x="14211394" y="6553259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3" name="Line"/>
          <p:cNvSpPr/>
          <p:nvPr/>
        </p:nvSpPr>
        <p:spPr>
          <a:xfrm>
            <a:off x="15297683" y="5743012"/>
            <a:ext cx="1914337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4" name="Circle"/>
              <p:cNvSpPr/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54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2911" y="7657714"/>
                <a:ext cx="1336570" cy="133099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" name="Line"/>
          <p:cNvSpPr/>
          <p:nvPr/>
        </p:nvSpPr>
        <p:spPr>
          <a:xfrm flipV="1">
            <a:off x="18201195" y="9139408"/>
            <a:ext cx="1" cy="1137557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6" name="Circle"/>
              <p:cNvSpPr/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56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4348" y="4984762"/>
                <a:ext cx="1336571" cy="1330989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7" name="Line"/>
          <p:cNvSpPr/>
          <p:nvPr/>
        </p:nvSpPr>
        <p:spPr>
          <a:xfrm flipV="1">
            <a:off x="18201195" y="6460502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8" name="Line"/>
          <p:cNvSpPr/>
          <p:nvPr/>
        </p:nvSpPr>
        <p:spPr>
          <a:xfrm flipV="1">
            <a:off x="18201195" y="3781596"/>
            <a:ext cx="1" cy="1137556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59" name="(encoded representation)"/>
          <p:cNvSpPr txBox="1"/>
          <p:nvPr/>
        </p:nvSpPr>
        <p:spPr>
          <a:xfrm>
            <a:off x="15113734" y="2755508"/>
            <a:ext cx="6174926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800">
                <a:solidFill>
                  <a:srgbClr val="C82506"/>
                </a:solidFill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t>(encoded representation)</a:t>
            </a:r>
          </a:p>
        </p:txBody>
      </p:sp>
      <p:sp>
        <p:nvSpPr>
          <p:cNvPr id="460" name="Sentence: This cat is cute"/>
          <p:cNvSpPr txBox="1"/>
          <p:nvPr/>
        </p:nvSpPr>
        <p:spPr>
          <a:xfrm>
            <a:off x="4620840" y="2871149"/>
            <a:ext cx="656221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Sentence: This cat is cute</a:t>
            </a:r>
          </a:p>
        </p:txBody>
      </p:sp>
      <p:sp>
        <p:nvSpPr>
          <p:cNvPr id="461" name="Line"/>
          <p:cNvSpPr/>
          <p:nvPr/>
        </p:nvSpPr>
        <p:spPr>
          <a:xfrm>
            <a:off x="5192562" y="5743012"/>
            <a:ext cx="85694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62" name="Line"/>
          <p:cNvSpPr/>
          <p:nvPr/>
        </p:nvSpPr>
        <p:spPr>
          <a:xfrm>
            <a:off x="7759155" y="5743012"/>
            <a:ext cx="1617028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463" name="word…"/>
          <p:cNvSpPr txBox="1"/>
          <p:nvPr/>
        </p:nvSpPr>
        <p:spPr>
          <a:xfrm>
            <a:off x="3354603" y="10267288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4" name="Equation"/>
              <p:cNvSpPr txBox="1"/>
              <p:nvPr/>
            </p:nvSpPr>
            <p:spPr>
              <a:xfrm>
                <a:off x="18615829" y="3956398"/>
                <a:ext cx="860509" cy="39611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𝑒𝑛𝑐</m:t>
                          </m:r>
                        </m:sup>
                      </m:sSup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46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829" y="3956398"/>
                <a:ext cx="860509" cy="396113"/>
              </a:xfrm>
              <a:prstGeom prst="rect">
                <a:avLst/>
              </a:prstGeom>
              <a:blipFill>
                <a:blip r:embed="rId11"/>
                <a:stretch>
                  <a:fillRect r="-20567" b="-4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2" name="This                  cat                       is                     cute">
            <a:extLst>
              <a:ext uri="{FF2B5EF4-FFF2-40B4-BE49-F238E27FC236}">
                <a16:creationId xmlns:a16="http://schemas.microsoft.com/office/drawing/2014/main" id="{E796C46A-D5FE-4014-1FE5-36DE05CF5E96}"/>
              </a:ext>
            </a:extLst>
          </p:cNvPr>
          <p:cNvSpPr txBox="1"/>
          <p:nvPr/>
        </p:nvSpPr>
        <p:spPr>
          <a:xfrm>
            <a:off x="6697253" y="11493356"/>
            <a:ext cx="1307787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/>
              <a:t>This      cat          is        cute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&lt;s&gt;                  ce                     chat                 est           mianon"/>
          <p:cNvSpPr txBox="1"/>
          <p:nvPr/>
        </p:nvSpPr>
        <p:spPr>
          <a:xfrm>
            <a:off x="5489634" y="12179929"/>
            <a:ext cx="15857427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&lt;s&gt;                 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ce                     chat                 est           mianon</a:t>
            </a:r>
          </a:p>
        </p:txBody>
      </p:sp>
      <p:sp>
        <p:nvSpPr>
          <p:cNvPr id="469" name="De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Decoder</a:t>
            </a:r>
          </a:p>
        </p:txBody>
      </p:sp>
      <p:grpSp>
        <p:nvGrpSpPr>
          <p:cNvPr id="475" name="Group"/>
          <p:cNvGrpSpPr/>
          <p:nvPr/>
        </p:nvGrpSpPr>
        <p:grpSpPr>
          <a:xfrm rot="16200000">
            <a:off x="5749704" y="10341519"/>
            <a:ext cx="688691" cy="2103825"/>
            <a:chOff x="0" y="0"/>
            <a:chExt cx="688690" cy="2103823"/>
          </a:xfrm>
        </p:grpSpPr>
        <p:sp>
          <p:nvSpPr>
            <p:cNvPr id="470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71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72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73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74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81" name="Group"/>
          <p:cNvGrpSpPr/>
          <p:nvPr/>
        </p:nvGrpSpPr>
        <p:grpSpPr>
          <a:xfrm rot="16200000">
            <a:off x="9233987" y="10341519"/>
            <a:ext cx="688691" cy="2103825"/>
            <a:chOff x="0" y="0"/>
            <a:chExt cx="688690" cy="2103823"/>
          </a:xfrm>
        </p:grpSpPr>
        <p:sp>
          <p:nvSpPr>
            <p:cNvPr id="476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77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78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79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80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87" name="Group"/>
          <p:cNvGrpSpPr/>
          <p:nvPr/>
        </p:nvGrpSpPr>
        <p:grpSpPr>
          <a:xfrm rot="16200000">
            <a:off x="13066698" y="10341519"/>
            <a:ext cx="688691" cy="2103825"/>
            <a:chOff x="0" y="0"/>
            <a:chExt cx="688690" cy="2103823"/>
          </a:xfrm>
        </p:grpSpPr>
        <p:sp>
          <p:nvSpPr>
            <p:cNvPr id="482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83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84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85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86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493" name="Group"/>
          <p:cNvGrpSpPr/>
          <p:nvPr/>
        </p:nvGrpSpPr>
        <p:grpSpPr>
          <a:xfrm rot="16200000">
            <a:off x="16899408" y="10341519"/>
            <a:ext cx="688692" cy="2103825"/>
            <a:chOff x="0" y="0"/>
            <a:chExt cx="688690" cy="2103823"/>
          </a:xfrm>
        </p:grpSpPr>
        <p:sp>
          <p:nvSpPr>
            <p:cNvPr id="488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489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90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91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92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4" name="Oval"/>
              <p:cNvSpPr/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9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5" name="Line"/>
          <p:cNvSpPr/>
          <p:nvPr/>
        </p:nvSpPr>
        <p:spPr>
          <a:xfrm flipV="1">
            <a:off x="6031668" y="979652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6" name="Oval"/>
              <p:cNvSpPr/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9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7" name="Oval"/>
              <p:cNvSpPr/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97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8" name="Line"/>
          <p:cNvSpPr/>
          <p:nvPr/>
        </p:nvSpPr>
        <p:spPr>
          <a:xfrm flipV="1">
            <a:off x="9515951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9" name="Oval"/>
              <p:cNvSpPr/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49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0" name="Oval"/>
              <p:cNvSpPr/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0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" name="Line"/>
          <p:cNvSpPr/>
          <p:nvPr/>
        </p:nvSpPr>
        <p:spPr>
          <a:xfrm flipV="1">
            <a:off x="13348662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2" name="Line"/>
          <p:cNvSpPr/>
          <p:nvPr/>
        </p:nvSpPr>
        <p:spPr>
          <a:xfrm flipV="1">
            <a:off x="6031668" y="7183312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3" name="Line"/>
          <p:cNvSpPr/>
          <p:nvPr/>
        </p:nvSpPr>
        <p:spPr>
          <a:xfrm flipV="1">
            <a:off x="9515951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4" name="Line"/>
          <p:cNvSpPr/>
          <p:nvPr/>
        </p:nvSpPr>
        <p:spPr>
          <a:xfrm flipV="1">
            <a:off x="6031668" y="4570101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5" name="Line"/>
          <p:cNvSpPr/>
          <p:nvPr/>
        </p:nvSpPr>
        <p:spPr>
          <a:xfrm flipV="1">
            <a:off x="9515951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6" name="ce"/>
          <p:cNvSpPr txBox="1"/>
          <p:nvPr/>
        </p:nvSpPr>
        <p:spPr>
          <a:xfrm>
            <a:off x="5537855" y="3689967"/>
            <a:ext cx="1128323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ce</a:t>
            </a:r>
          </a:p>
        </p:txBody>
      </p:sp>
      <p:sp>
        <p:nvSpPr>
          <p:cNvPr id="507" name="Line"/>
          <p:cNvSpPr/>
          <p:nvPr/>
        </p:nvSpPr>
        <p:spPr>
          <a:xfrm>
            <a:off x="6891356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8" name="Rectangle"/>
              <p:cNvSpPr txBox="1"/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08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9" name="Rectangle"/>
              <p:cNvSpPr txBox="1"/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09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Oval"/>
              <p:cNvSpPr/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1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1" name="Line"/>
          <p:cNvSpPr/>
          <p:nvPr/>
        </p:nvSpPr>
        <p:spPr>
          <a:xfrm flipV="1">
            <a:off x="13348662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12" name="Line"/>
          <p:cNvSpPr/>
          <p:nvPr/>
        </p:nvSpPr>
        <p:spPr>
          <a:xfrm flipV="1">
            <a:off x="13348662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3" name="Rectangle"/>
              <p:cNvSpPr txBox="1"/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13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4" name="Oval"/>
              <p:cNvSpPr/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1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5" name="Line"/>
          <p:cNvSpPr/>
          <p:nvPr/>
        </p:nvSpPr>
        <p:spPr>
          <a:xfrm flipV="1">
            <a:off x="172406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6" name="Oval"/>
              <p:cNvSpPr/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1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7" name="Line"/>
          <p:cNvSpPr/>
          <p:nvPr/>
        </p:nvSpPr>
        <p:spPr>
          <a:xfrm flipV="1">
            <a:off x="172406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18" name="Line"/>
          <p:cNvSpPr/>
          <p:nvPr/>
        </p:nvSpPr>
        <p:spPr>
          <a:xfrm flipV="1">
            <a:off x="172406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9" name="Rectangle"/>
              <p:cNvSpPr txBox="1"/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19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0" name="chat"/>
          <p:cNvSpPr txBox="1"/>
          <p:nvPr/>
        </p:nvSpPr>
        <p:spPr>
          <a:xfrm>
            <a:off x="8824538" y="3689967"/>
            <a:ext cx="1667460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chat</a:t>
            </a:r>
          </a:p>
        </p:txBody>
      </p:sp>
      <p:sp>
        <p:nvSpPr>
          <p:cNvPr id="521" name="mignon"/>
          <p:cNvSpPr txBox="1"/>
          <p:nvPr/>
        </p:nvSpPr>
        <p:spPr>
          <a:xfrm>
            <a:off x="160641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522" name="est"/>
          <p:cNvSpPr txBox="1"/>
          <p:nvPr/>
        </p:nvSpPr>
        <p:spPr>
          <a:xfrm>
            <a:off x="12921502" y="3489158"/>
            <a:ext cx="90100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est</a:t>
            </a:r>
          </a:p>
        </p:txBody>
      </p:sp>
      <p:grpSp>
        <p:nvGrpSpPr>
          <p:cNvPr id="528" name="Group"/>
          <p:cNvGrpSpPr/>
          <p:nvPr/>
        </p:nvGrpSpPr>
        <p:grpSpPr>
          <a:xfrm rot="16200000">
            <a:off x="19756908" y="10341519"/>
            <a:ext cx="688692" cy="2103825"/>
            <a:chOff x="0" y="0"/>
            <a:chExt cx="688690" cy="2103823"/>
          </a:xfrm>
        </p:grpSpPr>
        <p:sp>
          <p:nvSpPr>
            <p:cNvPr id="523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524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25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26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27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9" name="Oval"/>
              <p:cNvSpPr/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2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0" name="Line"/>
          <p:cNvSpPr/>
          <p:nvPr/>
        </p:nvSpPr>
        <p:spPr>
          <a:xfrm flipV="1">
            <a:off x="200981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1" name="Oval"/>
              <p:cNvSpPr/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31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2" name="Line"/>
          <p:cNvSpPr/>
          <p:nvPr/>
        </p:nvSpPr>
        <p:spPr>
          <a:xfrm flipV="1">
            <a:off x="200981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33" name="Line"/>
          <p:cNvSpPr/>
          <p:nvPr/>
        </p:nvSpPr>
        <p:spPr>
          <a:xfrm flipV="1">
            <a:off x="200981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4" name="Rectangle"/>
              <p:cNvSpPr txBox="1"/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34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5" name="&lt;e&gt;"/>
          <p:cNvSpPr txBox="1"/>
          <p:nvPr/>
        </p:nvSpPr>
        <p:spPr>
          <a:xfrm>
            <a:off x="189216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&lt;e&gt;</a:t>
            </a:r>
          </a:p>
        </p:txBody>
      </p:sp>
      <p:sp>
        <p:nvSpPr>
          <p:cNvPr id="536" name="mignon"/>
          <p:cNvSpPr txBox="1"/>
          <p:nvPr/>
        </p:nvSpPr>
        <p:spPr>
          <a:xfrm>
            <a:off x="18921607" y="12407720"/>
            <a:ext cx="2229409" cy="688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537" name="Line"/>
          <p:cNvSpPr/>
          <p:nvPr/>
        </p:nvSpPr>
        <p:spPr>
          <a:xfrm>
            <a:off x="10641824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38" name="Line"/>
          <p:cNvSpPr/>
          <p:nvPr/>
        </p:nvSpPr>
        <p:spPr>
          <a:xfrm>
            <a:off x="14570887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39" name="Line"/>
          <p:cNvSpPr/>
          <p:nvPr/>
        </p:nvSpPr>
        <p:spPr>
          <a:xfrm>
            <a:off x="18142762" y="6449928"/>
            <a:ext cx="1103375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40" name="Line"/>
          <p:cNvSpPr/>
          <p:nvPr/>
        </p:nvSpPr>
        <p:spPr>
          <a:xfrm>
            <a:off x="4569637" y="6449928"/>
            <a:ext cx="741714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41" name="word…"/>
          <p:cNvSpPr txBox="1"/>
          <p:nvPr/>
        </p:nvSpPr>
        <p:spPr>
          <a:xfrm>
            <a:off x="3124082" y="11304633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p:sp>
        <p:nvSpPr>
          <p:cNvPr id="542" name="Rectangle"/>
          <p:cNvSpPr/>
          <p:nvPr/>
        </p:nvSpPr>
        <p:spPr>
          <a:xfrm>
            <a:off x="4561329" y="3111639"/>
            <a:ext cx="16462743" cy="7823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3" name="Rectangle"/>
          <p:cNvSpPr/>
          <p:nvPr/>
        </p:nvSpPr>
        <p:spPr>
          <a:xfrm>
            <a:off x="7696382" y="5949398"/>
            <a:ext cx="13559731" cy="782337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4" name="Oval"/>
              <p:cNvSpPr/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𝑒𝑛𝑐</m:t>
                          </m:r>
                        </m:sup>
                      </m:sSup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54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&lt;s&gt;                  ce                     chat                 est           mianon"/>
          <p:cNvSpPr txBox="1"/>
          <p:nvPr/>
        </p:nvSpPr>
        <p:spPr>
          <a:xfrm>
            <a:off x="5489634" y="12179929"/>
            <a:ext cx="15857427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&lt;s&gt;                 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ce                     chat                 est           mianon</a:t>
            </a:r>
          </a:p>
        </p:txBody>
      </p:sp>
      <p:sp>
        <p:nvSpPr>
          <p:cNvPr id="548" name="De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Decoder</a:t>
            </a:r>
          </a:p>
        </p:txBody>
      </p:sp>
      <p:grpSp>
        <p:nvGrpSpPr>
          <p:cNvPr id="554" name="Group"/>
          <p:cNvGrpSpPr/>
          <p:nvPr/>
        </p:nvGrpSpPr>
        <p:grpSpPr>
          <a:xfrm rot="16200000">
            <a:off x="5749704" y="10341519"/>
            <a:ext cx="688691" cy="2103825"/>
            <a:chOff x="0" y="0"/>
            <a:chExt cx="688690" cy="2103823"/>
          </a:xfrm>
        </p:grpSpPr>
        <p:sp>
          <p:nvSpPr>
            <p:cNvPr id="549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550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1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2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3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560" name="Group"/>
          <p:cNvGrpSpPr/>
          <p:nvPr/>
        </p:nvGrpSpPr>
        <p:grpSpPr>
          <a:xfrm rot="16200000">
            <a:off x="9233987" y="10341519"/>
            <a:ext cx="688691" cy="2103825"/>
            <a:chOff x="0" y="0"/>
            <a:chExt cx="688690" cy="2103823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556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7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8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59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566" name="Group"/>
          <p:cNvGrpSpPr/>
          <p:nvPr/>
        </p:nvGrpSpPr>
        <p:grpSpPr>
          <a:xfrm rot="16200000">
            <a:off x="13066698" y="10341519"/>
            <a:ext cx="688691" cy="2103825"/>
            <a:chOff x="0" y="0"/>
            <a:chExt cx="688690" cy="2103823"/>
          </a:xfrm>
        </p:grpSpPr>
        <p:sp>
          <p:nvSpPr>
            <p:cNvPr id="561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562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63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64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65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572" name="Group"/>
          <p:cNvGrpSpPr/>
          <p:nvPr/>
        </p:nvGrpSpPr>
        <p:grpSpPr>
          <a:xfrm rot="16200000">
            <a:off x="16899408" y="10341519"/>
            <a:ext cx="688692" cy="2103825"/>
            <a:chOff x="0" y="0"/>
            <a:chExt cx="688690" cy="2103823"/>
          </a:xfrm>
        </p:grpSpPr>
        <p:sp>
          <p:nvSpPr>
            <p:cNvPr id="567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568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69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70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571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3" name="Oval"/>
              <p:cNvSpPr/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73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4" name="Oval"/>
              <p:cNvSpPr/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𝑒𝑛𝑐</m:t>
                          </m:r>
                        </m:sup>
                      </m:sSup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57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5" name="Line"/>
          <p:cNvSpPr/>
          <p:nvPr/>
        </p:nvSpPr>
        <p:spPr>
          <a:xfrm flipV="1">
            <a:off x="6031668" y="979652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6" name="Oval"/>
              <p:cNvSpPr/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7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7" name="Oval"/>
              <p:cNvSpPr/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77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8" name="Line"/>
          <p:cNvSpPr/>
          <p:nvPr/>
        </p:nvSpPr>
        <p:spPr>
          <a:xfrm flipV="1">
            <a:off x="9515951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9" name="Oval"/>
              <p:cNvSpPr/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7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0" name="Oval"/>
              <p:cNvSpPr/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8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1" name="Line"/>
          <p:cNvSpPr/>
          <p:nvPr/>
        </p:nvSpPr>
        <p:spPr>
          <a:xfrm flipV="1">
            <a:off x="13348662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2" name="Line"/>
          <p:cNvSpPr/>
          <p:nvPr/>
        </p:nvSpPr>
        <p:spPr>
          <a:xfrm flipV="1">
            <a:off x="6031668" y="7183312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3" name="Line"/>
          <p:cNvSpPr/>
          <p:nvPr/>
        </p:nvSpPr>
        <p:spPr>
          <a:xfrm flipV="1">
            <a:off x="9515951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4" name="Line"/>
          <p:cNvSpPr/>
          <p:nvPr/>
        </p:nvSpPr>
        <p:spPr>
          <a:xfrm flipV="1">
            <a:off x="6031668" y="4570101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5" name="Line"/>
          <p:cNvSpPr/>
          <p:nvPr/>
        </p:nvSpPr>
        <p:spPr>
          <a:xfrm flipV="1">
            <a:off x="9515951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86" name="ce"/>
          <p:cNvSpPr txBox="1"/>
          <p:nvPr/>
        </p:nvSpPr>
        <p:spPr>
          <a:xfrm>
            <a:off x="5537855" y="3689967"/>
            <a:ext cx="1128323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ce</a:t>
            </a:r>
          </a:p>
        </p:txBody>
      </p:sp>
      <p:sp>
        <p:nvSpPr>
          <p:cNvPr id="587" name="Line"/>
          <p:cNvSpPr/>
          <p:nvPr/>
        </p:nvSpPr>
        <p:spPr>
          <a:xfrm>
            <a:off x="6891356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8" name="Rectangle"/>
              <p:cNvSpPr txBox="1"/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88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9" name="Rectangle"/>
              <p:cNvSpPr txBox="1"/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89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0" name="Oval"/>
              <p:cNvSpPr/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9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1" name="Line"/>
          <p:cNvSpPr/>
          <p:nvPr/>
        </p:nvSpPr>
        <p:spPr>
          <a:xfrm flipV="1">
            <a:off x="13348662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92" name="Line"/>
          <p:cNvSpPr/>
          <p:nvPr/>
        </p:nvSpPr>
        <p:spPr>
          <a:xfrm flipV="1">
            <a:off x="13348662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" name="Rectangle"/>
              <p:cNvSpPr txBox="1"/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93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4" name="Oval"/>
              <p:cNvSpPr/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9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5" name="Line"/>
          <p:cNvSpPr/>
          <p:nvPr/>
        </p:nvSpPr>
        <p:spPr>
          <a:xfrm flipV="1">
            <a:off x="172406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6" name="Oval"/>
              <p:cNvSpPr/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59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7" name="Line"/>
          <p:cNvSpPr/>
          <p:nvPr/>
        </p:nvSpPr>
        <p:spPr>
          <a:xfrm flipV="1">
            <a:off x="172406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98" name="Line"/>
          <p:cNvSpPr/>
          <p:nvPr/>
        </p:nvSpPr>
        <p:spPr>
          <a:xfrm flipV="1">
            <a:off x="172406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" name="Rectangle"/>
              <p:cNvSpPr txBox="1"/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599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0" name="chat"/>
          <p:cNvSpPr txBox="1"/>
          <p:nvPr/>
        </p:nvSpPr>
        <p:spPr>
          <a:xfrm>
            <a:off x="8824538" y="3689967"/>
            <a:ext cx="1667460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chat</a:t>
            </a:r>
          </a:p>
        </p:txBody>
      </p:sp>
      <p:sp>
        <p:nvSpPr>
          <p:cNvPr id="601" name="mignon"/>
          <p:cNvSpPr txBox="1"/>
          <p:nvPr/>
        </p:nvSpPr>
        <p:spPr>
          <a:xfrm>
            <a:off x="160641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602" name="est"/>
          <p:cNvSpPr txBox="1"/>
          <p:nvPr/>
        </p:nvSpPr>
        <p:spPr>
          <a:xfrm>
            <a:off x="12921502" y="3489158"/>
            <a:ext cx="90100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est</a:t>
            </a:r>
          </a:p>
        </p:txBody>
      </p:sp>
      <p:grpSp>
        <p:nvGrpSpPr>
          <p:cNvPr id="608" name="Group"/>
          <p:cNvGrpSpPr/>
          <p:nvPr/>
        </p:nvGrpSpPr>
        <p:grpSpPr>
          <a:xfrm rot="16200000">
            <a:off x="19756908" y="10341519"/>
            <a:ext cx="688692" cy="2103825"/>
            <a:chOff x="0" y="0"/>
            <a:chExt cx="688690" cy="2103823"/>
          </a:xfrm>
        </p:grpSpPr>
        <p:sp>
          <p:nvSpPr>
            <p:cNvPr id="603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04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05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06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07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9" name="Oval"/>
              <p:cNvSpPr/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0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0" name="Line"/>
          <p:cNvSpPr/>
          <p:nvPr/>
        </p:nvSpPr>
        <p:spPr>
          <a:xfrm flipV="1">
            <a:off x="200981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1" name="Oval"/>
              <p:cNvSpPr/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11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2" name="Line"/>
          <p:cNvSpPr/>
          <p:nvPr/>
        </p:nvSpPr>
        <p:spPr>
          <a:xfrm flipV="1">
            <a:off x="200981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13" name="Line"/>
          <p:cNvSpPr/>
          <p:nvPr/>
        </p:nvSpPr>
        <p:spPr>
          <a:xfrm flipV="1">
            <a:off x="200981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" name="Rectangle"/>
              <p:cNvSpPr txBox="1"/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14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" name="&lt;e&gt;"/>
          <p:cNvSpPr txBox="1"/>
          <p:nvPr/>
        </p:nvSpPr>
        <p:spPr>
          <a:xfrm>
            <a:off x="189216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&lt;e&gt;</a:t>
            </a:r>
          </a:p>
        </p:txBody>
      </p:sp>
      <p:sp>
        <p:nvSpPr>
          <p:cNvPr id="616" name="mignon"/>
          <p:cNvSpPr txBox="1"/>
          <p:nvPr/>
        </p:nvSpPr>
        <p:spPr>
          <a:xfrm>
            <a:off x="18921607" y="12407720"/>
            <a:ext cx="2229409" cy="688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617" name="Line"/>
          <p:cNvSpPr/>
          <p:nvPr/>
        </p:nvSpPr>
        <p:spPr>
          <a:xfrm>
            <a:off x="10641824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18" name="Line"/>
          <p:cNvSpPr/>
          <p:nvPr/>
        </p:nvSpPr>
        <p:spPr>
          <a:xfrm>
            <a:off x="14570887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19" name="Line"/>
          <p:cNvSpPr/>
          <p:nvPr/>
        </p:nvSpPr>
        <p:spPr>
          <a:xfrm>
            <a:off x="18142762" y="6449928"/>
            <a:ext cx="1103375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0" name="Line"/>
          <p:cNvSpPr/>
          <p:nvPr/>
        </p:nvSpPr>
        <p:spPr>
          <a:xfrm>
            <a:off x="4569637" y="6449928"/>
            <a:ext cx="741714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1" name="word…"/>
          <p:cNvSpPr txBox="1"/>
          <p:nvPr/>
        </p:nvSpPr>
        <p:spPr>
          <a:xfrm>
            <a:off x="3124082" y="11304633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p:sp>
        <p:nvSpPr>
          <p:cNvPr id="622" name="Rectangle"/>
          <p:cNvSpPr/>
          <p:nvPr/>
        </p:nvSpPr>
        <p:spPr>
          <a:xfrm>
            <a:off x="6820503" y="3111639"/>
            <a:ext cx="14203569" cy="7823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3" name="Rectangle"/>
          <p:cNvSpPr/>
          <p:nvPr/>
        </p:nvSpPr>
        <p:spPr>
          <a:xfrm>
            <a:off x="7701540" y="5683480"/>
            <a:ext cx="13952960" cy="782337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&lt;s&gt;                  ce                     chat                 est           mianon"/>
          <p:cNvSpPr txBox="1"/>
          <p:nvPr/>
        </p:nvSpPr>
        <p:spPr>
          <a:xfrm>
            <a:off x="5489634" y="12179929"/>
            <a:ext cx="15857427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t>&lt;s&gt;                  </a:t>
            </a:r>
            <a:r>
              <a: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ce                     chat                 est           mianon</a:t>
            </a:r>
          </a:p>
        </p:txBody>
      </p:sp>
      <p:sp>
        <p:nvSpPr>
          <p:cNvPr id="627" name="De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Decoder</a:t>
            </a:r>
          </a:p>
        </p:txBody>
      </p:sp>
      <p:grpSp>
        <p:nvGrpSpPr>
          <p:cNvPr id="633" name="Group"/>
          <p:cNvGrpSpPr/>
          <p:nvPr/>
        </p:nvGrpSpPr>
        <p:grpSpPr>
          <a:xfrm rot="16200000">
            <a:off x="5749704" y="10341519"/>
            <a:ext cx="688691" cy="2103825"/>
            <a:chOff x="0" y="0"/>
            <a:chExt cx="688690" cy="2103823"/>
          </a:xfrm>
        </p:grpSpPr>
        <p:sp>
          <p:nvSpPr>
            <p:cNvPr id="628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29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0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1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2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639" name="Group"/>
          <p:cNvGrpSpPr/>
          <p:nvPr/>
        </p:nvGrpSpPr>
        <p:grpSpPr>
          <a:xfrm rot="16200000">
            <a:off x="9233987" y="10341519"/>
            <a:ext cx="688691" cy="2103825"/>
            <a:chOff x="0" y="0"/>
            <a:chExt cx="688690" cy="2103823"/>
          </a:xfrm>
        </p:grpSpPr>
        <p:sp>
          <p:nvSpPr>
            <p:cNvPr id="634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35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6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7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38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645" name="Group"/>
          <p:cNvGrpSpPr/>
          <p:nvPr/>
        </p:nvGrpSpPr>
        <p:grpSpPr>
          <a:xfrm rot="16200000">
            <a:off x="13066698" y="10341519"/>
            <a:ext cx="688691" cy="2103825"/>
            <a:chOff x="0" y="0"/>
            <a:chExt cx="688690" cy="2103823"/>
          </a:xfrm>
        </p:grpSpPr>
        <p:sp>
          <p:nvSpPr>
            <p:cNvPr id="640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41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42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43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44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651" name="Group"/>
          <p:cNvGrpSpPr/>
          <p:nvPr/>
        </p:nvGrpSpPr>
        <p:grpSpPr>
          <a:xfrm rot="16200000">
            <a:off x="16899408" y="10341519"/>
            <a:ext cx="688692" cy="2103825"/>
            <a:chOff x="0" y="0"/>
            <a:chExt cx="688690" cy="2103823"/>
          </a:xfrm>
        </p:grpSpPr>
        <p:sp>
          <p:nvSpPr>
            <p:cNvPr id="646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47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48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49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50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2" name="Oval"/>
              <p:cNvSpPr/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52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3" name="Line"/>
          <p:cNvSpPr/>
          <p:nvPr/>
        </p:nvSpPr>
        <p:spPr>
          <a:xfrm flipV="1">
            <a:off x="6031668" y="979652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4" name="Oval"/>
              <p:cNvSpPr/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5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5" name="Oval"/>
              <p:cNvSpPr/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55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6" name="Line"/>
          <p:cNvSpPr/>
          <p:nvPr/>
        </p:nvSpPr>
        <p:spPr>
          <a:xfrm flipV="1">
            <a:off x="9515951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7" name="Oval"/>
              <p:cNvSpPr/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57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8" name="Oval"/>
              <p:cNvSpPr/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58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9" name="Line"/>
          <p:cNvSpPr/>
          <p:nvPr/>
        </p:nvSpPr>
        <p:spPr>
          <a:xfrm flipV="1">
            <a:off x="13348662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60" name="Line"/>
          <p:cNvSpPr/>
          <p:nvPr/>
        </p:nvSpPr>
        <p:spPr>
          <a:xfrm flipV="1">
            <a:off x="6031668" y="7183312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61" name="Line"/>
          <p:cNvSpPr/>
          <p:nvPr/>
        </p:nvSpPr>
        <p:spPr>
          <a:xfrm flipV="1">
            <a:off x="9515951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62" name="Line"/>
          <p:cNvSpPr/>
          <p:nvPr/>
        </p:nvSpPr>
        <p:spPr>
          <a:xfrm flipV="1">
            <a:off x="6031668" y="4570101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63" name="Line"/>
          <p:cNvSpPr/>
          <p:nvPr/>
        </p:nvSpPr>
        <p:spPr>
          <a:xfrm flipV="1">
            <a:off x="9515951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64" name="ce"/>
          <p:cNvSpPr txBox="1"/>
          <p:nvPr/>
        </p:nvSpPr>
        <p:spPr>
          <a:xfrm>
            <a:off x="5537855" y="3689967"/>
            <a:ext cx="1128323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ce</a:t>
            </a:r>
          </a:p>
        </p:txBody>
      </p:sp>
      <p:sp>
        <p:nvSpPr>
          <p:cNvPr id="665" name="Line"/>
          <p:cNvSpPr/>
          <p:nvPr/>
        </p:nvSpPr>
        <p:spPr>
          <a:xfrm>
            <a:off x="6891356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6" name="Rectangle"/>
              <p:cNvSpPr txBox="1"/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66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7" name="Rectangle"/>
              <p:cNvSpPr txBox="1"/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67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8" name="Oval"/>
              <p:cNvSpPr/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68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9" name="Line"/>
          <p:cNvSpPr/>
          <p:nvPr/>
        </p:nvSpPr>
        <p:spPr>
          <a:xfrm flipV="1">
            <a:off x="13348662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70" name="Line"/>
          <p:cNvSpPr/>
          <p:nvPr/>
        </p:nvSpPr>
        <p:spPr>
          <a:xfrm flipV="1">
            <a:off x="13348662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1" name="Rectangle"/>
              <p:cNvSpPr txBox="1"/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71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2" name="Oval"/>
              <p:cNvSpPr/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72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3" name="Line"/>
          <p:cNvSpPr/>
          <p:nvPr/>
        </p:nvSpPr>
        <p:spPr>
          <a:xfrm flipV="1">
            <a:off x="172406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4" name="Oval"/>
              <p:cNvSpPr/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7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" name="Line"/>
          <p:cNvSpPr/>
          <p:nvPr/>
        </p:nvSpPr>
        <p:spPr>
          <a:xfrm flipV="1">
            <a:off x="172406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76" name="Line"/>
          <p:cNvSpPr/>
          <p:nvPr/>
        </p:nvSpPr>
        <p:spPr>
          <a:xfrm flipV="1">
            <a:off x="172406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7" name="Rectangle"/>
              <p:cNvSpPr txBox="1"/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77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8" name="chat"/>
          <p:cNvSpPr txBox="1"/>
          <p:nvPr/>
        </p:nvSpPr>
        <p:spPr>
          <a:xfrm>
            <a:off x="8824538" y="3689967"/>
            <a:ext cx="1667460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chat</a:t>
            </a:r>
          </a:p>
        </p:txBody>
      </p:sp>
      <p:sp>
        <p:nvSpPr>
          <p:cNvPr id="679" name="mignon"/>
          <p:cNvSpPr txBox="1"/>
          <p:nvPr/>
        </p:nvSpPr>
        <p:spPr>
          <a:xfrm>
            <a:off x="160641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680" name="est"/>
          <p:cNvSpPr txBox="1"/>
          <p:nvPr/>
        </p:nvSpPr>
        <p:spPr>
          <a:xfrm>
            <a:off x="12921502" y="3489158"/>
            <a:ext cx="90100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est</a:t>
            </a:r>
          </a:p>
        </p:txBody>
      </p:sp>
      <p:grpSp>
        <p:nvGrpSpPr>
          <p:cNvPr id="686" name="Group"/>
          <p:cNvGrpSpPr/>
          <p:nvPr/>
        </p:nvGrpSpPr>
        <p:grpSpPr>
          <a:xfrm rot="16200000">
            <a:off x="19756908" y="10341519"/>
            <a:ext cx="688692" cy="2103825"/>
            <a:chOff x="0" y="0"/>
            <a:chExt cx="688690" cy="2103823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682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83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84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85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7" name="Oval"/>
              <p:cNvSpPr/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87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8" name="Line"/>
          <p:cNvSpPr/>
          <p:nvPr/>
        </p:nvSpPr>
        <p:spPr>
          <a:xfrm flipV="1">
            <a:off x="200981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9" name="Oval"/>
              <p:cNvSpPr/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68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0" name="Line"/>
          <p:cNvSpPr/>
          <p:nvPr/>
        </p:nvSpPr>
        <p:spPr>
          <a:xfrm flipV="1">
            <a:off x="200981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91" name="Line"/>
          <p:cNvSpPr/>
          <p:nvPr/>
        </p:nvSpPr>
        <p:spPr>
          <a:xfrm flipV="1">
            <a:off x="200981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2" name="Rectangle"/>
              <p:cNvSpPr txBox="1"/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92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3" name="&lt;e&gt;"/>
          <p:cNvSpPr txBox="1"/>
          <p:nvPr/>
        </p:nvSpPr>
        <p:spPr>
          <a:xfrm>
            <a:off x="18921607" y="3533174"/>
            <a:ext cx="2229409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&lt;e&gt;</a:t>
            </a:r>
          </a:p>
        </p:txBody>
      </p:sp>
      <p:sp>
        <p:nvSpPr>
          <p:cNvPr id="694" name="mignon"/>
          <p:cNvSpPr txBox="1"/>
          <p:nvPr/>
        </p:nvSpPr>
        <p:spPr>
          <a:xfrm>
            <a:off x="18921607" y="12407720"/>
            <a:ext cx="2229409" cy="688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mignon</a:t>
            </a:r>
          </a:p>
        </p:txBody>
      </p:sp>
      <p:sp>
        <p:nvSpPr>
          <p:cNvPr id="695" name="Line"/>
          <p:cNvSpPr/>
          <p:nvPr/>
        </p:nvSpPr>
        <p:spPr>
          <a:xfrm>
            <a:off x="10641824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96" name="Line"/>
          <p:cNvSpPr/>
          <p:nvPr/>
        </p:nvSpPr>
        <p:spPr>
          <a:xfrm>
            <a:off x="14570887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97" name="Line"/>
          <p:cNvSpPr/>
          <p:nvPr/>
        </p:nvSpPr>
        <p:spPr>
          <a:xfrm>
            <a:off x="18142762" y="6449928"/>
            <a:ext cx="1103375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98" name="Line"/>
          <p:cNvSpPr/>
          <p:nvPr/>
        </p:nvSpPr>
        <p:spPr>
          <a:xfrm>
            <a:off x="4569637" y="6449928"/>
            <a:ext cx="741714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99" name="word…"/>
          <p:cNvSpPr txBox="1"/>
          <p:nvPr/>
        </p:nvSpPr>
        <p:spPr>
          <a:xfrm>
            <a:off x="3124082" y="11304633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p:sp>
        <p:nvSpPr>
          <p:cNvPr id="700" name="Rectangle"/>
          <p:cNvSpPr/>
          <p:nvPr/>
        </p:nvSpPr>
        <p:spPr>
          <a:xfrm>
            <a:off x="10402470" y="3111639"/>
            <a:ext cx="10621601" cy="7823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01" name="Rectangle"/>
          <p:cNvSpPr/>
          <p:nvPr/>
        </p:nvSpPr>
        <p:spPr>
          <a:xfrm>
            <a:off x="11868012" y="5683480"/>
            <a:ext cx="10308600" cy="782337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2" name="Oval"/>
              <p:cNvSpPr/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𝑒𝑛𝑐</m:t>
                          </m:r>
                        </m:sup>
                      </m:sSup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702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Decoder"/>
          <p:cNvSpPr txBox="1">
            <a:spLocks noGrp="1"/>
          </p:cNvSpPr>
          <p:nvPr>
            <p:ph type="title"/>
          </p:nvPr>
        </p:nvSpPr>
        <p:spPr>
          <a:xfrm>
            <a:off x="4387453" y="-178594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Decoder</a:t>
            </a:r>
          </a:p>
        </p:txBody>
      </p:sp>
      <p:grpSp>
        <p:nvGrpSpPr>
          <p:cNvPr id="711" name="Group"/>
          <p:cNvGrpSpPr/>
          <p:nvPr/>
        </p:nvGrpSpPr>
        <p:grpSpPr>
          <a:xfrm rot="16200000">
            <a:off x="5749704" y="10341519"/>
            <a:ext cx="688691" cy="2103825"/>
            <a:chOff x="0" y="0"/>
            <a:chExt cx="688690" cy="2103823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707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08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09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10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717" name="Group"/>
          <p:cNvGrpSpPr/>
          <p:nvPr/>
        </p:nvGrpSpPr>
        <p:grpSpPr>
          <a:xfrm rot="16200000">
            <a:off x="9233987" y="10341519"/>
            <a:ext cx="688691" cy="2103825"/>
            <a:chOff x="0" y="0"/>
            <a:chExt cx="688690" cy="2103823"/>
          </a:xfrm>
        </p:grpSpPr>
        <p:sp>
          <p:nvSpPr>
            <p:cNvPr id="712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713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14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15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16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723" name="Group"/>
          <p:cNvGrpSpPr/>
          <p:nvPr/>
        </p:nvGrpSpPr>
        <p:grpSpPr>
          <a:xfrm rot="16200000">
            <a:off x="13066698" y="10341519"/>
            <a:ext cx="688691" cy="2103825"/>
            <a:chOff x="0" y="0"/>
            <a:chExt cx="688690" cy="2103823"/>
          </a:xfrm>
        </p:grpSpPr>
        <p:sp>
          <p:nvSpPr>
            <p:cNvPr id="718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719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0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1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2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grpSp>
        <p:nvGrpSpPr>
          <p:cNvPr id="729" name="Group"/>
          <p:cNvGrpSpPr/>
          <p:nvPr/>
        </p:nvGrpSpPr>
        <p:grpSpPr>
          <a:xfrm rot="16200000">
            <a:off x="16899408" y="10341519"/>
            <a:ext cx="688692" cy="2103825"/>
            <a:chOff x="0" y="0"/>
            <a:chExt cx="688690" cy="2103823"/>
          </a:xfrm>
        </p:grpSpPr>
        <p:sp>
          <p:nvSpPr>
            <p:cNvPr id="724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725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6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7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28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0" name="Oval"/>
              <p:cNvSpPr/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3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771" y="8351166"/>
                <a:ext cx="1303794" cy="129835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1" name="Line"/>
          <p:cNvSpPr/>
          <p:nvPr/>
        </p:nvSpPr>
        <p:spPr>
          <a:xfrm flipV="1">
            <a:off x="6031668" y="979652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2" name="Oval"/>
              <p:cNvSpPr/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32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054" y="8403431"/>
                <a:ext cx="1303794" cy="129835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3" name="Oval"/>
              <p:cNvSpPr/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33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456" y="5796025"/>
                <a:ext cx="1303795" cy="129835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4" name="Line"/>
          <p:cNvSpPr/>
          <p:nvPr/>
        </p:nvSpPr>
        <p:spPr>
          <a:xfrm flipV="1">
            <a:off x="9515951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5" name="Oval"/>
              <p:cNvSpPr/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35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6765" y="8403431"/>
                <a:ext cx="1303794" cy="129835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6" name="Oval"/>
              <p:cNvSpPr/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3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739" y="5796025"/>
                <a:ext cx="1303795" cy="129835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7" name="Line"/>
          <p:cNvSpPr/>
          <p:nvPr/>
        </p:nvSpPr>
        <p:spPr>
          <a:xfrm flipV="1">
            <a:off x="13348662" y="9848789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38" name="Line"/>
          <p:cNvSpPr/>
          <p:nvPr/>
        </p:nvSpPr>
        <p:spPr>
          <a:xfrm flipV="1">
            <a:off x="6031668" y="7183312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39" name="Line"/>
          <p:cNvSpPr/>
          <p:nvPr/>
        </p:nvSpPr>
        <p:spPr>
          <a:xfrm flipV="1">
            <a:off x="9515951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40" name="Line"/>
          <p:cNvSpPr/>
          <p:nvPr/>
        </p:nvSpPr>
        <p:spPr>
          <a:xfrm flipV="1">
            <a:off x="6031668" y="4570101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41" name="Line"/>
          <p:cNvSpPr/>
          <p:nvPr/>
        </p:nvSpPr>
        <p:spPr>
          <a:xfrm flipV="1">
            <a:off x="9515951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42" name="ce"/>
          <p:cNvSpPr txBox="1"/>
          <p:nvPr/>
        </p:nvSpPr>
        <p:spPr>
          <a:xfrm>
            <a:off x="5537855" y="3626670"/>
            <a:ext cx="1128323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ce</a:t>
            </a:r>
          </a:p>
        </p:txBody>
      </p:sp>
      <p:sp>
        <p:nvSpPr>
          <p:cNvPr id="743" name="Line"/>
          <p:cNvSpPr/>
          <p:nvPr/>
        </p:nvSpPr>
        <p:spPr>
          <a:xfrm>
            <a:off x="6891356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4" name="Rectangle"/>
              <p:cNvSpPr txBox="1"/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44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428" y="4716670"/>
                <a:ext cx="631771" cy="785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5" name="Rectangle"/>
              <p:cNvSpPr txBox="1"/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45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6711" y="4716670"/>
                <a:ext cx="631772" cy="7857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6" name="Oval"/>
              <p:cNvSpPr/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46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6450" y="5796025"/>
                <a:ext cx="1303795" cy="1298350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" name="Line"/>
          <p:cNvSpPr/>
          <p:nvPr/>
        </p:nvSpPr>
        <p:spPr>
          <a:xfrm flipV="1">
            <a:off x="13348662" y="7235577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48" name="Line"/>
          <p:cNvSpPr/>
          <p:nvPr/>
        </p:nvSpPr>
        <p:spPr>
          <a:xfrm flipV="1">
            <a:off x="13348662" y="4622365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9" name="Rectangle"/>
              <p:cNvSpPr txBox="1"/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49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422" y="4716670"/>
                <a:ext cx="631772" cy="7857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0" name="Oval"/>
              <p:cNvSpPr/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50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725" y="8312949"/>
                <a:ext cx="1303794" cy="1298350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1" name="Line"/>
          <p:cNvSpPr/>
          <p:nvPr/>
        </p:nvSpPr>
        <p:spPr>
          <a:xfrm flipV="1">
            <a:off x="172406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2" name="Oval"/>
              <p:cNvSpPr/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52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8411" y="5705544"/>
                <a:ext cx="1303794" cy="1298350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3" name="Line"/>
          <p:cNvSpPr/>
          <p:nvPr/>
        </p:nvSpPr>
        <p:spPr>
          <a:xfrm flipV="1">
            <a:off x="172406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54" name="Line"/>
          <p:cNvSpPr/>
          <p:nvPr/>
        </p:nvSpPr>
        <p:spPr>
          <a:xfrm flipV="1">
            <a:off x="172406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5" name="Rectangle"/>
              <p:cNvSpPr txBox="1"/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55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1383" y="4626189"/>
                <a:ext cx="631772" cy="785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6" name="&lt;s&gt;                  ce                     chat                 est           mignon"/>
          <p:cNvSpPr txBox="1"/>
          <p:nvPr/>
        </p:nvSpPr>
        <p:spPr>
          <a:xfrm>
            <a:off x="6031668" y="11798406"/>
            <a:ext cx="17941866" cy="93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l" defTabSz="642937">
              <a:spcBef>
                <a:spcPts val="1600"/>
              </a:spcBef>
              <a:defRPr>
                <a:latin typeface="Consolas"/>
                <a:ea typeface="Consolas"/>
                <a:cs typeface="Consolas"/>
                <a:sym typeface="Consolas"/>
              </a:defRPr>
            </a:pPr>
            <a:r>
              <a:rPr dirty="0"/>
              <a:t>&lt;s&gt;      </a:t>
            </a:r>
            <a:r>
              <a:rPr dirty="0" err="1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ce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        chat   </a:t>
            </a:r>
            <a:r>
              <a:rPr lang="en-US"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  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  </a:t>
            </a:r>
            <a:r>
              <a:rPr dirty="0" err="1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est</a:t>
            </a:r>
            <a:r>
              <a:rPr dirty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rPr>
              <a:t>      mignon</a:t>
            </a:r>
          </a:p>
        </p:txBody>
      </p:sp>
      <p:sp>
        <p:nvSpPr>
          <p:cNvPr id="757" name="chat"/>
          <p:cNvSpPr txBox="1"/>
          <p:nvPr/>
        </p:nvSpPr>
        <p:spPr>
          <a:xfrm>
            <a:off x="8824538" y="3626670"/>
            <a:ext cx="1667460" cy="68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chat</a:t>
            </a:r>
          </a:p>
        </p:txBody>
      </p:sp>
      <p:sp>
        <p:nvSpPr>
          <p:cNvPr id="758" name="mignon"/>
          <p:cNvSpPr txBox="1"/>
          <p:nvPr/>
        </p:nvSpPr>
        <p:spPr>
          <a:xfrm>
            <a:off x="16064107" y="3382274"/>
            <a:ext cx="2229409" cy="93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rPr dirty="0"/>
              <a:t>mignon</a:t>
            </a:r>
          </a:p>
        </p:txBody>
      </p:sp>
      <p:sp>
        <p:nvSpPr>
          <p:cNvPr id="759" name="A conditioned language model"/>
          <p:cNvSpPr txBox="1">
            <a:spLocks noGrp="1"/>
          </p:cNvSpPr>
          <p:nvPr>
            <p:ph type="body" sz="quarter" idx="1"/>
          </p:nvPr>
        </p:nvSpPr>
        <p:spPr>
          <a:xfrm>
            <a:off x="4387453" y="2357437"/>
            <a:ext cx="15609094" cy="1043449"/>
          </a:xfrm>
          <a:prstGeom prst="rect">
            <a:avLst/>
          </a:prstGeom>
        </p:spPr>
        <p:txBody>
          <a:bodyPr/>
          <a:lstStyle/>
          <a:p>
            <a:r>
              <a:t>A conditioned language model</a:t>
            </a:r>
          </a:p>
        </p:txBody>
      </p:sp>
      <p:sp>
        <p:nvSpPr>
          <p:cNvPr id="760" name="est"/>
          <p:cNvSpPr txBox="1"/>
          <p:nvPr/>
        </p:nvSpPr>
        <p:spPr>
          <a:xfrm>
            <a:off x="12921502" y="3499385"/>
            <a:ext cx="901007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est</a:t>
            </a:r>
          </a:p>
        </p:txBody>
      </p:sp>
      <p:grpSp>
        <p:nvGrpSpPr>
          <p:cNvPr id="766" name="Group"/>
          <p:cNvGrpSpPr/>
          <p:nvPr/>
        </p:nvGrpSpPr>
        <p:grpSpPr>
          <a:xfrm rot="16200000">
            <a:off x="19756908" y="10341519"/>
            <a:ext cx="688692" cy="2103825"/>
            <a:chOff x="0" y="0"/>
            <a:chExt cx="688690" cy="2103823"/>
          </a:xfrm>
        </p:grpSpPr>
        <p:sp>
          <p:nvSpPr>
            <p:cNvPr id="761" name="Rounded Rectangle"/>
            <p:cNvSpPr/>
            <p:nvPr/>
          </p:nvSpPr>
          <p:spPr>
            <a:xfrm>
              <a:off x="0" y="0"/>
              <a:ext cx="688691" cy="2103824"/>
            </a:xfrm>
            <a:prstGeom prst="roundRect">
              <a:avLst>
                <a:gd name="adj" fmla="val 22252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1168400">
                <a:defRPr sz="3000">
                  <a:solidFill>
                    <a:srgbClr val="C82506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endParaRPr/>
            </a:p>
          </p:txBody>
        </p:sp>
        <p:sp>
          <p:nvSpPr>
            <p:cNvPr id="762" name="Oval"/>
            <p:cNvSpPr/>
            <p:nvPr/>
          </p:nvSpPr>
          <p:spPr>
            <a:xfrm>
              <a:off x="129629" y="124755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63" name="Oval"/>
            <p:cNvSpPr/>
            <p:nvPr/>
          </p:nvSpPr>
          <p:spPr>
            <a:xfrm>
              <a:off x="129629" y="615143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64" name="Oval"/>
            <p:cNvSpPr/>
            <p:nvPr/>
          </p:nvSpPr>
          <p:spPr>
            <a:xfrm>
              <a:off x="129629" y="1105531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765" name="Oval"/>
            <p:cNvSpPr/>
            <p:nvPr/>
          </p:nvSpPr>
          <p:spPr>
            <a:xfrm>
              <a:off x="129629" y="1595919"/>
              <a:ext cx="424568" cy="393010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solidFill>
                    <a:srgbClr val="C82506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67" name="Oval"/>
              <p:cNvSpPr/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67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225" y="8312949"/>
                <a:ext cx="1303794" cy="1298350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accent1">
                    <a:lumOff val="-13575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8" name="Line"/>
          <p:cNvSpPr/>
          <p:nvPr/>
        </p:nvSpPr>
        <p:spPr>
          <a:xfrm flipV="1">
            <a:off x="20098123" y="9758308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9" name="Oval"/>
              <p:cNvSpPr/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6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76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5911" y="5705544"/>
                <a:ext cx="1303794" cy="1298350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0" name="Line"/>
          <p:cNvSpPr/>
          <p:nvPr/>
        </p:nvSpPr>
        <p:spPr>
          <a:xfrm flipV="1">
            <a:off x="20098123" y="7145096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71" name="Line"/>
          <p:cNvSpPr/>
          <p:nvPr/>
        </p:nvSpPr>
        <p:spPr>
          <a:xfrm flipV="1">
            <a:off x="20098123" y="4531884"/>
            <a:ext cx="1" cy="110966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2" name="Rectangle"/>
              <p:cNvSpPr txBox="1"/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4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72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883" y="4626189"/>
                <a:ext cx="631772" cy="785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3" name="&lt;e&gt;"/>
          <p:cNvSpPr txBox="1"/>
          <p:nvPr/>
        </p:nvSpPr>
        <p:spPr>
          <a:xfrm>
            <a:off x="18986549" y="3360751"/>
            <a:ext cx="2229409" cy="97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r>
              <a:t>&lt;e&gt;</a:t>
            </a:r>
          </a:p>
        </p:txBody>
      </p:sp>
      <p:sp>
        <p:nvSpPr>
          <p:cNvPr id="774" name="Line"/>
          <p:cNvSpPr/>
          <p:nvPr/>
        </p:nvSpPr>
        <p:spPr>
          <a:xfrm>
            <a:off x="10641824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75" name="Line"/>
          <p:cNvSpPr/>
          <p:nvPr/>
        </p:nvSpPr>
        <p:spPr>
          <a:xfrm>
            <a:off x="14570887" y="6449928"/>
            <a:ext cx="1667460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76" name="Line"/>
          <p:cNvSpPr/>
          <p:nvPr/>
        </p:nvSpPr>
        <p:spPr>
          <a:xfrm>
            <a:off x="18142762" y="6449928"/>
            <a:ext cx="1103375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77" name="Line"/>
          <p:cNvSpPr/>
          <p:nvPr/>
        </p:nvSpPr>
        <p:spPr>
          <a:xfrm>
            <a:off x="4569637" y="6449928"/>
            <a:ext cx="741714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78" name="word…"/>
          <p:cNvSpPr txBox="1"/>
          <p:nvPr/>
        </p:nvSpPr>
        <p:spPr>
          <a:xfrm>
            <a:off x="3124082" y="11304633"/>
            <a:ext cx="2211147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word</a:t>
            </a:r>
          </a:p>
          <a:p>
            <a:pPr>
              <a:defRPr sz="3200"/>
            </a:pPr>
            <a:r>
              <a:t>embedding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9" name="Oval"/>
              <p:cNvSpPr/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𝑒𝑛𝑐</m:t>
                          </m:r>
                        </m:sup>
                      </m:sSup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779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672" y="5796025"/>
                <a:ext cx="1303795" cy="1298350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accent5">
                    <a:lumOff val="-29866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Seq2seq train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training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3" name="Similar to training a language model!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2707369"/>
                <a:ext cx="15609094" cy="7209058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580628" indent="-580628" defTabSz="780454">
                  <a:spcBef>
                    <a:spcPts val="40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80"/>
                </a:pPr>
                <a:r>
                  <a:t>Similar to training a language model!</a:t>
                </a:r>
              </a:p>
              <a:p>
                <a:pPr marL="580628" indent="-580628" defTabSz="780454">
                  <a:spcBef>
                    <a:spcPts val="40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80"/>
                </a:pPr>
                <a:r>
                  <a:t>Minimize cross-entropy loss:</a:t>
                </a:r>
              </a:p>
              <a:p>
                <a:pPr marL="0" lvl="1" indent="0" algn="ctr" defTabSz="780454">
                  <a:spcBef>
                    <a:spcPts val="4000"/>
                  </a:spcBef>
                  <a:buSzTx/>
                  <a:buNone/>
                  <a:defRPr sz="4180"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50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50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50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50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50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50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  <a:p>
                <a:pPr marL="580628" indent="-580628" defTabSz="780454">
                  <a:spcBef>
                    <a:spcPts val="40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80"/>
                </a:pPr>
                <a:r>
                  <a:t>Back-propagate gradients through </a:t>
                </a:r>
                <a:r>
                  <a:rPr i="1">
                    <a:solidFill>
                      <a:schemeClr val="accent5">
                        <a:lumOff val="-29866"/>
                      </a:schemeClr>
                    </a:solidFill>
                  </a:rPr>
                  <a:t>both decoder and encoder</a:t>
                </a:r>
                <a:endParaRPr>
                  <a:solidFill>
                    <a:schemeClr val="accent5">
                      <a:lumOff val="-29866"/>
                    </a:schemeClr>
                  </a:solidFill>
                </a:endParaRPr>
              </a:p>
              <a:p>
                <a:pPr marL="580628" indent="-580628" defTabSz="780454">
                  <a:spcBef>
                    <a:spcPts val="40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80"/>
                </a:pPr>
                <a:r>
                  <a:t>Need a really big corpus</a:t>
                </a:r>
              </a:p>
            </p:txBody>
          </p:sp>
        </mc:Choice>
        <mc:Fallback xmlns="">
          <p:sp>
            <p:nvSpPr>
              <p:cNvPr id="783" name="Similar to training a language model!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2707369"/>
                <a:ext cx="15609094" cy="7209058"/>
              </a:xfrm>
              <a:prstGeom prst="rect">
                <a:avLst/>
              </a:prstGeom>
              <a:blipFill>
                <a:blip r:embed="rId2"/>
                <a:stretch>
                  <a:fillRect l="-6094" t="-15385" b="-12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9" name="Group"/>
          <p:cNvGrpSpPr/>
          <p:nvPr/>
        </p:nvGrpSpPr>
        <p:grpSpPr>
          <a:xfrm>
            <a:off x="11950146" y="10005228"/>
            <a:ext cx="8254998" cy="3486035"/>
            <a:chOff x="0" y="0"/>
            <a:chExt cx="8254997" cy="3486034"/>
          </a:xfrm>
        </p:grpSpPr>
        <p:sp>
          <p:nvSpPr>
            <p:cNvPr id="784" name="English: Machine translation is cool!"/>
            <p:cNvSpPr txBox="1"/>
            <p:nvPr/>
          </p:nvSpPr>
          <p:spPr>
            <a:xfrm>
              <a:off x="470226" y="2301535"/>
              <a:ext cx="7584304" cy="11844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 i="1">
                  <a:solidFill>
                    <a:srgbClr val="0365C0"/>
                  </a:solidFill>
                  <a:latin typeface="+mj-lt"/>
                  <a:ea typeface="+mj-ea"/>
                  <a:cs typeface="+mj-cs"/>
                  <a:sym typeface="Gill Sans"/>
                </a:defRPr>
              </a:pPr>
              <a:r>
                <a:rPr dirty="0"/>
                <a:t>English: </a:t>
              </a:r>
              <a:r>
                <a:rPr i="0" dirty="0"/>
                <a:t>Machine translation is cool!</a:t>
              </a:r>
            </a:p>
          </p:txBody>
        </p:sp>
        <p:grpSp>
          <p:nvGrpSpPr>
            <p:cNvPr id="787" name="Group"/>
            <p:cNvGrpSpPr/>
            <p:nvPr/>
          </p:nvGrpSpPr>
          <p:grpSpPr>
            <a:xfrm rot="18900000">
              <a:off x="3601461" y="1156161"/>
              <a:ext cx="1052073" cy="1055472"/>
              <a:chOff x="0" y="0"/>
              <a:chExt cx="1052072" cy="1055471"/>
            </a:xfrm>
          </p:grpSpPr>
          <p:sp>
            <p:nvSpPr>
              <p:cNvPr id="785" name="Arrow"/>
              <p:cNvSpPr/>
              <p:nvPr/>
            </p:nvSpPr>
            <p:spPr>
              <a:xfrm rot="8100000">
                <a:off x="126055" y="370183"/>
                <a:ext cx="538763" cy="579703"/>
              </a:xfrm>
              <a:prstGeom prst="rightArrow">
                <a:avLst>
                  <a:gd name="adj1" fmla="val 47562"/>
                  <a:gd name="adj2" fmla="val 60107"/>
                </a:avLst>
              </a:prstGeom>
              <a:solidFill>
                <a:srgbClr val="C0C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786" name="Arrow"/>
              <p:cNvSpPr/>
              <p:nvPr/>
            </p:nvSpPr>
            <p:spPr>
              <a:xfrm rot="18900000">
                <a:off x="387254" y="105585"/>
                <a:ext cx="538763" cy="579703"/>
              </a:xfrm>
              <a:prstGeom prst="rightArrow">
                <a:avLst>
                  <a:gd name="adj1" fmla="val 47562"/>
                  <a:gd name="adj2" fmla="val 60107"/>
                </a:avLst>
              </a:prstGeom>
              <a:solidFill>
                <a:srgbClr val="C0C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sp>
          <p:nvSpPr>
            <p:cNvPr id="788" name="Rounded Rectangle"/>
            <p:cNvSpPr/>
            <p:nvPr/>
          </p:nvSpPr>
          <p:spPr>
            <a:xfrm>
              <a:off x="0" y="0"/>
              <a:ext cx="8254997" cy="3367796"/>
            </a:xfrm>
            <a:prstGeom prst="roundRect">
              <a:avLst>
                <a:gd name="adj" fmla="val 13709"/>
              </a:avLst>
            </a:prstGeom>
            <a:noFill/>
            <a:ln w="12700" cap="flat">
              <a:solidFill>
                <a:srgbClr val="85888D"/>
              </a:solidFill>
              <a:prstDash val="solid"/>
              <a:miter lim="400000"/>
            </a:ln>
            <a:effectLst>
              <a:outerShdw blurRad="889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790" name="36M sentence pairs"/>
          <p:cNvSpPr/>
          <p:nvPr/>
        </p:nvSpPr>
        <p:spPr>
          <a:xfrm rot="21600000">
            <a:off x="13474673" y="8686016"/>
            <a:ext cx="5205945" cy="1742327"/>
          </a:xfrm>
          <a:prstGeom prst="rect">
            <a:avLst/>
          </a:prstGeom>
          <a:solidFill>
            <a:srgbClr val="FAFACC"/>
          </a:solidFill>
          <a:ln w="25400">
            <a:solidFill>
              <a:srgbClr val="F0E09E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900"/>
              </a:spcBef>
              <a:defRPr sz="46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36M sentence pairs</a:t>
            </a:r>
          </a:p>
        </p:txBody>
      </p:sp>
      <p:sp>
        <p:nvSpPr>
          <p:cNvPr id="791" name="Russian: Машинный перевод - это крутo!"/>
          <p:cNvSpPr txBox="1"/>
          <p:nvPr/>
        </p:nvSpPr>
        <p:spPr>
          <a:xfrm>
            <a:off x="12076042" y="10705366"/>
            <a:ext cx="8003209" cy="663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00882B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i="1"/>
              <a:t>Russian</a:t>
            </a:r>
            <a:r>
              <a:t>: Машинный перевод - это крутo! </a:t>
            </a:r>
          </a:p>
        </p:txBody>
      </p:sp>
      <p:sp>
        <p:nvSpPr>
          <p:cNvPr id="7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Seq2seq train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training</a:t>
            </a:r>
          </a:p>
        </p:txBody>
      </p:sp>
      <p:pic>
        <p:nvPicPr>
          <p:cNvPr id="795" name="Screen Shot 2019-11-11 at 8.48.46 PM.jpg" descr="Screen Shot 2019-11-11 at 8.48.46 PM.jpg"/>
          <p:cNvPicPr>
            <a:picLocks noChangeAspect="1"/>
          </p:cNvPicPr>
          <p:nvPr/>
        </p:nvPicPr>
        <p:blipFill>
          <a:blip r:embed="rId2"/>
          <a:srcRect l="836"/>
          <a:stretch>
            <a:fillRect/>
          </a:stretch>
        </p:blipFill>
        <p:spPr>
          <a:xfrm>
            <a:off x="3703278" y="2365280"/>
            <a:ext cx="16293189" cy="10787064"/>
          </a:xfrm>
          <a:prstGeom prst="rect">
            <a:avLst/>
          </a:prstGeom>
          <a:ln w="12700">
            <a:miter lim="400000"/>
          </a:ln>
        </p:spPr>
      </p:pic>
      <p:sp>
        <p:nvSpPr>
          <p:cNvPr id="796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97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Efficient Training: Batch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Efficient Training: Batching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1" name="Apply RNNs to batches of sequences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2653467"/>
                <a:ext cx="15609094" cy="2340406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Apply RNNs to batches of sequences</a:t>
                </a:r>
              </a:p>
              <a:p>
                <a:r>
                  <a:rPr dirty="0"/>
                  <a:t>Present data as 3D tensor of (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dirty="0"/>
                  <a:t>)</a:t>
                </a:r>
              </a:p>
              <a:p>
                <a:r>
                  <a:rPr dirty="0"/>
                  <a:t>Use mask matrix to aid with computations that ignore padded zeros</a:t>
                </a:r>
              </a:p>
            </p:txBody>
          </p:sp>
        </mc:Choice>
        <mc:Fallback xmlns="">
          <p:sp>
            <p:nvSpPr>
              <p:cNvPr id="801" name="Apply RNNs to batches of sequence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2653467"/>
                <a:ext cx="15609094" cy="2340406"/>
              </a:xfrm>
              <a:prstGeom prst="rect">
                <a:avLst/>
              </a:prstGeom>
              <a:blipFill>
                <a:blip r:embed="rId2"/>
                <a:stretch>
                  <a:fillRect l="-2109" t="-11719" b="-14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21</a:t>
            </a:fld>
            <a:endParaRPr/>
          </a:p>
        </p:txBody>
      </p:sp>
      <p:graphicFrame>
        <p:nvGraphicFramePr>
          <p:cNvPr id="803" name="Table 1"/>
          <p:cNvGraphicFramePr/>
          <p:nvPr>
            <p:extLst>
              <p:ext uri="{D42A27DB-BD31-4B8C-83A1-F6EECF244321}">
                <p14:modId xmlns:p14="http://schemas.microsoft.com/office/powerpoint/2010/main" val="4017801609"/>
              </p:ext>
            </p:extLst>
          </p:nvPr>
        </p:nvGraphicFramePr>
        <p:xfrm>
          <a:off x="266879" y="6399841"/>
          <a:ext cx="10107090" cy="5281832"/>
        </p:xfrm>
        <a:graphic>
          <a:graphicData uri="http://schemas.openxmlformats.org/drawingml/2006/table">
            <a:tbl>
              <a:tblPr>
                <a:tableStyleId>{2708684C-4D16-4618-839F-0558EEFCDFE6}</a:tableStyleId>
              </a:tblPr>
              <a:tblGrid>
                <a:gridCol w="1684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4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4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AFE489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C98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04" name="Table 1-1"/>
          <p:cNvGraphicFramePr/>
          <p:nvPr>
            <p:extLst>
              <p:ext uri="{D42A27DB-BD31-4B8C-83A1-F6EECF244321}">
                <p14:modId xmlns:p14="http://schemas.microsoft.com/office/powerpoint/2010/main" val="4275712134"/>
              </p:ext>
            </p:extLst>
          </p:nvPr>
        </p:nvGraphicFramePr>
        <p:xfrm>
          <a:off x="12302652" y="6399841"/>
          <a:ext cx="1684515" cy="5281832"/>
        </p:xfrm>
        <a:graphic>
          <a:graphicData uri="http://schemas.openxmlformats.org/drawingml/2006/table">
            <a:tbl>
              <a:tblPr>
                <a:tableStyleId>{2708684C-4D16-4618-839F-0558EEFCDFE6}</a:tableStyleId>
              </a:tblPr>
              <a:tblGrid>
                <a:gridCol w="1684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4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B6E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B6E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6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B6E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458">
                <a:tc>
                  <a:txBody>
                    <a:bodyPr/>
                    <a:lstStyle/>
                    <a:p>
                      <a:pPr defTabSz="914400"/>
                      <a:r>
                        <a:rPr sz="3000" b="1"/>
                        <a:t>3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B6E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05" name="Padded sequences"/>
          <p:cNvSpPr txBox="1"/>
          <p:nvPr/>
        </p:nvSpPr>
        <p:spPr>
          <a:xfrm>
            <a:off x="3115218" y="5259499"/>
            <a:ext cx="497913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Padded sequences</a:t>
            </a:r>
          </a:p>
        </p:txBody>
      </p:sp>
      <p:sp>
        <p:nvSpPr>
          <p:cNvPr id="806" name="Lengths"/>
          <p:cNvSpPr txBox="1"/>
          <p:nvPr/>
        </p:nvSpPr>
        <p:spPr>
          <a:xfrm>
            <a:off x="12062959" y="5259499"/>
            <a:ext cx="216390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Lengths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289D94-D9CB-2EFC-014E-4DBB161BF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6863" y="8855112"/>
            <a:ext cx="9678166" cy="445678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BA8A302-B043-22EF-CE4F-98C8E1F385EB}"/>
              </a:ext>
            </a:extLst>
          </p:cNvPr>
          <p:cNvGrpSpPr/>
          <p:nvPr/>
        </p:nvGrpSpPr>
        <p:grpSpPr>
          <a:xfrm>
            <a:off x="11524069" y="4063949"/>
            <a:ext cx="11206800" cy="4819320"/>
            <a:chOff x="11524069" y="4063949"/>
            <a:chExt cx="11206800" cy="481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98A15D2-97B0-63DF-579E-5045AB9609EE}"/>
                    </a:ext>
                  </a:extLst>
                </p14:cNvPr>
                <p14:cNvContentPartPr/>
                <p14:nvPr/>
              </p14:nvContentPartPr>
              <p14:xfrm>
                <a:off x="12569149" y="4107509"/>
                <a:ext cx="3914280" cy="4775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98A15D2-97B0-63DF-579E-5045AB9609E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563029" y="4101389"/>
                  <a:ext cx="3926520" cy="47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C19ED42-D6D0-BC18-3A5A-09B2DE1C5CEE}"/>
                    </a:ext>
                  </a:extLst>
                </p14:cNvPr>
                <p14:cNvContentPartPr/>
                <p14:nvPr/>
              </p14:nvContentPartPr>
              <p14:xfrm>
                <a:off x="16843429" y="7198829"/>
                <a:ext cx="36720" cy="300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C19ED42-D6D0-BC18-3A5A-09B2DE1C5CE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837309" y="7192709"/>
                  <a:ext cx="489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0E0D194-6899-CAFD-BC29-AC948C6BBCFE}"/>
                    </a:ext>
                  </a:extLst>
                </p14:cNvPr>
                <p14:cNvContentPartPr/>
                <p14:nvPr/>
              </p14:nvContentPartPr>
              <p14:xfrm>
                <a:off x="16865749" y="7082909"/>
                <a:ext cx="304200" cy="516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0E0D194-6899-CAFD-BC29-AC948C6BBCF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6859629" y="7076789"/>
                  <a:ext cx="31644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6CF11C3-428C-938D-FD8C-E9D8A8A7C2FF}"/>
                    </a:ext>
                  </a:extLst>
                </p14:cNvPr>
                <p14:cNvContentPartPr/>
                <p14:nvPr/>
              </p14:nvContentPartPr>
              <p14:xfrm>
                <a:off x="17271829" y="7387469"/>
                <a:ext cx="156960" cy="6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6CF11C3-428C-938D-FD8C-E9D8A8A7C2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265709" y="7381349"/>
                  <a:ext cx="169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AA6FA98-3749-9152-D241-604E9AA6566E}"/>
                    </a:ext>
                  </a:extLst>
                </p14:cNvPr>
                <p14:cNvContentPartPr/>
                <p14:nvPr/>
              </p14:nvContentPartPr>
              <p14:xfrm>
                <a:off x="17300989" y="7535789"/>
                <a:ext cx="228240" cy="11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AA6FA98-3749-9152-D241-604E9AA6566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294869" y="7529669"/>
                  <a:ext cx="2404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BB1969A-9851-200D-232B-05295584B860}"/>
                    </a:ext>
                  </a:extLst>
                </p14:cNvPr>
                <p14:cNvContentPartPr/>
                <p14:nvPr/>
              </p14:nvContentPartPr>
              <p14:xfrm>
                <a:off x="17721829" y="7289189"/>
                <a:ext cx="399240" cy="465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BB1969A-9851-200D-232B-05295584B86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715709" y="7283069"/>
                  <a:ext cx="41148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0C0DBEF-EA27-C641-2D69-F6AAD52A6D75}"/>
                    </a:ext>
                  </a:extLst>
                </p14:cNvPr>
                <p14:cNvContentPartPr/>
                <p14:nvPr/>
              </p14:nvContentPartPr>
              <p14:xfrm>
                <a:off x="11524069" y="4063949"/>
                <a:ext cx="11206800" cy="4430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0C0DBEF-EA27-C641-2D69-F6AAD52A6D7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517949" y="4057829"/>
                  <a:ext cx="11219040" cy="444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841AADE-C4E0-5405-F880-DAF078CF9B9B}"/>
              </a:ext>
            </a:extLst>
          </p:cNvPr>
          <p:cNvGrpSpPr/>
          <p:nvPr/>
        </p:nvGrpSpPr>
        <p:grpSpPr>
          <a:xfrm>
            <a:off x="19536229" y="8055269"/>
            <a:ext cx="320760" cy="473760"/>
            <a:chOff x="19536229" y="8055269"/>
            <a:chExt cx="320760" cy="47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C2CCC15-23A9-6979-BD1C-168BC255CEBC}"/>
                    </a:ext>
                  </a:extLst>
                </p14:cNvPr>
                <p14:cNvContentPartPr/>
                <p14:nvPr/>
              </p14:nvContentPartPr>
              <p14:xfrm>
                <a:off x="19536229" y="8055269"/>
                <a:ext cx="320760" cy="15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C2CCC15-23A9-6979-BD1C-168BC255CEB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9530109" y="8049149"/>
                  <a:ext cx="3330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CC75113-F1A7-CD7F-2F2E-9151CE09F01A}"/>
                    </a:ext>
                  </a:extLst>
                </p14:cNvPr>
                <p14:cNvContentPartPr/>
                <p14:nvPr/>
              </p14:nvContentPartPr>
              <p14:xfrm>
                <a:off x="19753669" y="8069669"/>
                <a:ext cx="15120" cy="459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CC75113-F1A7-CD7F-2F2E-9151CE09F01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9747549" y="8063549"/>
                  <a:ext cx="27360" cy="47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2B8119C-A605-08EA-168E-29A1600EB392}"/>
                  </a:ext>
                </a:extLst>
              </p14:cNvPr>
              <p14:cNvContentPartPr/>
              <p14:nvPr/>
            </p14:nvContentPartPr>
            <p14:xfrm>
              <a:off x="20203669" y="8273069"/>
              <a:ext cx="17568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2B8119C-A605-08EA-168E-29A1600EB39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197549" y="8266949"/>
                <a:ext cx="1879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D9AAB81-0699-43FE-9846-CB02A87140FF}"/>
                  </a:ext>
                </a:extLst>
              </p14:cNvPr>
              <p14:cNvContentPartPr/>
              <p14:nvPr/>
            </p14:nvContentPartPr>
            <p14:xfrm>
              <a:off x="20261629" y="8476109"/>
              <a:ext cx="17604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D9AAB81-0699-43FE-9846-CB02A87140F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0255509" y="8469989"/>
                <a:ext cx="18828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7928CA6D-7705-7D79-53AA-80DC64E1C69D}"/>
              </a:ext>
            </a:extLst>
          </p:cNvPr>
          <p:cNvGrpSpPr/>
          <p:nvPr/>
        </p:nvGrpSpPr>
        <p:grpSpPr>
          <a:xfrm>
            <a:off x="20754469" y="8113229"/>
            <a:ext cx="326160" cy="645840"/>
            <a:chOff x="20754469" y="8113229"/>
            <a:chExt cx="326160" cy="64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5322A4E-E605-B5F2-3F6A-5CC5B7B92399}"/>
                    </a:ext>
                  </a:extLst>
                </p14:cNvPr>
                <p14:cNvContentPartPr/>
                <p14:nvPr/>
              </p14:nvContentPartPr>
              <p14:xfrm>
                <a:off x="20754469" y="8113229"/>
                <a:ext cx="326160" cy="240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5322A4E-E605-B5F2-3F6A-5CC5B7B9239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748349" y="8107109"/>
                  <a:ext cx="3384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E6DE182-51D0-3A53-6075-FC63C5FC5644}"/>
                    </a:ext>
                  </a:extLst>
                </p14:cNvPr>
                <p14:cNvContentPartPr/>
                <p14:nvPr/>
              </p14:nvContentPartPr>
              <p14:xfrm>
                <a:off x="20898469" y="8210789"/>
                <a:ext cx="74880" cy="548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E6DE182-51D0-3A53-6075-FC63C5FC564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892349" y="8204669"/>
                  <a:ext cx="87120" cy="560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0D4499B-A49F-298C-71AA-99FA55CE32D3}"/>
              </a:ext>
            </a:extLst>
          </p:cNvPr>
          <p:cNvSpPr txBox="1"/>
          <p:nvPr/>
        </p:nvSpPr>
        <p:spPr>
          <a:xfrm>
            <a:off x="11433229" y="2699774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feature, or Embedding dimension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A59786D-DC01-3A0B-87A7-80616F3594C8}"/>
                  </a:ext>
                </a:extLst>
              </p14:cNvPr>
              <p14:cNvContentPartPr/>
              <p14:nvPr/>
            </p14:nvContentPartPr>
            <p14:xfrm>
              <a:off x="13411189" y="3354029"/>
              <a:ext cx="75960" cy="2167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A59786D-DC01-3A0B-87A7-80616F3594C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3405069" y="3347909"/>
                <a:ext cx="88200" cy="22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2DAA3E78-53D9-474B-CFC2-9DD09CCE8C14}"/>
              </a:ext>
            </a:extLst>
          </p:cNvPr>
          <p:cNvGrpSpPr/>
          <p:nvPr/>
        </p:nvGrpSpPr>
        <p:grpSpPr>
          <a:xfrm>
            <a:off x="14310829" y="3570029"/>
            <a:ext cx="1522800" cy="445320"/>
            <a:chOff x="14310829" y="3570029"/>
            <a:chExt cx="1522800" cy="4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4C21FE7-B427-4408-7AB8-ED26F43DE486}"/>
                    </a:ext>
                  </a:extLst>
                </p14:cNvPr>
                <p14:cNvContentPartPr/>
                <p14:nvPr/>
              </p14:nvContentPartPr>
              <p14:xfrm>
                <a:off x="14383549" y="3657509"/>
                <a:ext cx="15120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4C21FE7-B427-4408-7AB8-ED26F43DE4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377429" y="3651389"/>
                  <a:ext cx="1634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3EE3D66-E50D-961C-EBBF-BB9764FDF48B}"/>
                    </a:ext>
                  </a:extLst>
                </p14:cNvPr>
                <p14:cNvContentPartPr/>
                <p14:nvPr/>
              </p14:nvContentPartPr>
              <p14:xfrm>
                <a:off x="14310829" y="3788189"/>
                <a:ext cx="246960" cy="15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3EE3D66-E50D-961C-EBBF-BB9764FDF48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4304709" y="3782069"/>
                  <a:ext cx="2592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EAA272D-A1D5-4EC8-C4D1-08DA5D3E5855}"/>
                    </a:ext>
                  </a:extLst>
                </p14:cNvPr>
                <p14:cNvContentPartPr/>
                <p14:nvPr/>
              </p14:nvContentPartPr>
              <p14:xfrm>
                <a:off x="14383189" y="3642749"/>
                <a:ext cx="15120" cy="330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EAA272D-A1D5-4EC8-C4D1-08DA5D3E585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377069" y="3636629"/>
                  <a:ext cx="2736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5910C93-FAC4-507D-690B-679591446422}"/>
                    </a:ext>
                  </a:extLst>
                </p14:cNvPr>
                <p14:cNvContentPartPr/>
                <p14:nvPr/>
              </p14:nvContentPartPr>
              <p14:xfrm>
                <a:off x="14717269" y="3715469"/>
                <a:ext cx="11052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5910C93-FAC4-507D-690B-67959144642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4711149" y="3709349"/>
                  <a:ext cx="122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7FB34E4-87BB-D551-7D05-ADDEAA4E2D86}"/>
                    </a:ext>
                  </a:extLst>
                </p14:cNvPr>
                <p14:cNvContentPartPr/>
                <p14:nvPr/>
              </p14:nvContentPartPr>
              <p14:xfrm>
                <a:off x="14673709" y="3831749"/>
                <a:ext cx="170640" cy="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7FB34E4-87BB-D551-7D05-ADDEAA4E2D8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667589" y="3825629"/>
                  <a:ext cx="1828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ECA3B3F-7528-A5AA-4C4F-32E9207F806A}"/>
                    </a:ext>
                  </a:extLst>
                </p14:cNvPr>
                <p14:cNvContentPartPr/>
                <p14:nvPr/>
              </p14:nvContentPartPr>
              <p14:xfrm>
                <a:off x="14980069" y="3570029"/>
                <a:ext cx="235800" cy="445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ECA3B3F-7528-A5AA-4C4F-32E9207F806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4973949" y="3563909"/>
                  <a:ext cx="24804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F4D16DC-A0A8-4EEA-8D1B-DDE9E1E16A41}"/>
                    </a:ext>
                  </a:extLst>
                </p14:cNvPr>
                <p14:cNvContentPartPr/>
                <p14:nvPr/>
              </p14:nvContentPartPr>
              <p14:xfrm>
                <a:off x="15326749" y="3733109"/>
                <a:ext cx="178920" cy="184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F4D16DC-A0A8-4EEA-8D1B-DDE9E1E16A4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320629" y="3726989"/>
                  <a:ext cx="1911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6DB5228-CA4A-3E25-2EEC-C653D52207B0}"/>
                    </a:ext>
                  </a:extLst>
                </p14:cNvPr>
                <p14:cNvContentPartPr/>
                <p14:nvPr/>
              </p14:nvContentPartPr>
              <p14:xfrm>
                <a:off x="15588469" y="3766949"/>
                <a:ext cx="245160" cy="205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6DB5228-CA4A-3E25-2EEC-C653D52207B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582349" y="3760829"/>
                  <a:ext cx="2574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D04F8C1-B106-F51D-F0E3-F4518CB2CD32}"/>
                    </a:ext>
                  </a:extLst>
                </p14:cNvPr>
                <p14:cNvContentPartPr/>
                <p14:nvPr/>
              </p14:nvContentPartPr>
              <p14:xfrm>
                <a:off x="15050989" y="3732389"/>
                <a:ext cx="178920" cy="27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D04F8C1-B106-F51D-F0E3-F4518CB2CD3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044869" y="3726269"/>
                  <a:ext cx="191160" cy="392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Batching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514975"/>
          </a:xfrm>
          <a:prstGeom prst="rect">
            <a:avLst/>
          </a:prstGeom>
        </p:spPr>
        <p:txBody>
          <a:bodyPr/>
          <a:lstStyle/>
          <a:p>
            <a:r>
              <a:t>Batching</a:t>
            </a:r>
          </a:p>
        </p:txBody>
      </p:sp>
      <p:sp>
        <p:nvSpPr>
          <p:cNvPr id="809" name="Sorting (partially) can help to create more efficient mini-batches…"/>
          <p:cNvSpPr txBox="1">
            <a:spLocks noGrp="1"/>
          </p:cNvSpPr>
          <p:nvPr>
            <p:ph type="body" sz="quarter" idx="1"/>
          </p:nvPr>
        </p:nvSpPr>
        <p:spPr>
          <a:xfrm>
            <a:off x="3978239" y="2334991"/>
            <a:ext cx="16427523" cy="1514975"/>
          </a:xfrm>
          <a:prstGeom prst="rect">
            <a:avLst/>
          </a:prstGeom>
        </p:spPr>
        <p:txBody>
          <a:bodyPr/>
          <a:lstStyle/>
          <a:p>
            <a:r>
              <a:rPr dirty="0"/>
              <a:t>Sorting (partially) can help to create more efficient mini-batches</a:t>
            </a:r>
          </a:p>
          <a:p>
            <a:r>
              <a:rPr dirty="0"/>
              <a:t>However, the input is less randomized</a:t>
            </a:r>
          </a:p>
        </p:txBody>
      </p:sp>
      <p:grpSp>
        <p:nvGrpSpPr>
          <p:cNvPr id="812" name="Group"/>
          <p:cNvGrpSpPr/>
          <p:nvPr/>
        </p:nvGrpSpPr>
        <p:grpSpPr>
          <a:xfrm>
            <a:off x="3217664" y="3834931"/>
            <a:ext cx="17948672" cy="4349923"/>
            <a:chOff x="0" y="0"/>
            <a:chExt cx="17948671" cy="4349922"/>
          </a:xfrm>
        </p:grpSpPr>
        <p:pic>
          <p:nvPicPr>
            <p:cNvPr id="810" name="Screen Shot 2020-03-05 at 2.24.13 PM.png" descr="Screen Shot 2020-03-05 at 2.24.13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06609"/>
              <a:ext cx="17948672" cy="36433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11" name="Unsorted"/>
            <p:cNvSpPr txBox="1"/>
            <p:nvPr/>
          </p:nvSpPr>
          <p:spPr>
            <a:xfrm>
              <a:off x="285302" y="0"/>
              <a:ext cx="2542889" cy="7597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>
              <a:lvl1pPr algn="l" defTabSz="328612">
                <a:spcBef>
                  <a:spcPts val="500"/>
                </a:spcBef>
                <a:defRPr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Unsorted</a:t>
              </a:r>
            </a:p>
          </p:txBody>
        </p:sp>
      </p:grpSp>
      <p:grpSp>
        <p:nvGrpSpPr>
          <p:cNvPr id="815" name="Group"/>
          <p:cNvGrpSpPr/>
          <p:nvPr/>
        </p:nvGrpSpPr>
        <p:grpSpPr>
          <a:xfrm>
            <a:off x="3253382" y="8605297"/>
            <a:ext cx="17877236" cy="4281832"/>
            <a:chOff x="0" y="0"/>
            <a:chExt cx="17877234" cy="4281831"/>
          </a:xfrm>
        </p:grpSpPr>
        <p:pic>
          <p:nvPicPr>
            <p:cNvPr id="813" name="Screen Shot 2020-03-05 at 2.24.21 PM.png" descr="Screen Shot 2020-03-05 at 2.24.21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727815"/>
              <a:ext cx="17877235" cy="35540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14" name="Sorted"/>
            <p:cNvSpPr txBox="1"/>
            <p:nvPr/>
          </p:nvSpPr>
          <p:spPr>
            <a:xfrm>
              <a:off x="249583" y="0"/>
              <a:ext cx="2542889" cy="7597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>
              <a:lvl1pPr algn="l" defTabSz="328612">
                <a:spcBef>
                  <a:spcPts val="500"/>
                </a:spcBef>
                <a:defRPr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Sorted</a:t>
              </a:r>
            </a:p>
          </p:txBody>
        </p:sp>
      </p:grpSp>
      <p:sp>
        <p:nvSpPr>
          <p:cNvPr id="81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" grpId="0" animBg="1" advAuto="0"/>
      <p:bldP spid="815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Decoding strategies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Decoding strategies</a:t>
            </a:r>
          </a:p>
        </p:txBody>
      </p:sp>
      <p:sp>
        <p:nvSpPr>
          <p:cNvPr id="81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23</a:t>
            </a:fld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ene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Generation</a:t>
            </a:r>
          </a:p>
        </p:txBody>
      </p:sp>
      <p:sp>
        <p:nvSpPr>
          <p:cNvPr id="824" name="How can we use our model (decoder) to generate sentences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13315">
              <a:spcBef>
                <a:spcPts val="4100"/>
              </a:spcBef>
              <a:buSzTx/>
              <a:buNone/>
              <a:defRPr sz="5742"/>
            </a:pPr>
            <a:r>
              <a:t>How can we use our model (decoder) to generate sentences?  </a:t>
            </a:r>
          </a:p>
          <a:p>
            <a:pPr marL="607694" indent="-607694" defTabSz="813315">
              <a:spcBef>
                <a:spcPts val="4100"/>
              </a:spcBef>
              <a:defRPr sz="5742"/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Sampling</a:t>
            </a:r>
            <a:r>
              <a:t>: Try to generate a </a:t>
            </a:r>
            <a:r>
              <a:rPr i="1">
                <a:solidFill>
                  <a:schemeClr val="accent5">
                    <a:lumOff val="-29866"/>
                  </a:schemeClr>
                </a:solidFill>
              </a:rPr>
              <a:t>random</a:t>
            </a:r>
            <a:r>
              <a:t> sentence according the the probability distribution</a:t>
            </a:r>
          </a:p>
          <a:p>
            <a:pPr marL="586739" indent="-586739" defTabSz="813315">
              <a:spcBef>
                <a:spcPts val="4100"/>
              </a:spcBef>
              <a:defRPr sz="1584"/>
            </a:pPr>
            <a:endParaRPr/>
          </a:p>
          <a:p>
            <a:pPr marL="607694" indent="-607694" defTabSz="813315">
              <a:spcBef>
                <a:spcPts val="4100"/>
              </a:spcBef>
              <a:defRPr sz="5742"/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Argmax</a:t>
            </a:r>
            <a:r>
              <a:t>: Try to generate the </a:t>
            </a:r>
            <a:r>
              <a:rPr i="1">
                <a:solidFill>
                  <a:schemeClr val="accent5">
                    <a:lumOff val="-29866"/>
                  </a:schemeClr>
                </a:solidFill>
              </a:rPr>
              <a:t>best</a:t>
            </a:r>
            <a:r>
              <a:t> sentence, the sentence with the </a:t>
            </a:r>
            <a:r>
              <a:rPr i="1">
                <a:solidFill>
                  <a:schemeClr val="accent5">
                    <a:lumOff val="-29866"/>
                  </a:schemeClr>
                </a:solidFill>
              </a:rPr>
              <a:t>highest</a:t>
            </a:r>
            <a:r>
              <a:t> probability</a:t>
            </a:r>
          </a:p>
        </p:txBody>
      </p:sp>
      <p:sp>
        <p:nvSpPr>
          <p:cNvPr id="8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Decoding Strategie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Decoding Strategies</a:t>
            </a:r>
          </a:p>
        </p:txBody>
      </p:sp>
      <p:sp>
        <p:nvSpPr>
          <p:cNvPr id="828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29" name="Pure (ancestral) sampling…"/>
          <p:cNvSpPr txBox="1">
            <a:spLocks noGrp="1"/>
          </p:cNvSpPr>
          <p:nvPr>
            <p:ph type="body" idx="1"/>
          </p:nvPr>
        </p:nvSpPr>
        <p:spPr>
          <a:xfrm>
            <a:off x="4687997" y="3283156"/>
            <a:ext cx="15609094" cy="9209242"/>
          </a:xfrm>
          <a:prstGeom prst="rect">
            <a:avLst/>
          </a:prstGeom>
        </p:spPr>
        <p:txBody>
          <a:bodyPr anchor="t"/>
          <a:lstStyle/>
          <a:p>
            <a:pPr marL="613833" indent="-613833">
              <a:buClr>
                <a:schemeClr val="accent1">
                  <a:lumOff val="-13575"/>
                </a:schemeClr>
              </a:buClr>
              <a:buChar char="‣"/>
              <a:defRPr sz="5800"/>
            </a:pPr>
            <a:r>
              <a:rPr dirty="0"/>
              <a:t>Pure (ancestral) sampling</a:t>
            </a:r>
          </a:p>
          <a:p>
            <a:pPr marL="613833" indent="-613833">
              <a:buClr>
                <a:schemeClr val="accent1">
                  <a:lumOff val="-13575"/>
                </a:schemeClr>
              </a:buClr>
              <a:buChar char="‣"/>
              <a:defRPr sz="5800"/>
            </a:pPr>
            <a:r>
              <a:rPr dirty="0"/>
              <a:t>Greedy decoding</a:t>
            </a:r>
          </a:p>
          <a:p>
            <a:pPr marL="613833" indent="-613833">
              <a:buClr>
                <a:schemeClr val="accent1">
                  <a:lumOff val="-13575"/>
                </a:schemeClr>
              </a:buClr>
              <a:buChar char="‣"/>
              <a:defRPr sz="5800"/>
            </a:pPr>
            <a:r>
              <a:rPr dirty="0"/>
              <a:t>Exhaustive search</a:t>
            </a:r>
          </a:p>
          <a:p>
            <a:pPr marL="613833" indent="-613833">
              <a:buClr>
                <a:schemeClr val="accent1">
                  <a:lumOff val="-13575"/>
                </a:schemeClr>
              </a:buClr>
              <a:buChar char="‣"/>
              <a:defRPr sz="5800"/>
            </a:pPr>
            <a:r>
              <a:rPr dirty="0"/>
              <a:t>Beam search</a:t>
            </a:r>
          </a:p>
          <a:p>
            <a:pPr marL="613833" indent="-613833">
              <a:buClr>
                <a:schemeClr val="accent1">
                  <a:lumOff val="-13575"/>
                </a:schemeClr>
              </a:buClr>
              <a:buChar char="‣"/>
              <a:defRPr sz="5800"/>
            </a:pPr>
            <a:r>
              <a:rPr dirty="0"/>
              <a:t>More on sampling</a:t>
            </a:r>
          </a:p>
        </p:txBody>
      </p:sp>
      <p:sp>
        <p:nvSpPr>
          <p:cNvPr id="8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Pure (ancestral) Sam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Pure (ancestral) Sampling</a:t>
            </a:r>
          </a:p>
        </p:txBody>
      </p:sp>
      <p:sp>
        <p:nvSpPr>
          <p:cNvPr id="833" name="Randomly sample words one by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15609094" cy="2398573"/>
          </a:xfrm>
          <a:prstGeom prst="rect">
            <a:avLst/>
          </a:prstGeom>
        </p:spPr>
        <p:txBody>
          <a:bodyPr/>
          <a:lstStyle/>
          <a:p>
            <a:r>
              <a:t>Randomly sample words one by one</a:t>
            </a:r>
          </a:p>
          <a:p>
            <a:r>
              <a:t>Provides diverse output (high variance)</a:t>
            </a:r>
          </a:p>
        </p:txBody>
      </p:sp>
      <p:pic>
        <p:nvPicPr>
          <p:cNvPr id="834" name="Screen Shot 2020-03-12 at 2.24.02 PM.png" descr="Screen Shot 2020-03-12 at 2.24.0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907" y="6513793"/>
            <a:ext cx="11746429" cy="5999879"/>
          </a:xfrm>
          <a:prstGeom prst="rect">
            <a:avLst/>
          </a:prstGeom>
          <a:ln w="12700">
            <a:miter lim="400000"/>
          </a:ln>
        </p:spPr>
      </p:pic>
      <p:sp>
        <p:nvSpPr>
          <p:cNvPr id="835" name="(figure credit: Luong, Cho, and Manning)"/>
          <p:cNvSpPr txBox="1"/>
          <p:nvPr/>
        </p:nvSpPr>
        <p:spPr>
          <a:xfrm>
            <a:off x="15015718" y="12761397"/>
            <a:ext cx="7450862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(figure credit: Luong, Cho, and Manning)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reedy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Greedy decoding</a:t>
            </a:r>
          </a:p>
        </p:txBody>
      </p:sp>
      <p:sp>
        <p:nvSpPr>
          <p:cNvPr id="839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840" name="Screen Shot 2019-11-11 at 8.50.49 PM.jpg" descr="Screen Shot 2019-11-11 at 8.50.49 P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096" y="2609417"/>
            <a:ext cx="10488999" cy="6541995"/>
          </a:xfrm>
          <a:prstGeom prst="rect">
            <a:avLst/>
          </a:prstGeom>
          <a:ln w="12700">
            <a:miter lim="400000"/>
          </a:ln>
        </p:spPr>
      </p:pic>
      <p:sp>
        <p:nvSpPr>
          <p:cNvPr id="841" name="Compute argmax at every step of decoder to generate word…"/>
          <p:cNvSpPr txBox="1">
            <a:spLocks noGrp="1"/>
          </p:cNvSpPr>
          <p:nvPr>
            <p:ph type="body" sz="half" idx="1"/>
          </p:nvPr>
        </p:nvSpPr>
        <p:spPr>
          <a:xfrm>
            <a:off x="4687997" y="9700503"/>
            <a:ext cx="15609094" cy="4326025"/>
          </a:xfrm>
          <a:prstGeom prst="rect">
            <a:avLst/>
          </a:prstGeom>
        </p:spPr>
        <p:txBody>
          <a:bodyPr anchor="t"/>
          <a:lstStyle/>
          <a:p>
            <a:pPr marL="617361" indent="-617361">
              <a:buClr>
                <a:schemeClr val="accent1">
                  <a:lumOff val="-13575"/>
                </a:schemeClr>
              </a:buClr>
              <a:buChar char="‣"/>
              <a:defRPr sz="5000"/>
            </a:pPr>
            <a:r>
              <a:t>Compute 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argmax</a:t>
            </a:r>
            <a:r>
              <a:t> at every step of decoder to generate word</a:t>
            </a:r>
          </a:p>
          <a:p>
            <a:pPr marL="617361" indent="-617361">
              <a:buClr>
                <a:schemeClr val="accent1">
                  <a:lumOff val="-13575"/>
                </a:schemeClr>
              </a:buClr>
              <a:buChar char="‣"/>
              <a:defRPr sz="5000">
                <a:solidFill>
                  <a:schemeClr val="accent5">
                    <a:lumOff val="-29866"/>
                  </a:schemeClr>
                </a:solidFill>
              </a:defRPr>
            </a:pPr>
            <a:r>
              <a:t>What’s wrong?</a:t>
            </a:r>
          </a:p>
        </p:txBody>
      </p:sp>
      <p:sp>
        <p:nvSpPr>
          <p:cNvPr id="8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Exhaustive search?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Exhaustive search?</a:t>
            </a:r>
          </a:p>
        </p:txBody>
      </p:sp>
      <p:sp>
        <p:nvSpPr>
          <p:cNvPr id="845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6" name="Find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617361" indent="-617361">
                  <a:buClr>
                    <a:schemeClr val="accent1">
                      <a:lumOff val="-13575"/>
                    </a:schemeClr>
                  </a:buClr>
                  <a:buChar char="‣"/>
                  <a:defRPr sz="5000"/>
                </a:pPr>
                <a:r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arg</m:t>
                    </m:r>
                    <m:limLow>
                      <m:limLow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e>
                      <m:lim>
                        <m:sSub>
                          <m:sSubPr>
                            <m:ctrlP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,...,</m:t>
                        </m:r>
                        <m:sSub>
                          <m:sSubPr>
                            <m:ctrlP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sz="6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lim>
                    </m:limLow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617361" indent="-617361">
                  <a:buClr>
                    <a:schemeClr val="accent1">
                      <a:lumOff val="-13575"/>
                    </a:schemeClr>
                  </a:buClr>
                  <a:buChar char="‣"/>
                  <a:defRPr sz="5000"/>
                </a:pPr>
                <a:r>
                  <a:t>Requires computing all possible sequences </a:t>
                </a:r>
              </a:p>
              <a:p>
                <a:pPr marL="1061861" lvl="1" indent="-617361">
                  <a:buClr>
                    <a:schemeClr val="accent1">
                      <a:lumOff val="-13575"/>
                    </a:schemeClr>
                  </a:buClr>
                  <a:buChar char="‣"/>
                  <a:defRPr sz="5000"/>
                </a:pPr>
                <a14:m>
                  <m:oMath xmlns:m="http://schemas.openxmlformats.org/officeDocument/2006/math"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sz="6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sz="6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complexity!</a:t>
                </a:r>
              </a:p>
              <a:p>
                <a:pPr marL="1061861" lvl="1" indent="-617361">
                  <a:buClr>
                    <a:schemeClr val="accent1">
                      <a:lumOff val="-13575"/>
                    </a:schemeClr>
                  </a:buClr>
                  <a:buChar char="‣"/>
                  <a:defRPr sz="5000"/>
                </a:pPr>
                <a:r>
                  <a:t>Too expensive</a:t>
                </a:r>
              </a:p>
            </p:txBody>
          </p:sp>
        </mc:Choice>
        <mc:Fallback xmlns="">
          <p:sp>
            <p:nvSpPr>
              <p:cNvPr id="846" name="Find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  <a:blipFill>
                <a:blip r:embed="rId2"/>
                <a:stretch>
                  <a:fillRect l="-7380" t="-11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Recall: Beam search (a middle ground)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Recall: Beam search (a middle ground)</a:t>
            </a:r>
          </a:p>
        </p:txBody>
      </p:sp>
      <p:sp>
        <p:nvSpPr>
          <p:cNvPr id="850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1" name="Key idea: At every step, keep track of the k most probable partial translations (hypotheses)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</p:spPr>
            <p:txBody>
              <a:bodyPr anchor="t"/>
              <a:lstStyle/>
              <a:p>
                <a:pPr defTabSz="813315">
                  <a:spcBef>
                    <a:spcPts val="4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950"/>
                </a:pPr>
                <a:r>
                  <a:rPr b="1"/>
                  <a:t>Key idea:</a:t>
                </a:r>
                <a:r>
                  <a:t> At every step, keep track of the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k most probable</a:t>
                </a:r>
                <a:r>
                  <a:t> partial translations (hypotheses)</a:t>
                </a:r>
              </a:p>
              <a:p>
                <a:pPr defTabSz="813315">
                  <a:spcBef>
                    <a:spcPts val="4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950"/>
                </a:pPr>
                <a:r>
                  <a:t>Score of each hypothesis = log probability</a:t>
                </a:r>
              </a:p>
              <a:p>
                <a:pPr marL="0" lvl="1" indent="0" algn="ctr" defTabSz="813315">
                  <a:spcBef>
                    <a:spcPts val="4100"/>
                  </a:spcBef>
                  <a:buSzTx/>
                  <a:buNone/>
                  <a:defRPr sz="495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6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6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6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6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lim>
                      </m:limUpp>
                      <m:r>
                        <m:rPr>
                          <m:sty m:val="p"/>
                        </m:rP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6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60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  <a:p>
                <a:pPr defTabSz="813315">
                  <a:spcBef>
                    <a:spcPts val="4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950"/>
                </a:pPr>
                <a:r>
                  <a:t>Not guaranteed to be optimal</a:t>
                </a:r>
              </a:p>
              <a:p>
                <a:pPr defTabSz="813315">
                  <a:spcBef>
                    <a:spcPts val="4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950"/>
                </a:pPr>
                <a:r>
                  <a:t>More efficient than exhaustive search</a:t>
                </a:r>
              </a:p>
            </p:txBody>
          </p:sp>
        </mc:Choice>
        <mc:Fallback xmlns="">
          <p:sp>
            <p:nvSpPr>
              <p:cNvPr id="851" name="Key idea: At every step, keep track of the k most probable partial translations (hypotheses)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  <a:blipFill>
                <a:blip r:embed="rId2"/>
                <a:stretch>
                  <a:fillRect l="-7341" t="-14636" b="-1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Beam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Beam decoding</a:t>
            </a:r>
          </a:p>
        </p:txBody>
      </p:sp>
      <p:sp>
        <p:nvSpPr>
          <p:cNvPr id="855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856" name="Screen Shot 2019-11-11 at 9.14.01 PM.jpg" descr="Screen Shot 2019-11-11 at 9.14.01 PM.jpg"/>
          <p:cNvPicPr>
            <a:picLocks noChangeAspect="1"/>
          </p:cNvPicPr>
          <p:nvPr/>
        </p:nvPicPr>
        <p:blipFill>
          <a:blip r:embed="rId2"/>
          <a:srcRect l="449" r="325"/>
          <a:stretch>
            <a:fillRect/>
          </a:stretch>
        </p:blipFill>
        <p:spPr>
          <a:xfrm>
            <a:off x="3429528" y="2549597"/>
            <a:ext cx="16850958" cy="9828147"/>
          </a:xfrm>
          <a:prstGeom prst="rect">
            <a:avLst/>
          </a:prstGeom>
          <a:ln w="12700">
            <a:miter lim="400000"/>
          </a:ln>
        </p:spPr>
      </p:pic>
      <p:sp>
        <p:nvSpPr>
          <p:cNvPr id="857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858" name="Rectangle"/>
          <p:cNvSpPr/>
          <p:nvPr/>
        </p:nvSpPr>
        <p:spPr>
          <a:xfrm>
            <a:off x="5954418" y="3847409"/>
            <a:ext cx="14690061" cy="84500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Beam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Beam decoding</a:t>
            </a:r>
          </a:p>
        </p:txBody>
      </p:sp>
      <p:sp>
        <p:nvSpPr>
          <p:cNvPr id="862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863" name="Screen Shot 2019-11-11 at 9.14.01 PM.jpg" descr="Screen Shot 2019-11-11 at 9.14.01 PM.jpg"/>
          <p:cNvPicPr>
            <a:picLocks noChangeAspect="1"/>
          </p:cNvPicPr>
          <p:nvPr/>
        </p:nvPicPr>
        <p:blipFill>
          <a:blip r:embed="rId2"/>
          <a:srcRect l="449" r="325"/>
          <a:stretch>
            <a:fillRect/>
          </a:stretch>
        </p:blipFill>
        <p:spPr>
          <a:xfrm>
            <a:off x="3429528" y="2513878"/>
            <a:ext cx="16850958" cy="9828147"/>
          </a:xfrm>
          <a:prstGeom prst="rect">
            <a:avLst/>
          </a:prstGeom>
          <a:ln w="12700">
            <a:miter lim="400000"/>
          </a:ln>
        </p:spPr>
      </p:pic>
      <p:sp>
        <p:nvSpPr>
          <p:cNvPr id="864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865" name="Rectangle"/>
          <p:cNvSpPr/>
          <p:nvPr/>
        </p:nvSpPr>
        <p:spPr>
          <a:xfrm>
            <a:off x="8775383" y="3847409"/>
            <a:ext cx="11869095" cy="845005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Beam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Beam decoding</a:t>
            </a:r>
          </a:p>
        </p:txBody>
      </p:sp>
      <p:sp>
        <p:nvSpPr>
          <p:cNvPr id="869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870" name="Screen Shot 2019-11-11 at 9.14.01 PM.jpg" descr="Screen Shot 2019-11-11 at 9.14.01 PM.jpg"/>
          <p:cNvPicPr>
            <a:picLocks noChangeAspect="1"/>
          </p:cNvPicPr>
          <p:nvPr/>
        </p:nvPicPr>
        <p:blipFill>
          <a:blip r:embed="rId2"/>
          <a:srcRect l="449" r="325"/>
          <a:stretch>
            <a:fillRect/>
          </a:stretch>
        </p:blipFill>
        <p:spPr>
          <a:xfrm>
            <a:off x="3429528" y="2513878"/>
            <a:ext cx="16850958" cy="9828147"/>
          </a:xfrm>
          <a:prstGeom prst="rect">
            <a:avLst/>
          </a:prstGeom>
          <a:ln w="12700">
            <a:miter lim="400000"/>
          </a:ln>
        </p:spPr>
      </p:pic>
      <p:sp>
        <p:nvSpPr>
          <p:cNvPr id="871" name="(slide credit: Abigail See)"/>
          <p:cNvSpPr txBox="1"/>
          <p:nvPr/>
        </p:nvSpPr>
        <p:spPr>
          <a:xfrm>
            <a:off x="16439337" y="12743538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8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Backtrack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rPr dirty="0"/>
              <a:t>Backtrack</a:t>
            </a:r>
          </a:p>
        </p:txBody>
      </p:sp>
      <p:sp>
        <p:nvSpPr>
          <p:cNvPr id="875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76" name="(slide credit: Abigail See)"/>
          <p:cNvSpPr txBox="1"/>
          <p:nvPr/>
        </p:nvSpPr>
        <p:spPr>
          <a:xfrm>
            <a:off x="16439337" y="12743538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pic>
        <p:nvPicPr>
          <p:cNvPr id="877" name="Screen Shot 2019-11-12 at 8.13.04 AM.jpg" descr="Screen Shot 2019-11-12 at 8.13.04 AM.jpg"/>
          <p:cNvPicPr>
            <a:picLocks noChangeAspect="1"/>
          </p:cNvPicPr>
          <p:nvPr/>
        </p:nvPicPr>
        <p:blipFill>
          <a:blip r:embed="rId2"/>
          <a:srcRect l="333" t="1119"/>
          <a:stretch>
            <a:fillRect/>
          </a:stretch>
        </p:blipFill>
        <p:spPr>
          <a:xfrm>
            <a:off x="3636737" y="2737933"/>
            <a:ext cx="16386110" cy="9692677"/>
          </a:xfrm>
          <a:prstGeom prst="rect">
            <a:avLst/>
          </a:prstGeom>
          <a:ln w="12700">
            <a:miter lim="400000"/>
          </a:ln>
        </p:spPr>
      </p:pic>
      <p:sp>
        <p:nvSpPr>
          <p:cNvPr id="8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55D274-C533-7F9B-9642-6D479FFD1983}"/>
              </a:ext>
            </a:extLst>
          </p:cNvPr>
          <p:cNvSpPr txBox="1"/>
          <p:nvPr/>
        </p:nvSpPr>
        <p:spPr>
          <a:xfrm>
            <a:off x="14480730" y="2170780"/>
            <a:ext cx="6166752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Maximize log probability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Beam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Beam decoding</a:t>
            </a:r>
          </a:p>
        </p:txBody>
      </p:sp>
      <p:sp>
        <p:nvSpPr>
          <p:cNvPr id="881" name="Square"/>
          <p:cNvSpPr/>
          <p:nvPr/>
        </p:nvSpPr>
        <p:spPr>
          <a:xfrm>
            <a:off x="3665211" y="11715441"/>
            <a:ext cx="1785938" cy="1785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2" name="Different hypotheses may produce   (end) token at different time steps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409495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Different hypotheses may produce </a:t>
                </a:r>
                <a14:m>
                  <m:oMath xmlns:m="http://schemas.openxmlformats.org/officeDocument/2006/math"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𝑒𝑜𝑠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dirty="0"/>
                  <a:t> (end) token at different time steps</a:t>
                </a:r>
              </a:p>
              <a:p>
                <a:pPr marL="707310" lvl="1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When a hypothesis produces </a:t>
                </a:r>
                <a14:m>
                  <m:oMath xmlns:m="http://schemas.openxmlformats.org/officeDocument/2006/math"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𝑒𝑜𝑠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dirty="0"/>
                  <a:t>, stop expanding it and place it aside</a:t>
                </a:r>
              </a:p>
              <a:p>
                <a:pPr marL="409495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Continue beam search until:</a:t>
                </a:r>
              </a:p>
              <a:p>
                <a:pPr marL="707310" lvl="1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All </a:t>
                </a:r>
                <a14:m>
                  <m:oMath xmlns:m="http://schemas.openxmlformats.org/officeDocument/2006/math"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dirty="0"/>
                  <a:t> hypotheses produce </a:t>
                </a:r>
                <a14:m>
                  <m:oMath xmlns:m="http://schemas.openxmlformats.org/officeDocument/2006/math"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𝑒𝑜𝑠</m:t>
                    </m:r>
                    <m:r>
                      <a:rPr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dirty="0"/>
                  <a:t> OR</a:t>
                </a:r>
              </a:p>
              <a:p>
                <a:pPr marL="707310" lvl="1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Hit max decoding limit T</a:t>
                </a:r>
              </a:p>
              <a:p>
                <a:pPr marL="409495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Select top hypotheses using the </a:t>
                </a:r>
                <a:r>
                  <a:rPr i="1" dirty="0"/>
                  <a:t>normalized </a:t>
                </a:r>
                <a:r>
                  <a:rPr dirty="0"/>
                  <a:t>likelihood score</a:t>
                </a:r>
              </a:p>
              <a:p>
                <a:pPr marL="0" lvl="1" indent="0" algn="ctr" defTabSz="550425">
                  <a:spcBef>
                    <a:spcPts val="2800"/>
                  </a:spcBef>
                  <a:buSzTx/>
                  <a:buNone/>
                  <a:defRPr sz="3484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limUpp>
                        <m:limUpp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m:rPr>
                          <m:sty m:val="p"/>
                        </m:rP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,...,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  <a:p>
                <a:pPr marL="707310" lvl="1" indent="-409495" defTabSz="550425">
                  <a:spcBef>
                    <a:spcPts val="2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484"/>
                </a:pPr>
                <a:r>
                  <a:rPr dirty="0"/>
                  <a:t>Otherwise</a:t>
                </a:r>
                <a:r>
                  <a:rPr lang="en-US" dirty="0"/>
                  <a:t> (if without normalization)</a:t>
                </a:r>
                <a:r>
                  <a:rPr dirty="0"/>
                  <a:t> shorter hypotheses have higher scores</a:t>
                </a:r>
              </a:p>
            </p:txBody>
          </p:sp>
        </mc:Choice>
        <mc:Fallback>
          <p:sp>
            <p:nvSpPr>
              <p:cNvPr id="882" name="Different hypotheses may produce   (end) token at different time step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687997" y="3283156"/>
                <a:ext cx="15609094" cy="9209242"/>
              </a:xfrm>
              <a:prstGeom prst="rect">
                <a:avLst/>
              </a:prstGeom>
              <a:blipFill>
                <a:blip r:embed="rId2"/>
                <a:stretch>
                  <a:fillRect l="-4998" t="-9073" r="-625" b="-7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Beam Search Pitfa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Beam Search Pitfalls</a:t>
            </a:r>
          </a:p>
        </p:txBody>
      </p:sp>
      <p:sp>
        <p:nvSpPr>
          <p:cNvPr id="886" name="Beam search can still be very repetitive.…"/>
          <p:cNvSpPr txBox="1">
            <a:spLocks noGrp="1"/>
          </p:cNvSpPr>
          <p:nvPr>
            <p:ph type="body" idx="1"/>
          </p:nvPr>
        </p:nvSpPr>
        <p:spPr>
          <a:xfrm>
            <a:off x="1206500" y="3251324"/>
            <a:ext cx="21971000" cy="9403177"/>
          </a:xfrm>
          <a:prstGeom prst="rect">
            <a:avLst/>
          </a:prstGeom>
        </p:spPr>
        <p:txBody>
          <a:bodyPr/>
          <a:lstStyle/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Beam search can still be very repetitive. </a:t>
            </a:r>
          </a:p>
          <a:p>
            <a:pPr marL="1207008" lvl="1" indent="-603504" defTabSz="2413955">
              <a:spcBef>
                <a:spcPts val="4400"/>
              </a:spcBef>
              <a:defRPr sz="4752"/>
            </a:pPr>
            <a:r>
              <a:rPr dirty="0"/>
              <a:t>Heuristic is to penalize repeated n-grams in the output. </a:t>
            </a:r>
          </a:p>
          <a:p>
            <a:pPr marL="1207008" lvl="1" indent="-603504" defTabSz="2413955">
              <a:spcBef>
                <a:spcPts val="4400"/>
              </a:spcBef>
              <a:defRPr sz="4752"/>
            </a:pPr>
            <a:r>
              <a:rPr dirty="0"/>
              <a:t>Manually set the probability of next words that could create an already seen n-gram to 0</a:t>
            </a:r>
          </a:p>
          <a:p>
            <a:pPr marL="1207008" lvl="1" indent="-603504" defTabSz="2413955">
              <a:spcBef>
                <a:spcPts val="4400"/>
              </a:spcBef>
              <a:defRPr sz="4752"/>
            </a:pPr>
            <a:r>
              <a:rPr dirty="0"/>
              <a:t>n should be greater than 2 or 3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The choices in beam search may not be very diverse.</a:t>
            </a:r>
          </a:p>
          <a:p>
            <a:pPr marL="1207008" lvl="1" indent="-603504" defTabSz="2413955">
              <a:spcBef>
                <a:spcPts val="4400"/>
              </a:spcBef>
              <a:defRPr sz="4752"/>
            </a:pPr>
            <a:r>
              <a:rPr dirty="0"/>
              <a:t>Similar continuations can happen due to common sub-trees in different branches</a:t>
            </a:r>
          </a:p>
          <a:p>
            <a:pPr marL="603504" indent="-603504" defTabSz="2413955">
              <a:spcBef>
                <a:spcPts val="4400"/>
              </a:spcBef>
              <a:defRPr sz="4752"/>
            </a:pPr>
            <a:r>
              <a:rPr dirty="0"/>
              <a:t>These issues are referred to as </a:t>
            </a:r>
            <a:r>
              <a:rPr b="1" dirty="0"/>
              <a:t>model degeneration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FCC0AF-693B-2C54-86E2-145C24412547}"/>
              </a:ext>
            </a:extLst>
          </p:cNvPr>
          <p:cNvSpPr txBox="1"/>
          <p:nvPr/>
        </p:nvSpPr>
        <p:spPr>
          <a:xfrm>
            <a:off x="12852448" y="1978862"/>
            <a:ext cx="9563052" cy="1806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e.g., </a:t>
            </a:r>
            <a:r>
              <a:rPr lang="en-US" sz="3600" i="1" dirty="0"/>
              <a:t>"</a:t>
            </a:r>
            <a:r>
              <a:rPr lang="en-US" sz="3600" i="1" dirty="0">
                <a:highlight>
                  <a:srgbClr val="FFFF00"/>
                </a:highlight>
              </a:rPr>
              <a:t>The company said that it</a:t>
            </a:r>
            <a:r>
              <a:rPr lang="en-US" sz="3600" i="1" dirty="0"/>
              <a:t> would not be able to comment on the matter, 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i="1" dirty="0">
                <a:highlight>
                  <a:srgbClr val="FFFF00"/>
                </a:highlight>
              </a:rPr>
              <a:t>the company said that it </a:t>
            </a:r>
            <a:r>
              <a:rPr lang="en-US" sz="3600" i="1" dirty="0"/>
              <a:t>would..."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4B5D6C-D80F-2F00-84B0-D2740B360885}"/>
                  </a:ext>
                </a:extLst>
              </p14:cNvPr>
              <p14:cNvContentPartPr/>
              <p14:nvPr/>
            </p14:nvContentPartPr>
            <p14:xfrm>
              <a:off x="11264660" y="5244800"/>
              <a:ext cx="2067840" cy="39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4B5D6C-D80F-2F00-84B0-D2740B3608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58540" y="5238680"/>
                <a:ext cx="2080080" cy="5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897368A-ED36-DDF8-BD20-D2B9038CBC3E}"/>
              </a:ext>
            </a:extLst>
          </p:cNvPr>
          <p:cNvGrpSpPr/>
          <p:nvPr/>
        </p:nvGrpSpPr>
        <p:grpSpPr>
          <a:xfrm>
            <a:off x="13372820" y="3775280"/>
            <a:ext cx="1668960" cy="809640"/>
            <a:chOff x="13372820" y="3775280"/>
            <a:chExt cx="1668960" cy="80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73B4CD8-B598-D440-7A58-26B24395E6AC}"/>
                    </a:ext>
                  </a:extLst>
                </p14:cNvPr>
                <p14:cNvContentPartPr/>
                <p14:nvPr/>
              </p14:nvContentPartPr>
              <p14:xfrm>
                <a:off x="13372820" y="3867800"/>
                <a:ext cx="1497600" cy="7171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73B4CD8-B598-D440-7A58-26B24395E6A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366700" y="3861680"/>
                  <a:ext cx="1509840" cy="72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8B58EB9-3D4A-9591-E749-EE4CB8965142}"/>
                    </a:ext>
                  </a:extLst>
                </p14:cNvPr>
                <p14:cNvContentPartPr/>
                <p14:nvPr/>
              </p14:nvContentPartPr>
              <p14:xfrm>
                <a:off x="14630300" y="3775280"/>
                <a:ext cx="411480" cy="4093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8B58EB9-3D4A-9591-E749-EE4CB896514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624180" y="3769160"/>
                  <a:ext cx="423720" cy="421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519516F-93AF-FFEB-8A4C-F8C0AED11F82}"/>
              </a:ext>
            </a:extLst>
          </p:cNvPr>
          <p:cNvSpPr txBox="1"/>
          <p:nvPr/>
        </p:nvSpPr>
        <p:spPr>
          <a:xfrm>
            <a:off x="16814776" y="7080118"/>
            <a:ext cx="5384824" cy="26064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/>
              <a:t>e.g., </a:t>
            </a:r>
            <a:r>
              <a:rPr lang="en-US" sz="4000" i="1" dirty="0"/>
              <a:t>"I think that..."</a:t>
            </a:r>
            <a:r>
              <a:rPr lang="en-US" sz="4000" dirty="0"/>
              <a:t>,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i="1" dirty="0"/>
              <a:t>"I believe that..."</a:t>
            </a:r>
            <a:r>
              <a:rPr lang="en-US" sz="4000" dirty="0"/>
              <a:t>,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i="1" dirty="0"/>
              <a:t>"I think this..."</a:t>
            </a:r>
            <a:r>
              <a:rPr lang="en-US" sz="4000" dirty="0"/>
              <a:t>,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i="1" dirty="0"/>
              <a:t>"I feel that..."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C3B0B-42CA-A339-FB4F-6DBD4651F827}"/>
              </a:ext>
            </a:extLst>
          </p:cNvPr>
          <p:cNvSpPr txBox="1"/>
          <p:nvPr/>
        </p:nvSpPr>
        <p:spPr>
          <a:xfrm>
            <a:off x="16573500" y="10801742"/>
            <a:ext cx="7157494" cy="2914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leads to output that is unnatural, repetitive, bland, or stuck in infinite loops, despite scoring highest under the model’s probability distribution.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3E1537-86B8-7E9C-28DF-4557820BAA2C}"/>
              </a:ext>
            </a:extLst>
          </p:cNvPr>
          <p:cNvGrpSpPr/>
          <p:nvPr/>
        </p:nvGrpSpPr>
        <p:grpSpPr>
          <a:xfrm>
            <a:off x="11328380" y="12534740"/>
            <a:ext cx="5221800" cy="648720"/>
            <a:chOff x="11328380" y="12534740"/>
            <a:chExt cx="5221800" cy="64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4D6A8EC-B050-C1FC-FD56-3EBAAFDB1D5C}"/>
                    </a:ext>
                  </a:extLst>
                </p14:cNvPr>
                <p14:cNvContentPartPr/>
                <p14:nvPr/>
              </p14:nvContentPartPr>
              <p14:xfrm>
                <a:off x="11328380" y="12534740"/>
                <a:ext cx="4213800" cy="1785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4D6A8EC-B050-C1FC-FD56-3EBAAFDB1D5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322260" y="12528620"/>
                  <a:ext cx="42260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045712D-5FD4-8075-17EE-9103E70C6407}"/>
                    </a:ext>
                  </a:extLst>
                </p14:cNvPr>
                <p14:cNvContentPartPr/>
                <p14:nvPr/>
              </p14:nvContentPartPr>
              <p14:xfrm>
                <a:off x="14706260" y="12850820"/>
                <a:ext cx="1633680" cy="3326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045712D-5FD4-8075-17EE-9103E70C640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700140" y="12844700"/>
                  <a:ext cx="164592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1632A97-EB71-0200-2719-4EAAEA14A94F}"/>
                    </a:ext>
                  </a:extLst>
                </p14:cNvPr>
                <p14:cNvContentPartPr/>
                <p14:nvPr/>
              </p14:nvContentPartPr>
              <p14:xfrm>
                <a:off x="16204940" y="12638780"/>
                <a:ext cx="345240" cy="5047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1632A97-EB71-0200-2719-4EAAEA14A9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198820" y="12632660"/>
                  <a:ext cx="357480" cy="516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am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9" name="Sampling is represented by the operator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206500" y="2729994"/>
                <a:ext cx="21971000" cy="6042861"/>
              </a:xfrm>
              <a:prstGeom prst="rect">
                <a:avLst/>
              </a:prstGeom>
            </p:spPr>
            <p:txBody>
              <a:bodyPr/>
              <a:lstStyle/>
              <a:p>
                <a:pPr marL="512063" indent="-512063" defTabSz="2048204">
                  <a:spcBef>
                    <a:spcPts val="3700"/>
                  </a:spcBef>
                  <a:defRPr sz="4032"/>
                </a:pPr>
                <a:r>
                  <a:rPr dirty="0"/>
                  <a:t>Sampling is represented by the operator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endParaRPr dirty="0"/>
              </a:p>
              <a:p>
                <a:pPr marL="512063" indent="-512063" defTabSz="2048204">
                  <a:spcBef>
                    <a:spcPts val="3700"/>
                  </a:spcBef>
                  <a:defRPr sz="4032"/>
                </a:pPr>
                <a:r>
                  <a:rPr dirty="0"/>
                  <a:t>We pick the next word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sSub>
                      <m:sSub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1: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𝑙𝑜𝑔𝑖𝑡𝑠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num>
                      <m:den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sub>
                            <m:sSup>
                              <m:sSupPr>
                                <m:ctrlP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m:rPr>
                            <m:sty m:val="p"/>
                          </m:r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𝑙𝑜𝑔𝑖𝑡𝑠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</m:oMath>
                </a14:m>
                <a:endParaRPr dirty="0"/>
              </a:p>
              <a:p>
                <a:pPr marL="512063" indent="-512063" defTabSz="2048204">
                  <a:spcBef>
                    <a:spcPts val="3700"/>
                  </a:spcBef>
                  <a:defRPr sz="4032"/>
                </a:pPr>
                <a:r>
                  <a:rPr dirty="0"/>
                  <a:t>Generation is no longer </a:t>
                </a:r>
                <a:r>
                  <a:rPr i="1" dirty="0"/>
                  <a:t>deterministic.</a:t>
                </a:r>
              </a:p>
              <a:p>
                <a:pPr marL="512063" indent="-512063" defTabSz="2048204">
                  <a:spcBef>
                    <a:spcPts val="3700"/>
                  </a:spcBef>
                  <a:defRPr sz="4032"/>
                </a:pPr>
                <a:r>
                  <a:rPr dirty="0"/>
                  <a:t>Sampling can generate gibberish. Solution: use temperature </a:t>
                </a:r>
                <a14:m>
                  <m:oMath xmlns:m="http://schemas.openxmlformats.org/officeDocument/2006/math">
                    <m:f>
                      <m:f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𝑙𝑜𝑔𝑖𝑡𝑠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sub>
                            <m:sSup>
                              <m:sSupPr>
                                <m:ctrlP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sz="4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m:rPr>
                            <m:sty m:val="p"/>
                          </m:r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𝑙𝑜𝑔𝑖𝑡𝑠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1: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4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sz="4800" dirty="0"/>
              </a:p>
            </p:txBody>
          </p:sp>
        </mc:Choice>
        <mc:Fallback xmlns="">
          <p:sp>
            <p:nvSpPr>
              <p:cNvPr id="889" name="Sampling is represented by the operator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206500" y="2729994"/>
                <a:ext cx="21971000" cy="6042861"/>
              </a:xfrm>
              <a:prstGeom prst="rect">
                <a:avLst/>
              </a:prstGeom>
              <a:blipFill>
                <a:blip r:embed="rId2"/>
                <a:stretch>
                  <a:fillRect l="-1387" t="-2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0" name="Screenshot 2023-11-07 at 12.37.54 PM.png" descr="Screenshot 2023-11-07 at 12.37.5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008" y="8497552"/>
            <a:ext cx="20255984" cy="513836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25F4A07-1FA8-8EAA-DFC6-229FAE89286B}"/>
              </a:ext>
            </a:extLst>
          </p:cNvPr>
          <p:cNvGrpSpPr/>
          <p:nvPr/>
        </p:nvGrpSpPr>
        <p:grpSpPr>
          <a:xfrm>
            <a:off x="2438180" y="12620120"/>
            <a:ext cx="2502360" cy="483840"/>
            <a:chOff x="2438180" y="12620120"/>
            <a:chExt cx="250236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AE71268-5EF2-FD81-C845-94820447DDEF}"/>
                    </a:ext>
                  </a:extLst>
                </p14:cNvPr>
                <p14:cNvContentPartPr/>
                <p14:nvPr/>
              </p14:nvContentPartPr>
              <p14:xfrm>
                <a:off x="2532500" y="12653600"/>
                <a:ext cx="2408040" cy="4503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AE71268-5EF2-FD81-C845-94820447DDE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26380" y="12647480"/>
                  <a:ext cx="242028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CE9C5A2-9581-B56F-BABC-FA9689E39351}"/>
                    </a:ext>
                  </a:extLst>
                </p14:cNvPr>
                <p14:cNvContentPartPr/>
                <p14:nvPr/>
              </p14:nvContentPartPr>
              <p14:xfrm>
                <a:off x="2438180" y="12620120"/>
                <a:ext cx="520920" cy="4230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CE9C5A2-9581-B56F-BABC-FA9689E3935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32060" y="12614000"/>
                  <a:ext cx="533160" cy="43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34E61EC-C1D2-4251-C3BE-17C5664592E2}"/>
              </a:ext>
            </a:extLst>
          </p:cNvPr>
          <p:cNvGrpSpPr/>
          <p:nvPr/>
        </p:nvGrpSpPr>
        <p:grpSpPr>
          <a:xfrm>
            <a:off x="6080660" y="7937240"/>
            <a:ext cx="1091880" cy="1010520"/>
            <a:chOff x="6080660" y="7937240"/>
            <a:chExt cx="1091880" cy="101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B8D9299-73B2-C07A-BAC6-AE9E9B172C7A}"/>
                    </a:ext>
                  </a:extLst>
                </p14:cNvPr>
                <p14:cNvContentPartPr/>
                <p14:nvPr/>
              </p14:nvContentPartPr>
              <p14:xfrm>
                <a:off x="6080660" y="8051720"/>
                <a:ext cx="374760" cy="3549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B8D9299-73B2-C07A-BAC6-AE9E9B172C7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74540" y="8045600"/>
                  <a:ext cx="38700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31E7FB4-6564-FF0D-B7CA-A507CA3C947F}"/>
                    </a:ext>
                  </a:extLst>
                </p14:cNvPr>
                <p14:cNvContentPartPr/>
                <p14:nvPr/>
              </p14:nvContentPartPr>
              <p14:xfrm>
                <a:off x="6540380" y="8270960"/>
                <a:ext cx="179640" cy="169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31E7FB4-6564-FF0D-B7CA-A507CA3C947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34260" y="8264840"/>
                  <a:ext cx="1918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18100FF-46EB-F724-B4E0-19FD0540D56A}"/>
                    </a:ext>
                  </a:extLst>
                </p14:cNvPr>
                <p14:cNvContentPartPr/>
                <p14:nvPr/>
              </p14:nvContentPartPr>
              <p14:xfrm>
                <a:off x="7012700" y="7937240"/>
                <a:ext cx="10440" cy="123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18100FF-46EB-F724-B4E0-19FD0540D56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06580" y="7931120"/>
                  <a:ext cx="226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C8551FA-23B2-0DB9-70F2-C8FB7A8D82B8}"/>
                    </a:ext>
                  </a:extLst>
                </p14:cNvPr>
                <p14:cNvContentPartPr/>
                <p14:nvPr/>
              </p14:nvContentPartPr>
              <p14:xfrm>
                <a:off x="6873380" y="8305520"/>
                <a:ext cx="10440" cy="238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C8551FA-23B2-0DB9-70F2-C8FB7A8D82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67260" y="8299400"/>
                  <a:ext cx="226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444BEBB-AC56-D3A5-898D-5E21FF5CA8F3}"/>
                    </a:ext>
                  </a:extLst>
                </p14:cNvPr>
                <p14:cNvContentPartPr/>
                <p14:nvPr/>
              </p14:nvContentPartPr>
              <p14:xfrm>
                <a:off x="6943220" y="8229560"/>
                <a:ext cx="229320" cy="718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444BEBB-AC56-D3A5-898D-5E21FF5CA8F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937100" y="8223440"/>
                  <a:ext cx="241560" cy="73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A8534A7-3409-4973-C1E0-6609CA98F350}"/>
              </a:ext>
            </a:extLst>
          </p:cNvPr>
          <p:cNvGrpSpPr/>
          <p:nvPr/>
        </p:nvGrpSpPr>
        <p:grpSpPr>
          <a:xfrm>
            <a:off x="7388540" y="7912040"/>
            <a:ext cx="981000" cy="729360"/>
            <a:chOff x="7388540" y="7912040"/>
            <a:chExt cx="981000" cy="72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5C0DB73-63AD-5F49-B01A-E38B511D6D56}"/>
                    </a:ext>
                  </a:extLst>
                </p14:cNvPr>
                <p14:cNvContentPartPr/>
                <p14:nvPr/>
              </p14:nvContentPartPr>
              <p14:xfrm>
                <a:off x="7388540" y="7912040"/>
                <a:ext cx="262080" cy="669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5C0DB73-63AD-5F49-B01A-E38B511D6D5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82420" y="7905920"/>
                  <a:ext cx="274320" cy="68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F684D1C-E9B3-BECB-81AA-E7616A139FB0}"/>
                    </a:ext>
                  </a:extLst>
                </p14:cNvPr>
                <p14:cNvContentPartPr/>
                <p14:nvPr/>
              </p14:nvContentPartPr>
              <p14:xfrm>
                <a:off x="7788860" y="8076920"/>
                <a:ext cx="92160" cy="432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F684D1C-E9B3-BECB-81AA-E7616A139FB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82740" y="8070800"/>
                  <a:ext cx="1044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9BA753D-9919-2652-6566-6001906877D5}"/>
                    </a:ext>
                  </a:extLst>
                </p14:cNvPr>
                <p14:cNvContentPartPr/>
                <p14:nvPr/>
              </p14:nvContentPartPr>
              <p14:xfrm>
                <a:off x="7766540" y="8140640"/>
                <a:ext cx="140040" cy="135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9BA753D-9919-2652-6566-6001906877D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60420" y="8134520"/>
                  <a:ext cx="1522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6A4E3A0-55C4-6C5F-D885-A21F957EDEF3}"/>
                    </a:ext>
                  </a:extLst>
                </p14:cNvPr>
                <p14:cNvContentPartPr/>
                <p14:nvPr/>
              </p14:nvContentPartPr>
              <p14:xfrm>
                <a:off x="7950140" y="8321360"/>
                <a:ext cx="243360" cy="201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6A4E3A0-55C4-6C5F-D885-A21F957EDEF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944020" y="8315240"/>
                  <a:ext cx="2556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722F791-6B8B-93D8-6F47-516850CC44F3}"/>
                    </a:ext>
                  </a:extLst>
                </p14:cNvPr>
                <p14:cNvContentPartPr/>
                <p14:nvPr/>
              </p14:nvContentPartPr>
              <p14:xfrm>
                <a:off x="8142740" y="8314880"/>
                <a:ext cx="190440" cy="249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722F791-6B8B-93D8-6F47-516850CC44F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136620" y="8308760"/>
                  <a:ext cx="20268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34D176F-C002-A237-BC56-CA746F36DB6F}"/>
                    </a:ext>
                  </a:extLst>
                </p14:cNvPr>
                <p14:cNvContentPartPr/>
                <p14:nvPr/>
              </p14:nvContentPartPr>
              <p14:xfrm>
                <a:off x="8268740" y="7988000"/>
                <a:ext cx="100800" cy="653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34D176F-C002-A237-BC56-CA746F36DB6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62620" y="7981880"/>
                  <a:ext cx="113040" cy="66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3E44344-5E16-DA5B-D9D1-003FAC970F06}"/>
              </a:ext>
            </a:extLst>
          </p:cNvPr>
          <p:cNvGrpSpPr/>
          <p:nvPr/>
        </p:nvGrpSpPr>
        <p:grpSpPr>
          <a:xfrm>
            <a:off x="9331100" y="7937240"/>
            <a:ext cx="835560" cy="861840"/>
            <a:chOff x="9331100" y="7937240"/>
            <a:chExt cx="835560" cy="86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DAD0A46-C371-3FF0-9C88-C95D9E456FA4}"/>
                    </a:ext>
                  </a:extLst>
                </p14:cNvPr>
                <p14:cNvContentPartPr/>
                <p14:nvPr/>
              </p14:nvContentPartPr>
              <p14:xfrm>
                <a:off x="9331100" y="8304440"/>
                <a:ext cx="363960" cy="2934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DAD0A46-C371-3FF0-9C88-C95D9E456FA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324980" y="8298320"/>
                  <a:ext cx="3762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BC354A0-AE7F-AE98-9A6B-F0ED28168007}"/>
                    </a:ext>
                  </a:extLst>
                </p14:cNvPr>
                <p14:cNvContentPartPr/>
                <p14:nvPr/>
              </p14:nvContentPartPr>
              <p14:xfrm>
                <a:off x="9567620" y="7937240"/>
                <a:ext cx="199080" cy="788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BC354A0-AE7F-AE98-9A6B-F0ED2816800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61500" y="7931120"/>
                  <a:ext cx="211320" cy="80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45C176E-35FA-BA57-134C-125245970A30}"/>
                    </a:ext>
                  </a:extLst>
                </p14:cNvPr>
                <p14:cNvContentPartPr/>
                <p14:nvPr/>
              </p14:nvContentPartPr>
              <p14:xfrm>
                <a:off x="9931220" y="8267360"/>
                <a:ext cx="15840" cy="1198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45C176E-35FA-BA57-134C-125245970A3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925100" y="8261240"/>
                  <a:ext cx="28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52EAB1F-812A-558A-8107-627BF837E2DF}"/>
                    </a:ext>
                  </a:extLst>
                </p14:cNvPr>
                <p14:cNvContentPartPr/>
                <p14:nvPr/>
              </p14:nvContentPartPr>
              <p14:xfrm>
                <a:off x="9804140" y="8521520"/>
                <a:ext cx="360" cy="2775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52EAB1F-812A-558A-8107-627BF837E2D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798020" y="8515400"/>
                  <a:ext cx="126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84B4276-015F-E942-1F52-6DA6E5DB37DC}"/>
                    </a:ext>
                  </a:extLst>
                </p14:cNvPr>
                <p14:cNvContentPartPr/>
                <p14:nvPr/>
              </p14:nvContentPartPr>
              <p14:xfrm>
                <a:off x="9956780" y="8486960"/>
                <a:ext cx="209880" cy="2775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84B4276-015F-E942-1F52-6DA6E5DB37D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950660" y="8480840"/>
                  <a:ext cx="222120" cy="28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86C87C2-3568-6B74-3535-0A762BFD936D}"/>
              </a:ext>
            </a:extLst>
          </p:cNvPr>
          <p:cNvGrpSpPr/>
          <p:nvPr/>
        </p:nvGrpSpPr>
        <p:grpSpPr>
          <a:xfrm>
            <a:off x="9918620" y="9181760"/>
            <a:ext cx="336600" cy="927720"/>
            <a:chOff x="9918620" y="9181760"/>
            <a:chExt cx="336600" cy="92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0434377-CD65-08AA-3FDF-91ADD2C04C39}"/>
                    </a:ext>
                  </a:extLst>
                </p14:cNvPr>
                <p14:cNvContentPartPr/>
                <p14:nvPr/>
              </p14:nvContentPartPr>
              <p14:xfrm>
                <a:off x="10058300" y="9181760"/>
                <a:ext cx="39600" cy="863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0434377-CD65-08AA-3FDF-91ADD2C04C3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052180" y="9175640"/>
                  <a:ext cx="51840" cy="87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287C6F6-7193-A50E-98BF-63E249B8DDF7}"/>
                    </a:ext>
                  </a:extLst>
                </p14:cNvPr>
                <p14:cNvContentPartPr/>
                <p14:nvPr/>
              </p14:nvContentPartPr>
              <p14:xfrm>
                <a:off x="9918620" y="9880520"/>
                <a:ext cx="336600" cy="2289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287C6F6-7193-A50E-98BF-63E249B8DDF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12500" y="9874400"/>
                  <a:ext cx="34884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6FD912-BC4C-FBB5-539D-2A94257B992D}"/>
              </a:ext>
            </a:extLst>
          </p:cNvPr>
          <p:cNvGrpSpPr/>
          <p:nvPr/>
        </p:nvGrpSpPr>
        <p:grpSpPr>
          <a:xfrm>
            <a:off x="2044700" y="8845160"/>
            <a:ext cx="5481720" cy="1104840"/>
            <a:chOff x="2044700" y="8845160"/>
            <a:chExt cx="5481720" cy="11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AF492D7-7F3F-CF38-DD88-3B53F9FF75D2}"/>
                    </a:ext>
                  </a:extLst>
                </p14:cNvPr>
                <p14:cNvContentPartPr/>
                <p14:nvPr/>
              </p14:nvContentPartPr>
              <p14:xfrm>
                <a:off x="2057300" y="8845160"/>
                <a:ext cx="104400" cy="32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AF492D7-7F3F-CF38-DD88-3B53F9FF75D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51180" y="8839040"/>
                  <a:ext cx="116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837ED75-D026-41DC-C739-D4A61699D976}"/>
                    </a:ext>
                  </a:extLst>
                </p14:cNvPr>
                <p14:cNvContentPartPr/>
                <p14:nvPr/>
              </p14:nvContentPartPr>
              <p14:xfrm>
                <a:off x="2044700" y="9181760"/>
                <a:ext cx="30960" cy="171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837ED75-D026-41DC-C739-D4A61699D97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038580" y="9175640"/>
                  <a:ext cx="432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EC3E115-A575-168C-C914-3C22A88B9472}"/>
                    </a:ext>
                  </a:extLst>
                </p14:cNvPr>
                <p14:cNvContentPartPr/>
                <p14:nvPr/>
              </p14:nvContentPartPr>
              <p14:xfrm>
                <a:off x="2431340" y="8875400"/>
                <a:ext cx="197640" cy="714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EC3E115-A575-168C-C914-3C22A88B947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25220" y="8869280"/>
                  <a:ext cx="20988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F56D15F-18F5-8941-C4CB-74FFB129F766}"/>
                    </a:ext>
                  </a:extLst>
                </p14:cNvPr>
                <p14:cNvContentPartPr/>
                <p14:nvPr/>
              </p14:nvContentPartPr>
              <p14:xfrm>
                <a:off x="2387420" y="9156560"/>
                <a:ext cx="292320" cy="3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F56D15F-18F5-8941-C4CB-74FFB129F76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81300" y="9150440"/>
                  <a:ext cx="3045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065AC98-C821-17CF-625C-7CCB5F9B75F9}"/>
                    </a:ext>
                  </a:extLst>
                </p14:cNvPr>
                <p14:cNvContentPartPr/>
                <p14:nvPr/>
              </p14:nvContentPartPr>
              <p14:xfrm>
                <a:off x="2962340" y="9147560"/>
                <a:ext cx="356400" cy="5209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065AC98-C821-17CF-625C-7CCB5F9B75F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56220" y="9141440"/>
                  <a:ext cx="36864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9E07AED-420E-1495-78EC-9FC6C8D881D6}"/>
                    </a:ext>
                  </a:extLst>
                </p14:cNvPr>
                <p14:cNvContentPartPr/>
                <p14:nvPr/>
              </p14:nvContentPartPr>
              <p14:xfrm>
                <a:off x="3251060" y="9123440"/>
                <a:ext cx="326880" cy="3330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9E07AED-420E-1495-78EC-9FC6C8D881D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244940" y="9117320"/>
                  <a:ext cx="3391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3F4EEB4-F266-7D14-9529-DF97281D3B40}"/>
                    </a:ext>
                  </a:extLst>
                </p14:cNvPr>
                <p14:cNvContentPartPr/>
                <p14:nvPr/>
              </p14:nvContentPartPr>
              <p14:xfrm>
                <a:off x="3494420" y="9139280"/>
                <a:ext cx="302760" cy="261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3F4EEB4-F266-7D14-9529-DF97281D3B4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88300" y="9133160"/>
                  <a:ext cx="3150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6337EB8-EE16-232B-7E1F-49C572BB282E}"/>
                    </a:ext>
                  </a:extLst>
                </p14:cNvPr>
                <p14:cNvContentPartPr/>
                <p14:nvPr/>
              </p14:nvContentPartPr>
              <p14:xfrm>
                <a:off x="3543020" y="9232880"/>
                <a:ext cx="332640" cy="3765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6337EB8-EE16-232B-7E1F-49C572BB282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36900" y="9226760"/>
                  <a:ext cx="34488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542A104-7121-5048-DC8D-596F0490485D}"/>
                    </a:ext>
                  </a:extLst>
                </p14:cNvPr>
                <p14:cNvContentPartPr/>
                <p14:nvPr/>
              </p14:nvContentPartPr>
              <p14:xfrm>
                <a:off x="3846860" y="9258800"/>
                <a:ext cx="261000" cy="3135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542A104-7121-5048-DC8D-596F0490485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840740" y="9252680"/>
                  <a:ext cx="27324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5ABA31C-323F-FB5E-7A41-87ADD0AA70D1}"/>
                    </a:ext>
                  </a:extLst>
                </p14:cNvPr>
                <p14:cNvContentPartPr/>
                <p14:nvPr/>
              </p14:nvContentPartPr>
              <p14:xfrm>
                <a:off x="4095620" y="9321440"/>
                <a:ext cx="225000" cy="2206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5ABA31C-323F-FB5E-7A41-87ADD0AA70D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089500" y="9315320"/>
                  <a:ext cx="237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7973438-8FE1-AA1B-21E1-030D4122243E}"/>
                    </a:ext>
                  </a:extLst>
                </p14:cNvPr>
                <p14:cNvContentPartPr/>
                <p14:nvPr/>
              </p14:nvContentPartPr>
              <p14:xfrm>
                <a:off x="4194980" y="8966120"/>
                <a:ext cx="123120" cy="568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7973438-8FE1-AA1B-21E1-030D4122243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188860" y="8960000"/>
                  <a:ext cx="13536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CA19C9F-C9E7-92B3-D87F-B4D21BBF2D9B}"/>
                    </a:ext>
                  </a:extLst>
                </p14:cNvPr>
                <p14:cNvContentPartPr/>
                <p14:nvPr/>
              </p14:nvContentPartPr>
              <p14:xfrm>
                <a:off x="4330700" y="9258080"/>
                <a:ext cx="132120" cy="2574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CA19C9F-C9E7-92B3-D87F-B4D21BBF2D9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24580" y="9251960"/>
                  <a:ext cx="14436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6DE3275-1B95-CEC4-BD18-AD46AC159A3E}"/>
                    </a:ext>
                  </a:extLst>
                </p14:cNvPr>
                <p14:cNvContentPartPr/>
                <p14:nvPr/>
              </p14:nvContentPartPr>
              <p14:xfrm>
                <a:off x="4147100" y="9308840"/>
                <a:ext cx="399600" cy="623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6DE3275-1B95-CEC4-BD18-AD46AC159A3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40980" y="9302720"/>
                  <a:ext cx="411840" cy="63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AC69537-39D7-247C-7DF2-CAA62A63080F}"/>
                    </a:ext>
                  </a:extLst>
                </p14:cNvPr>
                <p14:cNvContentPartPr/>
                <p14:nvPr/>
              </p14:nvContentPartPr>
              <p14:xfrm>
                <a:off x="4779980" y="9319280"/>
                <a:ext cx="2312280" cy="5360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AC69537-39D7-247C-7DF2-CAA62A63080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73860" y="9313160"/>
                  <a:ext cx="2324520" cy="54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7D4EB53-8408-458B-5DB6-566A31400459}"/>
                    </a:ext>
                  </a:extLst>
                </p14:cNvPr>
                <p14:cNvContentPartPr/>
                <p14:nvPr/>
              </p14:nvContentPartPr>
              <p14:xfrm>
                <a:off x="6718220" y="9269600"/>
                <a:ext cx="808200" cy="6804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7D4EB53-8408-458B-5DB6-566A3140045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712100" y="9263480"/>
                  <a:ext cx="820440" cy="692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18B4E24-7E10-D9B4-93DE-B3FA6AAA5F59}"/>
                  </a:ext>
                </a:extLst>
              </p14:cNvPr>
              <p14:cNvContentPartPr/>
              <p14:nvPr/>
            </p14:nvContentPartPr>
            <p14:xfrm>
              <a:off x="13271300" y="7918880"/>
              <a:ext cx="318600" cy="41256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18B4E24-7E10-D9B4-93DE-B3FA6AAA5F5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3265180" y="7912760"/>
                <a:ext cx="33084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D54E3D9-AA82-28E4-2D24-BDCD60EA5798}"/>
                  </a:ext>
                </a:extLst>
              </p14:cNvPr>
              <p14:cNvContentPartPr/>
              <p14:nvPr/>
            </p14:nvContentPartPr>
            <p14:xfrm>
              <a:off x="13347620" y="7797560"/>
              <a:ext cx="90720" cy="2649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D54E3D9-AA82-28E4-2D24-BDCD60EA579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3341500" y="7791440"/>
                <a:ext cx="10296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688F7A5-565E-81F2-B690-CC6BAC39835D}"/>
                  </a:ext>
                </a:extLst>
              </p14:cNvPr>
              <p14:cNvContentPartPr/>
              <p14:nvPr/>
            </p14:nvContentPartPr>
            <p14:xfrm>
              <a:off x="13601420" y="8089880"/>
              <a:ext cx="178200" cy="19332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688F7A5-565E-81F2-B690-CC6BAC39835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3595300" y="8083760"/>
                <a:ext cx="19044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4780275-24EA-46BC-B448-3D6151171213}"/>
                  </a:ext>
                </a:extLst>
              </p14:cNvPr>
              <p14:cNvContentPartPr/>
              <p14:nvPr/>
            </p14:nvContentPartPr>
            <p14:xfrm>
              <a:off x="13614380" y="8109680"/>
              <a:ext cx="83520" cy="565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4780275-24EA-46BC-B448-3D6151171213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3608260" y="8103560"/>
                <a:ext cx="9576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10F94883-BFE9-DFC2-D068-142FA9AAA51F}"/>
              </a:ext>
            </a:extLst>
          </p:cNvPr>
          <p:cNvGrpSpPr/>
          <p:nvPr/>
        </p:nvGrpSpPr>
        <p:grpSpPr>
          <a:xfrm>
            <a:off x="13995260" y="7746800"/>
            <a:ext cx="567000" cy="622800"/>
            <a:chOff x="13995260" y="7746800"/>
            <a:chExt cx="567000" cy="62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E7B7C7E-F3B9-1582-2ED6-150D085CCD9D}"/>
                    </a:ext>
                  </a:extLst>
                </p14:cNvPr>
                <p14:cNvContentPartPr/>
                <p14:nvPr/>
              </p14:nvContentPartPr>
              <p14:xfrm>
                <a:off x="13995260" y="7835720"/>
                <a:ext cx="156240" cy="4885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E7B7C7E-F3B9-1582-2ED6-150D085CCD9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989140" y="7829600"/>
                  <a:ext cx="16848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D306AE8-E336-0B6C-1383-0F838CEE7F43}"/>
                    </a:ext>
                  </a:extLst>
                </p14:cNvPr>
                <p14:cNvContentPartPr/>
                <p14:nvPr/>
              </p14:nvContentPartPr>
              <p14:xfrm>
                <a:off x="14350940" y="7746800"/>
                <a:ext cx="90000" cy="6156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D306AE8-E336-0B6C-1383-0F838CEE7F4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344820" y="7740680"/>
                  <a:ext cx="10224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F172BFB-C055-66C4-38D4-EC9B91626D8F}"/>
                    </a:ext>
                  </a:extLst>
                </p14:cNvPr>
                <p14:cNvContentPartPr/>
                <p14:nvPr/>
              </p14:nvContentPartPr>
              <p14:xfrm>
                <a:off x="14426900" y="8284640"/>
                <a:ext cx="135360" cy="849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F172BFB-C055-66C4-38D4-EC9B91626D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4420780" y="8278520"/>
                  <a:ext cx="14760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4" name="Group 833">
            <a:extLst>
              <a:ext uri="{FF2B5EF4-FFF2-40B4-BE49-F238E27FC236}">
                <a16:creationId xmlns:a16="http://schemas.microsoft.com/office/drawing/2014/main" id="{391D12BD-DD58-63A4-CA13-100C1FF46459}"/>
              </a:ext>
            </a:extLst>
          </p:cNvPr>
          <p:cNvGrpSpPr/>
          <p:nvPr/>
        </p:nvGrpSpPr>
        <p:grpSpPr>
          <a:xfrm>
            <a:off x="14808140" y="8076920"/>
            <a:ext cx="1752840" cy="959760"/>
            <a:chOff x="14808140" y="8076920"/>
            <a:chExt cx="1752840" cy="95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77C9CB3-A3F3-6270-1FCD-7BA17E56DD3F}"/>
                    </a:ext>
                  </a:extLst>
                </p14:cNvPr>
                <p14:cNvContentPartPr/>
                <p14:nvPr/>
              </p14:nvContentPartPr>
              <p14:xfrm>
                <a:off x="15192980" y="8083760"/>
                <a:ext cx="314280" cy="2214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77C9CB3-A3F3-6270-1FCD-7BA17E56DD3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186860" y="8077640"/>
                  <a:ext cx="3265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066E961-E295-235E-2505-F660015DFA55}"/>
                    </a:ext>
                  </a:extLst>
                </p14:cNvPr>
                <p14:cNvContentPartPr/>
                <p14:nvPr/>
              </p14:nvContentPartPr>
              <p14:xfrm>
                <a:off x="15612380" y="8153240"/>
                <a:ext cx="187200" cy="4042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066E961-E295-235E-2505-F660015DFA5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5606260" y="8147120"/>
                  <a:ext cx="1994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AC8ADC2-6071-B148-D5F8-1E02E3CBBA4A}"/>
                    </a:ext>
                  </a:extLst>
                </p14:cNvPr>
                <p14:cNvContentPartPr/>
                <p14:nvPr/>
              </p14:nvContentPartPr>
              <p14:xfrm>
                <a:off x="15894620" y="8154320"/>
                <a:ext cx="168120" cy="1515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AC8ADC2-6071-B148-D5F8-1E02E3CBBA4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5888500" y="8148200"/>
                  <a:ext cx="180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5602376-B7EC-C097-5F4D-95A7D1208F5A}"/>
                    </a:ext>
                  </a:extLst>
                </p14:cNvPr>
                <p14:cNvContentPartPr/>
                <p14:nvPr/>
              </p14:nvContentPartPr>
              <p14:xfrm>
                <a:off x="16179740" y="8076920"/>
                <a:ext cx="31320" cy="331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5602376-B7EC-C097-5F4D-95A7D1208F5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6173620" y="8070800"/>
                  <a:ext cx="43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8254168-0964-B1EA-4E6A-72E8781038A6}"/>
                    </a:ext>
                  </a:extLst>
                </p14:cNvPr>
                <p14:cNvContentPartPr/>
                <p14:nvPr/>
              </p14:nvContentPartPr>
              <p14:xfrm>
                <a:off x="16201340" y="8242160"/>
                <a:ext cx="42120" cy="1623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8254168-0964-B1EA-4E6A-72E8781038A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6195220" y="8236040"/>
                  <a:ext cx="54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25A838B-FE3A-8837-5214-987FFE95F987}"/>
                    </a:ext>
                  </a:extLst>
                </p14:cNvPr>
                <p14:cNvContentPartPr/>
                <p14:nvPr/>
              </p14:nvContentPartPr>
              <p14:xfrm>
                <a:off x="16091540" y="8216600"/>
                <a:ext cx="37440" cy="14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25A838B-FE3A-8837-5214-987FFE95F98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6085420" y="8210480"/>
                  <a:ext cx="49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DAF7213-3932-D882-7454-EDB58274EF35}"/>
                    </a:ext>
                  </a:extLst>
                </p14:cNvPr>
                <p14:cNvContentPartPr/>
                <p14:nvPr/>
              </p14:nvContentPartPr>
              <p14:xfrm>
                <a:off x="16308620" y="8241440"/>
                <a:ext cx="252360" cy="3052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DAF7213-3932-D882-7454-EDB58274EF3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6302500" y="8235320"/>
                  <a:ext cx="2646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D910D2B-6A0D-97F9-612E-C43C4AEDAF94}"/>
                    </a:ext>
                  </a:extLst>
                </p14:cNvPr>
                <p14:cNvContentPartPr/>
                <p14:nvPr/>
              </p14:nvContentPartPr>
              <p14:xfrm>
                <a:off x="14930180" y="8597840"/>
                <a:ext cx="157680" cy="3794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D910D2B-6A0D-97F9-612E-C43C4AEDAF9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924060" y="8591720"/>
                  <a:ext cx="16992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832" name="Ink 831">
                  <a:extLst>
                    <a:ext uri="{FF2B5EF4-FFF2-40B4-BE49-F238E27FC236}">
                      <a16:creationId xmlns:a16="http://schemas.microsoft.com/office/drawing/2014/main" id="{59D1F533-ED61-13E9-5EE0-D9090D12EB6E}"/>
                    </a:ext>
                  </a:extLst>
                </p14:cNvPr>
                <p14:cNvContentPartPr/>
                <p14:nvPr/>
              </p14:nvContentPartPr>
              <p14:xfrm>
                <a:off x="14808140" y="8788280"/>
                <a:ext cx="411840" cy="248400"/>
              </p14:xfrm>
            </p:contentPart>
          </mc:Choice>
          <mc:Fallback>
            <p:pic>
              <p:nvPicPr>
                <p:cNvPr id="832" name="Ink 831">
                  <a:extLst>
                    <a:ext uri="{FF2B5EF4-FFF2-40B4-BE49-F238E27FC236}">
                      <a16:creationId xmlns:a16="http://schemas.microsoft.com/office/drawing/2014/main" id="{59D1F533-ED61-13E9-5EE0-D9090D12EB6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4802020" y="8782160"/>
                  <a:ext cx="424080" cy="2606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36" name="Picture 835">
            <a:extLst>
              <a:ext uri="{FF2B5EF4-FFF2-40B4-BE49-F238E27FC236}">
                <a16:creationId xmlns:a16="http://schemas.microsoft.com/office/drawing/2014/main" id="{BBAC04AF-87CD-A122-82C0-031C8247C1C2}"/>
              </a:ext>
            </a:extLst>
      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677460" y="73847"/>
            <a:ext cx="9593053" cy="3526858"/>
          </a:xfrm>
          <a:prstGeom prst="rect">
            <a:avLst/>
          </a:prstGeom>
        </p:spPr>
      </p:pic>
      <p:grpSp>
        <p:nvGrpSpPr>
          <p:cNvPr id="839" name="Group 838">
            <a:extLst>
              <a:ext uri="{FF2B5EF4-FFF2-40B4-BE49-F238E27FC236}">
                <a16:creationId xmlns:a16="http://schemas.microsoft.com/office/drawing/2014/main" id="{4A462514-0A72-6533-0670-D52A54660D0B}"/>
              </a:ext>
            </a:extLst>
          </p:cNvPr>
          <p:cNvGrpSpPr/>
          <p:nvPr/>
        </p:nvGrpSpPr>
        <p:grpSpPr>
          <a:xfrm>
            <a:off x="20154860" y="3639920"/>
            <a:ext cx="1171080" cy="2900880"/>
            <a:chOff x="20154860" y="3639920"/>
            <a:chExt cx="1171080" cy="290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37" name="Ink 836">
                  <a:extLst>
                    <a:ext uri="{FF2B5EF4-FFF2-40B4-BE49-F238E27FC236}">
                      <a16:creationId xmlns:a16="http://schemas.microsoft.com/office/drawing/2014/main" id="{38E082BC-CA91-83FE-F661-7A322C0476A9}"/>
                    </a:ext>
                  </a:extLst>
                </p14:cNvPr>
                <p14:cNvContentPartPr/>
                <p14:nvPr/>
              </p14:nvContentPartPr>
              <p14:xfrm>
                <a:off x="20218940" y="3649640"/>
                <a:ext cx="1107000" cy="2891160"/>
              </p14:xfrm>
            </p:contentPart>
          </mc:Choice>
          <mc:Fallback>
            <p:pic>
              <p:nvPicPr>
                <p:cNvPr id="837" name="Ink 836">
                  <a:extLst>
                    <a:ext uri="{FF2B5EF4-FFF2-40B4-BE49-F238E27FC236}">
                      <a16:creationId xmlns:a16="http://schemas.microsoft.com/office/drawing/2014/main" id="{38E082BC-CA91-83FE-F661-7A322C0476A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0212820" y="3643520"/>
                  <a:ext cx="1119240" cy="29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838" name="Ink 837">
                  <a:extLst>
                    <a:ext uri="{FF2B5EF4-FFF2-40B4-BE49-F238E27FC236}">
                      <a16:creationId xmlns:a16="http://schemas.microsoft.com/office/drawing/2014/main" id="{8E861A14-C04E-8F11-C55C-012F56D6236B}"/>
                    </a:ext>
                  </a:extLst>
                </p14:cNvPr>
                <p14:cNvContentPartPr/>
                <p14:nvPr/>
              </p14:nvContentPartPr>
              <p14:xfrm>
                <a:off x="20154860" y="3639920"/>
                <a:ext cx="657000" cy="652680"/>
              </p14:xfrm>
            </p:contentPart>
          </mc:Choice>
          <mc:Fallback>
            <p:pic>
              <p:nvPicPr>
                <p:cNvPr id="838" name="Ink 837">
                  <a:extLst>
                    <a:ext uri="{FF2B5EF4-FFF2-40B4-BE49-F238E27FC236}">
                      <a16:creationId xmlns:a16="http://schemas.microsoft.com/office/drawing/2014/main" id="{8E861A14-C04E-8F11-C55C-012F56D6236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0148740" y="3633800"/>
                  <a:ext cx="669240" cy="66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840" name="Ink 839">
                <a:extLst>
                  <a:ext uri="{FF2B5EF4-FFF2-40B4-BE49-F238E27FC236}">
                    <a16:creationId xmlns:a16="http://schemas.microsoft.com/office/drawing/2014/main" id="{F31D0FF8-AD6B-28C3-C852-A7850655E209}"/>
                  </a:ext>
                </a:extLst>
              </p14:cNvPr>
              <p14:cNvContentPartPr/>
              <p14:nvPr/>
            </p14:nvContentPartPr>
            <p14:xfrm>
              <a:off x="14084180" y="1531040"/>
              <a:ext cx="616680" cy="423360"/>
            </p14:xfrm>
          </p:contentPart>
        </mc:Choice>
        <mc:Fallback>
          <p:pic>
            <p:nvPicPr>
              <p:cNvPr id="840" name="Ink 839">
                <a:extLst>
                  <a:ext uri="{FF2B5EF4-FFF2-40B4-BE49-F238E27FC236}">
                    <a16:creationId xmlns:a16="http://schemas.microsoft.com/office/drawing/2014/main" id="{F31D0FF8-AD6B-28C3-C852-A7850655E209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14078060" y="1524920"/>
                <a:ext cx="62892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843" name="Ink 842">
                <a:extLst>
                  <a:ext uri="{FF2B5EF4-FFF2-40B4-BE49-F238E27FC236}">
                    <a16:creationId xmlns:a16="http://schemas.microsoft.com/office/drawing/2014/main" id="{97558899-8DA2-4AE2-6C30-480E61D48A68}"/>
                  </a:ext>
                </a:extLst>
              </p14:cNvPr>
              <p14:cNvContentPartPr/>
              <p14:nvPr/>
            </p14:nvContentPartPr>
            <p14:xfrm>
              <a:off x="11265020" y="5003600"/>
              <a:ext cx="1977480" cy="1423800"/>
            </p14:xfrm>
          </p:contentPart>
        </mc:Choice>
        <mc:Fallback>
          <p:pic>
            <p:nvPicPr>
              <p:cNvPr id="843" name="Ink 842">
                <a:extLst>
                  <a:ext uri="{FF2B5EF4-FFF2-40B4-BE49-F238E27FC236}">
                    <a16:creationId xmlns:a16="http://schemas.microsoft.com/office/drawing/2014/main" id="{97558899-8DA2-4AE2-6C30-480E61D48A68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1258900" y="4997480"/>
                <a:ext cx="1989720" cy="1436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48" name="Group 847">
            <a:extLst>
              <a:ext uri="{FF2B5EF4-FFF2-40B4-BE49-F238E27FC236}">
                <a16:creationId xmlns:a16="http://schemas.microsoft.com/office/drawing/2014/main" id="{2994B7CD-9A81-4C2D-D07B-46F9C7FE106C}"/>
              </a:ext>
            </a:extLst>
          </p:cNvPr>
          <p:cNvGrpSpPr/>
          <p:nvPr/>
        </p:nvGrpSpPr>
        <p:grpSpPr>
          <a:xfrm>
            <a:off x="11150540" y="4851320"/>
            <a:ext cx="4656240" cy="1747800"/>
            <a:chOff x="11150540" y="4851320"/>
            <a:chExt cx="4656240" cy="174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44" name="Ink 843">
                  <a:extLst>
                    <a:ext uri="{FF2B5EF4-FFF2-40B4-BE49-F238E27FC236}">
                      <a16:creationId xmlns:a16="http://schemas.microsoft.com/office/drawing/2014/main" id="{0C26ED4F-FFDB-FFA6-595F-855A66766D2F}"/>
                    </a:ext>
                  </a:extLst>
                </p14:cNvPr>
                <p14:cNvContentPartPr/>
                <p14:nvPr/>
              </p14:nvContentPartPr>
              <p14:xfrm>
                <a:off x="11493260" y="4851320"/>
                <a:ext cx="4227480" cy="1334520"/>
              </p14:xfrm>
            </p:contentPart>
          </mc:Choice>
          <mc:Fallback>
            <p:pic>
              <p:nvPicPr>
                <p:cNvPr id="844" name="Ink 843">
                  <a:extLst>
                    <a:ext uri="{FF2B5EF4-FFF2-40B4-BE49-F238E27FC236}">
                      <a16:creationId xmlns:a16="http://schemas.microsoft.com/office/drawing/2014/main" id="{0C26ED4F-FFDB-FFA6-595F-855A66766D2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487140" y="4845200"/>
                  <a:ext cx="4239720" cy="13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45" name="Ink 844">
                  <a:extLst>
                    <a:ext uri="{FF2B5EF4-FFF2-40B4-BE49-F238E27FC236}">
                      <a16:creationId xmlns:a16="http://schemas.microsoft.com/office/drawing/2014/main" id="{38D71658-06EB-D8E3-4E66-78C1B5AAEE88}"/>
                    </a:ext>
                  </a:extLst>
                </p14:cNvPr>
                <p14:cNvContentPartPr/>
                <p14:nvPr/>
              </p14:nvContentPartPr>
              <p14:xfrm>
                <a:off x="13246100" y="6387440"/>
                <a:ext cx="2539440" cy="38880"/>
              </p14:xfrm>
            </p:contentPart>
          </mc:Choice>
          <mc:Fallback>
            <p:pic>
              <p:nvPicPr>
                <p:cNvPr id="845" name="Ink 844">
                  <a:extLst>
                    <a:ext uri="{FF2B5EF4-FFF2-40B4-BE49-F238E27FC236}">
                      <a16:creationId xmlns:a16="http://schemas.microsoft.com/office/drawing/2014/main" id="{38D71658-06EB-D8E3-4E66-78C1B5AAEE8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239980" y="6381320"/>
                  <a:ext cx="2551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46" name="Ink 845">
                  <a:extLst>
                    <a:ext uri="{FF2B5EF4-FFF2-40B4-BE49-F238E27FC236}">
                      <a16:creationId xmlns:a16="http://schemas.microsoft.com/office/drawing/2014/main" id="{26129ED9-F4FA-9077-4AA8-7FEE04FEB3CD}"/>
                    </a:ext>
                  </a:extLst>
                </p14:cNvPr>
                <p14:cNvContentPartPr/>
                <p14:nvPr/>
              </p14:nvContentPartPr>
              <p14:xfrm>
                <a:off x="11150540" y="5002160"/>
                <a:ext cx="299160" cy="263520"/>
              </p14:xfrm>
            </p:contentPart>
          </mc:Choice>
          <mc:Fallback>
            <p:pic>
              <p:nvPicPr>
                <p:cNvPr id="846" name="Ink 845">
                  <a:extLst>
                    <a:ext uri="{FF2B5EF4-FFF2-40B4-BE49-F238E27FC236}">
                      <a16:creationId xmlns:a16="http://schemas.microsoft.com/office/drawing/2014/main" id="{26129ED9-F4FA-9077-4AA8-7FEE04FEB3C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144420" y="4996040"/>
                  <a:ext cx="3114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47" name="Ink 846">
                  <a:extLst>
                    <a:ext uri="{FF2B5EF4-FFF2-40B4-BE49-F238E27FC236}">
                      <a16:creationId xmlns:a16="http://schemas.microsoft.com/office/drawing/2014/main" id="{E4D4BA54-A8D6-3E14-F6BC-D8AFE3A8BD05}"/>
                    </a:ext>
                  </a:extLst>
                </p14:cNvPr>
                <p14:cNvContentPartPr/>
                <p14:nvPr/>
              </p14:nvContentPartPr>
              <p14:xfrm>
                <a:off x="15532100" y="6273680"/>
                <a:ext cx="274680" cy="325440"/>
              </p14:xfrm>
            </p:contentPart>
          </mc:Choice>
          <mc:Fallback>
            <p:pic>
              <p:nvPicPr>
                <p:cNvPr id="847" name="Ink 846">
                  <a:extLst>
                    <a:ext uri="{FF2B5EF4-FFF2-40B4-BE49-F238E27FC236}">
                      <a16:creationId xmlns:a16="http://schemas.microsoft.com/office/drawing/2014/main" id="{E4D4BA54-A8D6-3E14-F6BC-D8AFE3A8BD0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5525980" y="6267560"/>
                  <a:ext cx="286920" cy="337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Top-k Sam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Top-k Sampling</a:t>
            </a:r>
          </a:p>
        </p:txBody>
      </p:sp>
      <p:sp>
        <p:nvSpPr>
          <p:cNvPr id="893" name="K most likely next words are filtered and we re-normalize over the K words…"/>
          <p:cNvSpPr txBox="1">
            <a:spLocks noGrp="1"/>
          </p:cNvSpPr>
          <p:nvPr>
            <p:ph type="body" sz="quarter" idx="1"/>
          </p:nvPr>
        </p:nvSpPr>
        <p:spPr>
          <a:xfrm>
            <a:off x="1206500" y="2729994"/>
            <a:ext cx="21971000" cy="2903961"/>
          </a:xfrm>
          <a:prstGeom prst="rect">
            <a:avLst/>
          </a:prstGeom>
        </p:spPr>
        <p:txBody>
          <a:bodyPr/>
          <a:lstStyle/>
          <a:p>
            <a:r>
              <a:rPr dirty="0"/>
              <a:t>K most likely next words are filtered and we re-normalize over the K words</a:t>
            </a:r>
          </a:p>
          <a:p>
            <a:r>
              <a:rPr dirty="0"/>
              <a:t>GPT2</a:t>
            </a:r>
            <a:r>
              <a:rPr lang="en-US" dirty="0"/>
              <a:t> (Generative Pre-trained Transformer)</a:t>
            </a:r>
            <a:r>
              <a:rPr dirty="0"/>
              <a:t> showed that this worked better than beam search</a:t>
            </a:r>
          </a:p>
        </p:txBody>
      </p:sp>
      <p:pic>
        <p:nvPicPr>
          <p:cNvPr id="894" name="Screenshot 2023-11-07 at 12.47.25 PM.png" descr="Screenshot 2023-11-07 at 12.47.2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113" y="5213831"/>
            <a:ext cx="18743774" cy="8183197"/>
          </a:xfrm>
          <a:prstGeom prst="rect">
            <a:avLst/>
          </a:prstGeom>
          <a:ln w="12700">
            <a:miter lim="400000"/>
          </a:ln>
        </p:spPr>
      </p:pic>
      <p:sp>
        <p:nvSpPr>
          <p:cNvPr id="895" name="K=6"/>
          <p:cNvSpPr/>
          <p:nvPr/>
        </p:nvSpPr>
        <p:spPr>
          <a:xfrm>
            <a:off x="11557000" y="8670429"/>
            <a:ext cx="1270000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K=6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Top-p Nucleus Sam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Top-p Nucleus 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8" name="Choose the smallest set of words whose cumulative probability exceeds a threshold probability  . The probability mass is redistributed among this set of words.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206500" y="2493026"/>
                <a:ext cx="21971000" cy="3732516"/>
              </a:xfrm>
              <a:prstGeom prst="rect">
                <a:avLst/>
              </a:prstGeom>
            </p:spPr>
            <p:txBody>
              <a:bodyPr/>
              <a:lstStyle/>
              <a:p>
                <a:pPr marL="566927" indent="-566927" defTabSz="2267655">
                  <a:spcBef>
                    <a:spcPts val="4100"/>
                  </a:spcBef>
                  <a:defRPr sz="4464"/>
                </a:pPr>
                <a:r>
                  <a:t>Choose the smallest set of words whose cumulative probability exceeds a threshold probability </a:t>
                </a:r>
                <a14:m>
                  <m:oMath xmlns:m="http://schemas.openxmlformats.org/officeDocument/2006/math"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t>. The probability mass is redistributed among this set of words.</a:t>
                </a:r>
              </a:p>
              <a:p>
                <a:pPr marL="566927" indent="-566927" defTabSz="2267655">
                  <a:spcBef>
                    <a:spcPts val="4100"/>
                  </a:spcBef>
                  <a:defRPr sz="4464"/>
                </a:pPr>
                <a:r>
                  <a:t>The size of the set being sampled from grows and shrinks depending on the probability distribution.</a:t>
                </a:r>
              </a:p>
            </p:txBody>
          </p:sp>
        </mc:Choice>
        <mc:Fallback xmlns="">
          <p:sp>
            <p:nvSpPr>
              <p:cNvPr id="898" name="Choose the smallest set of words whose cumulative probability exceeds a threshold probability  . The probability mass is redistributed among this set of words.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206500" y="2493026"/>
                <a:ext cx="21971000" cy="3732516"/>
              </a:xfrm>
              <a:prstGeom prst="rect">
                <a:avLst/>
              </a:prstGeom>
              <a:blipFill>
                <a:blip r:embed="rId2"/>
                <a:stretch>
                  <a:fillRect l="-1554" t="-7843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9" name="Screenshot 2023-11-07 at 12.50.50 PM.png" descr="Screenshot 2023-11-07 at 12.50.5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109" y="5937935"/>
            <a:ext cx="17615782" cy="78161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A: Where are you going?…"/>
          <p:cNvSpPr txBox="1"/>
          <p:nvPr/>
        </p:nvSpPr>
        <p:spPr>
          <a:xfrm>
            <a:off x="991874" y="5567601"/>
            <a:ext cx="5628582" cy="341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A: Where are you going? </a:t>
            </a:r>
          </a:p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B: I’m going to the restroom. </a:t>
            </a:r>
          </a:p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A: See you later. </a:t>
            </a:r>
          </a:p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B: See you later. </a:t>
            </a:r>
          </a:p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A: See you later. </a:t>
            </a:r>
          </a:p>
          <a:p>
            <a:pPr algn="l" defTabSz="457200">
              <a:defRPr sz="36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B: See you later. </a:t>
            </a:r>
          </a:p>
        </p:txBody>
      </p:sp>
      <p:sp>
        <p:nvSpPr>
          <p:cNvPr id="902" name="Repetitive"/>
          <p:cNvSpPr txBox="1"/>
          <p:nvPr/>
        </p:nvSpPr>
        <p:spPr>
          <a:xfrm>
            <a:off x="660689" y="4860187"/>
            <a:ext cx="3711301" cy="715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800" b="1"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Repetitive</a:t>
            </a:r>
          </a:p>
        </p:txBody>
      </p:sp>
      <p:sp>
        <p:nvSpPr>
          <p:cNvPr id="903" name="Sampling"/>
          <p:cNvSpPr txBox="1"/>
          <p:nvPr/>
        </p:nvSpPr>
        <p:spPr>
          <a:xfrm>
            <a:off x="12609674" y="2550363"/>
            <a:ext cx="4852620" cy="926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5200" b="1"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4" name="Randomly sample words from distribution at each time step…"/>
              <p:cNvSpPr txBox="1"/>
              <p:nvPr/>
            </p:nvSpPr>
            <p:spPr>
              <a:xfrm>
                <a:off x="9101386" y="3346379"/>
                <a:ext cx="13590515" cy="78619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Randomly sample words from distribution at each time step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t> </a:t>
                </a:r>
              </a:p>
              <a:p>
                <a:pPr marL="500062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b="1"/>
                  <a:t>Basic/pure sampling</a:t>
                </a:r>
                <a:r>
                  <a:t>: sample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directly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Can get some very bad samples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No control</a:t>
                </a:r>
              </a:p>
              <a:p>
                <a:pPr marL="500062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b="1"/>
                  <a:t>Top-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b="1"/>
                  <a:t> sampling</a:t>
                </a:r>
                <a:r>
                  <a:t>: sample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truncated to top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t> words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Increase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t> to get more diverse/risky output 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Decrease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t> to get more generic/safe output</a:t>
                </a:r>
              </a:p>
              <a:p>
                <a:pPr marL="500062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b="1"/>
                  <a:t>Top-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b="1"/>
                  <a:t> (nucleus) sampling</a:t>
                </a:r>
                <a:r>
                  <a:t>: sample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restricted to top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t> proportion of words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Better when probability distribution is spread</a:t>
                </a:r>
              </a:p>
              <a:p>
                <a:pPr marL="500062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b="1"/>
                  <a:t>Temperature based</a:t>
                </a:r>
                <a:r>
                  <a:t>: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Increase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t> to get more diverse/risky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is more uniform) </a:t>
                </a:r>
              </a:p>
              <a:p>
                <a:pPr marL="944562" lvl="1" indent="-500062" algn="l" defTabSz="457200">
                  <a:buSzPct val="145000"/>
                  <a:buChar char="•"/>
                  <a:defRPr sz="36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Decrease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t> to get more generic/safe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is more spiky)</a:t>
                </a:r>
              </a:p>
            </p:txBody>
          </p:sp>
        </mc:Choice>
        <mc:Fallback xmlns="">
          <p:sp>
            <p:nvSpPr>
              <p:cNvPr id="904" name="Randomly sample words from distribution at each time step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1386" y="3346379"/>
                <a:ext cx="13590515" cy="7861920"/>
              </a:xfrm>
              <a:prstGeom prst="rect">
                <a:avLst/>
              </a:prstGeom>
              <a:blipFill>
                <a:blip r:embed="rId3"/>
                <a:stretch>
                  <a:fillRect l="-2198" b="-147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5" name="(adapted from slides: Stanford CS224N, Chris Manning)"/>
          <p:cNvSpPr txBox="1"/>
          <p:nvPr/>
        </p:nvSpPr>
        <p:spPr>
          <a:xfrm>
            <a:off x="14054474" y="12930499"/>
            <a:ext cx="10204629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>
                <a:solidFill>
                  <a:srgbClr val="5E5E5E"/>
                </a:solidFill>
              </a:defRPr>
            </a:lvl1pPr>
          </a:lstStyle>
          <a:p>
            <a:r>
              <a:t>(adapted from slides: Stanford CS224N, Chris Manning)</a:t>
            </a:r>
          </a:p>
        </p:txBody>
      </p:sp>
      <p:pic>
        <p:nvPicPr>
          <p:cNvPr id="906" name="Screen Shot 2020-04-07 at 2.11.18 PM.png" descr="Screen Shot 2020-04-07 at 2.11.1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5436" y="11117022"/>
            <a:ext cx="7009613" cy="17745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9" name="Group"/>
          <p:cNvGrpSpPr/>
          <p:nvPr/>
        </p:nvGrpSpPr>
        <p:grpSpPr>
          <a:xfrm>
            <a:off x="435982" y="9797191"/>
            <a:ext cx="7769836" cy="1950276"/>
            <a:chOff x="0" y="0"/>
            <a:chExt cx="7769834" cy="1950274"/>
          </a:xfrm>
        </p:grpSpPr>
        <p:sp>
          <p:nvSpPr>
            <p:cNvPr id="907" name="Sample and Rank"/>
            <p:cNvSpPr txBox="1"/>
            <p:nvPr/>
          </p:nvSpPr>
          <p:spPr>
            <a:xfrm>
              <a:off x="0" y="0"/>
              <a:ext cx="4852620" cy="715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800" b="1">
                  <a:latin typeface="Optima"/>
                  <a:ea typeface="Optima"/>
                  <a:cs typeface="Optima"/>
                  <a:sym typeface="Optima"/>
                </a:defRPr>
              </a:lvl1pPr>
            </a:lstStyle>
            <a:p>
              <a:r>
                <a:t>Sample and Rank</a:t>
              </a:r>
            </a:p>
          </p:txBody>
        </p:sp>
        <p:sp>
          <p:nvSpPr>
            <p:cNvPr id="908" name="Sample N candidate…"/>
            <p:cNvSpPr txBox="1"/>
            <p:nvPr/>
          </p:nvSpPr>
          <p:spPr>
            <a:xfrm>
              <a:off x="514265" y="715199"/>
              <a:ext cx="7255570" cy="1235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marL="714375" indent="-714375" algn="l" defTabSz="457200">
                <a:buSzPct val="100000"/>
                <a:buAutoNum type="arabicPeriod"/>
                <a:defRPr sz="3600">
                  <a:latin typeface="Times Roman"/>
                  <a:ea typeface="Times Roman"/>
                  <a:cs typeface="Times Roman"/>
                  <a:sym typeface="Times Roman"/>
                </a:defRPr>
              </a:pPr>
              <a:r>
                <a:t>Sample N candidate</a:t>
              </a:r>
            </a:p>
            <a:p>
              <a:pPr marL="714375" indent="-714375" algn="l" defTabSz="457200">
                <a:buSzPct val="100000"/>
                <a:buAutoNum type="arabicPeriod"/>
                <a:defRPr sz="3600">
                  <a:latin typeface="Times Roman"/>
                  <a:ea typeface="Times Roman"/>
                  <a:cs typeface="Times Roman"/>
                  <a:sym typeface="Times Roman"/>
                </a:defRPr>
              </a:pPr>
              <a:r>
                <a:t>Rank candidate and select best one</a:t>
              </a:r>
            </a:p>
          </p:txBody>
        </p:sp>
      </p:grpSp>
      <p:sp>
        <p:nvSpPr>
          <p:cNvPr id="91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911" name="Summary of sampling for text generation"/>
          <p:cNvSpPr txBox="1">
            <a:spLocks noGrp="1"/>
          </p:cNvSpPr>
          <p:nvPr>
            <p:ph type="title" idx="4294967295"/>
          </p:nvPr>
        </p:nvSpPr>
        <p:spPr>
          <a:xfrm>
            <a:off x="3910867" y="335722"/>
            <a:ext cx="17249139" cy="1883033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Summary of sampling for text generation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" grpId="0" build="p" animBg="1" advAuto="0"/>
      <p:bldP spid="906" grpId="0" animBg="1" advAuto="0"/>
      <p:bldP spid="909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Evaluating text generation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Evaluating text generation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40</a:t>
            </a:fld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Evaluating translation quality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Evaluating translation quality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" name="Two main criteria: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3135994"/>
                <a:ext cx="16072027" cy="4792618"/>
              </a:xfrm>
              <a:prstGeom prst="rect">
                <a:avLst/>
              </a:prstGeom>
            </p:spPr>
            <p:txBody>
              <a:bodyPr anchor="t">
                <a:normAutofit lnSpcReduction="10000"/>
              </a:bodyPr>
              <a:lstStyle/>
              <a:p>
                <a:pPr marL="537844" indent="-537844" defTabSz="722947">
                  <a:spcBef>
                    <a:spcPts val="3700"/>
                  </a:spcBef>
                  <a:defRPr sz="3872"/>
                </a:pPr>
                <a:r>
                  <a:t>Two main criteria:</a:t>
                </a:r>
              </a:p>
              <a:p>
                <a:pPr marL="929005" lvl="1" indent="-537844" defTabSz="722947">
                  <a:spcBef>
                    <a:spcPts val="3700"/>
                  </a:spcBef>
                  <a:defRPr sz="3872"/>
                </a:pPr>
                <a:r>
                  <a:rPr>
                    <a:solidFill>
                      <a:schemeClr val="accent1">
                        <a:lumOff val="-13575"/>
                      </a:schemeClr>
                    </a:solidFill>
                  </a:rPr>
                  <a:t>Adequacy:</a:t>
                </a:r>
                <a:r>
                  <a:t> Translation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t> should adequately reflect the linguistic content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/>
              </a:p>
              <a:p>
                <a:pPr marL="929005" lvl="1" indent="-537844" defTabSz="722947">
                  <a:spcBef>
                    <a:spcPts val="3700"/>
                  </a:spcBef>
                  <a:defRPr sz="3872"/>
                </a:pPr>
                <a:r>
                  <a:rPr>
                    <a:solidFill>
                      <a:schemeClr val="accent1">
                        <a:lumOff val="-13575"/>
                      </a:schemeClr>
                    </a:solidFill>
                  </a:rPr>
                  <a:t>Fluency:</a:t>
                </a:r>
                <a:r>
                  <a:t> Translation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t> should be fluent text in the target language</a:t>
                </a:r>
                <a:endParaRPr sz="4400"/>
              </a:p>
            </p:txBody>
          </p:sp>
        </mc:Choice>
        <mc:Fallback xmlns="">
          <p:sp>
            <p:nvSpPr>
              <p:cNvPr id="921" name="Two main criteria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3135994"/>
                <a:ext cx="16072027" cy="4792618"/>
              </a:xfrm>
              <a:prstGeom prst="rect">
                <a:avLst/>
              </a:prstGeom>
              <a:blipFill>
                <a:blip r:embed="rId2"/>
                <a:stretch>
                  <a:fillRect l="-2086" t="-5972" b="-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4" name="Group"/>
          <p:cNvGrpSpPr/>
          <p:nvPr/>
        </p:nvGrpSpPr>
        <p:grpSpPr>
          <a:xfrm>
            <a:off x="5885181" y="7928612"/>
            <a:ext cx="12176672" cy="4470438"/>
            <a:chOff x="114300" y="-127607"/>
            <a:chExt cx="12176671" cy="4470436"/>
          </a:xfrm>
        </p:grpSpPr>
        <p:pic>
          <p:nvPicPr>
            <p:cNvPr id="922" name="Screen Shot 2019-11-06 at 10.12.22 AM.png" descr="Screen Shot 2019-11-06 at 10.12.22 A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40" y="704742"/>
              <a:ext cx="11749231" cy="36380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23" name="Different translations of A Vinay le gusta Python"/>
            <p:cNvSpPr txBox="1"/>
            <p:nvPr/>
          </p:nvSpPr>
          <p:spPr>
            <a:xfrm>
              <a:off x="114300" y="-127607"/>
              <a:ext cx="11956314" cy="7876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r>
                <a:rPr dirty="0"/>
                <a:t>Different translations of </a:t>
              </a:r>
              <a:r>
                <a:rPr i="1" dirty="0">
                  <a:solidFill>
                    <a:schemeClr val="accent1">
                      <a:lumOff val="-13575"/>
                    </a:schemeClr>
                  </a:solidFill>
                </a:rPr>
                <a:t>A Vinay le </a:t>
              </a:r>
              <a:r>
                <a:rPr i="1" dirty="0" err="1">
                  <a:solidFill>
                    <a:schemeClr val="accent1">
                      <a:lumOff val="-13575"/>
                    </a:schemeClr>
                  </a:solidFill>
                </a:rPr>
                <a:t>gusta</a:t>
              </a:r>
              <a:r>
                <a:rPr i="1" dirty="0">
                  <a:solidFill>
                    <a:schemeClr val="accent1">
                      <a:lumOff val="-13575"/>
                    </a:schemeClr>
                  </a:solidFill>
                </a:rPr>
                <a:t> Python</a:t>
              </a:r>
            </a:p>
          </p:txBody>
        </p:sp>
      </p:grpSp>
      <p:sp>
        <p:nvSpPr>
          <p:cNvPr id="9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8E3BE1-0D6C-3A02-944D-2F18256967FD}"/>
              </a:ext>
            </a:extLst>
          </p:cNvPr>
          <p:cNvSpPr txBox="1"/>
          <p:nvPr/>
        </p:nvSpPr>
        <p:spPr>
          <a:xfrm>
            <a:off x="10998200" y="8467180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(Literally: </a:t>
            </a:r>
            <a:r>
              <a:rPr lang="en-US" i="1" dirty="0"/>
              <a:t>"To Vinay, Python is pleasing."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" grpId="0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Evaluation metric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Evaluation metrics</a:t>
            </a:r>
          </a:p>
        </p:txBody>
      </p:sp>
      <p:sp>
        <p:nvSpPr>
          <p:cNvPr id="928" name="Manual evaluation is most accurate, but expensive…"/>
          <p:cNvSpPr txBox="1">
            <a:spLocks noGrp="1"/>
          </p:cNvSpPr>
          <p:nvPr>
            <p:ph type="body" sz="half" idx="1"/>
          </p:nvPr>
        </p:nvSpPr>
        <p:spPr>
          <a:xfrm>
            <a:off x="4387453" y="2745582"/>
            <a:ext cx="17443886" cy="6550787"/>
          </a:xfrm>
          <a:prstGeom prst="rect">
            <a:avLst/>
          </a:prstGeom>
        </p:spPr>
        <p:txBody>
          <a:bodyPr anchor="t"/>
          <a:lstStyle/>
          <a:p>
            <a:r>
              <a:rPr dirty="0"/>
              <a:t>Manual evaluation is most accurate, but expensive</a:t>
            </a:r>
          </a:p>
          <a:p>
            <a:r>
              <a:rPr dirty="0"/>
              <a:t>Automated evaluation metrics:</a:t>
            </a:r>
          </a:p>
          <a:p>
            <a:pPr lvl="1"/>
            <a:r>
              <a:rPr dirty="0"/>
              <a:t>Compare system hypothesis with reference translations</a:t>
            </a:r>
          </a:p>
          <a:p>
            <a:pPr lvl="1"/>
            <a:r>
              <a:rPr dirty="0" err="1"/>
              <a:t>BiLingual</a:t>
            </a:r>
            <a:r>
              <a:rPr dirty="0"/>
              <a:t> Evaluation Understudy (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BLEU</a:t>
            </a:r>
            <a:r>
              <a:rPr dirty="0"/>
              <a:t>) (</a:t>
            </a:r>
            <a:r>
              <a:rPr dirty="0" err="1"/>
              <a:t>Papineni</a:t>
            </a:r>
            <a:r>
              <a:rPr dirty="0"/>
              <a:t> et al., 2002)</a:t>
            </a:r>
          </a:p>
          <a:p>
            <a:pPr lvl="2"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rPr dirty="0"/>
              <a:t>Modified n-gram precision</a:t>
            </a:r>
            <a:r>
              <a:rPr lang="en-US" dirty="0"/>
              <a:t>. The greater, the better.</a:t>
            </a:r>
            <a:endParaRPr dirty="0"/>
          </a:p>
        </p:txBody>
      </p:sp>
      <p:grpSp>
        <p:nvGrpSpPr>
          <p:cNvPr id="933" name="Group"/>
          <p:cNvGrpSpPr/>
          <p:nvPr/>
        </p:nvGrpSpPr>
        <p:grpSpPr>
          <a:xfrm>
            <a:off x="2962079" y="9961608"/>
            <a:ext cx="18581114" cy="1732549"/>
            <a:chOff x="0" y="0"/>
            <a:chExt cx="18581112" cy="1732548"/>
          </a:xfrm>
        </p:grpSpPr>
        <p:pic>
          <p:nvPicPr>
            <p:cNvPr id="929" name="Screen Shot 2019-11-06 at 10.28.37 AM.png" descr="Screen Shot 2019-11-06 at 10.28.37 AM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8581113" cy="16516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0" name="reference"/>
            <p:cNvSpPr txBox="1"/>
            <p:nvPr/>
          </p:nvSpPr>
          <p:spPr>
            <a:xfrm>
              <a:off x="10048186" y="227030"/>
              <a:ext cx="2183600" cy="70086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800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t>reference</a:t>
              </a:r>
            </a:p>
          </p:txBody>
        </p:sp>
        <p:sp>
          <p:nvSpPr>
            <p:cNvPr id="931" name="hypothesis"/>
            <p:cNvSpPr txBox="1"/>
            <p:nvPr/>
          </p:nvSpPr>
          <p:spPr>
            <a:xfrm>
              <a:off x="13238627" y="239730"/>
              <a:ext cx="2595096" cy="70086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800">
                  <a:solidFill>
                    <a:schemeClr val="accent6"/>
                  </a:solidFill>
                </a:defRPr>
              </a:lvl1pPr>
            </a:lstStyle>
            <a:p>
              <a:r>
                <a:t>hypothesis</a:t>
              </a:r>
            </a:p>
          </p:txBody>
        </p:sp>
        <p:sp>
          <p:nvSpPr>
            <p:cNvPr id="932" name="hypothesis"/>
            <p:cNvSpPr txBox="1"/>
            <p:nvPr/>
          </p:nvSpPr>
          <p:spPr>
            <a:xfrm>
              <a:off x="11599555" y="1031685"/>
              <a:ext cx="2595096" cy="70086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>
                <a:defRPr sz="3800">
                  <a:solidFill>
                    <a:schemeClr val="accent6"/>
                  </a:solidFill>
                </a:defRPr>
              </a:lvl1pPr>
            </a:lstStyle>
            <a:p>
              <a:r>
                <a:t>hypothesis</a:t>
              </a:r>
            </a:p>
          </p:txBody>
        </p:sp>
      </p:grp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" grpId="0" build="p" animBg="1" advAuto="0"/>
      <p:bldP spid="933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BLEU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099113"/>
          </a:xfrm>
          <a:prstGeom prst="rect">
            <a:avLst/>
          </a:prstGeom>
        </p:spPr>
        <p:txBody>
          <a:bodyPr/>
          <a:lstStyle/>
          <a:p>
            <a:r>
              <a:t>BLEU</a:t>
            </a:r>
          </a:p>
        </p:txBody>
      </p:sp>
      <p:sp>
        <p:nvSpPr>
          <p:cNvPr id="937" name="Double-click to edit"/>
          <p:cNvSpPr txBox="1">
            <a:spLocks noGrp="1"/>
          </p:cNvSpPr>
          <p:nvPr>
            <p:ph type="body" sz="quarter" idx="1"/>
          </p:nvPr>
        </p:nvSpPr>
        <p:spPr>
          <a:xfrm>
            <a:off x="2949438" y="1972137"/>
            <a:ext cx="17824357" cy="2099114"/>
          </a:xfrm>
          <a:prstGeom prst="rect">
            <a:avLst/>
          </a:prstGeom>
        </p:spPr>
        <p:txBody>
          <a:bodyPr anchor="t"/>
          <a:lstStyle/>
          <a:p>
            <a:pPr marL="0" indent="0" algn="ctr" defTabSz="328612">
              <a:lnSpc>
                <a:spcPct val="80000"/>
              </a:lnSpc>
              <a:spcBef>
                <a:spcPts val="1600"/>
              </a:spcBef>
              <a:buSzTx/>
              <a:buNone/>
              <a:defRPr sz="1760"/>
            </a:pP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8" name="BLEU-N ="/>
              <p:cNvSpPr txBox="1"/>
              <p:nvPr/>
            </p:nvSpPr>
            <p:spPr>
              <a:xfrm>
                <a:off x="9566138" y="2172405"/>
                <a:ext cx="5485337" cy="17483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>
                  <a:defRPr sz="3200"/>
                </a:pPr>
                <a:r>
                  <a:rPr dirty="0"/>
                  <a:t>BLEU-N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3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exp</m:t>
                    </m:r>
                    <m:f>
                      <m:f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limUpp>
                      <m:limUpp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lim>
                        </m:limLow>
                      </m:e>
                      <m:lim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lim>
                    </m:limUpp>
                    <m:r>
                      <m:rPr>
                        <m:sty m:val="p"/>
                      </m:rPr>
                      <a:rPr sz="3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>
                      <m:sSub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>
          <p:sp>
            <p:nvSpPr>
              <p:cNvPr id="938" name="BLEU-N =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6138" y="2172405"/>
                <a:ext cx="5485337" cy="17483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grpSp>
        <p:nvGrpSpPr>
          <p:cNvPr id="942" name="Group"/>
          <p:cNvGrpSpPr/>
          <p:nvPr/>
        </p:nvGrpSpPr>
        <p:grpSpPr>
          <a:xfrm>
            <a:off x="14374096" y="1720793"/>
            <a:ext cx="4882903" cy="1151459"/>
            <a:chOff x="0" y="0"/>
            <a:chExt cx="4882901" cy="1151457"/>
          </a:xfrm>
        </p:grpSpPr>
        <p:sp>
          <p:nvSpPr>
            <p:cNvPr id="940" name="n-gram precision"/>
            <p:cNvSpPr txBox="1"/>
            <p:nvPr/>
          </p:nvSpPr>
          <p:spPr>
            <a:xfrm>
              <a:off x="338511" y="-1"/>
              <a:ext cx="4544392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n-gram precision </a:t>
              </a:r>
            </a:p>
          </p:txBody>
        </p:sp>
        <p:sp>
          <p:nvSpPr>
            <p:cNvPr id="941" name="Line"/>
            <p:cNvSpPr/>
            <p:nvPr/>
          </p:nvSpPr>
          <p:spPr>
            <a:xfrm flipH="1">
              <a:off x="0" y="682767"/>
              <a:ext cx="468691" cy="468691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943" name="Example…"/>
          <p:cNvSpPr txBox="1"/>
          <p:nvPr/>
        </p:nvSpPr>
        <p:spPr>
          <a:xfrm>
            <a:off x="2312219" y="4661199"/>
            <a:ext cx="17443886" cy="6550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>
              <a:lnSpc>
                <a:spcPct val="120000"/>
              </a:lnSpc>
              <a:spcBef>
                <a:spcPts val="4200"/>
              </a:spcBef>
            </a:pPr>
            <a:r>
              <a:rPr dirty="0"/>
              <a:t>Example</a:t>
            </a:r>
          </a:p>
          <a:p>
            <a:pPr lvl="1" indent="635000" algn="l">
              <a:lnSpc>
                <a:spcPct val="120000"/>
              </a:lnSpc>
              <a:spcBef>
                <a:spcPts val="4200"/>
              </a:spcBef>
            </a:pPr>
            <a:r>
              <a:rPr dirty="0"/>
              <a:t>Reference: </a:t>
            </a:r>
            <a:r>
              <a:rPr dirty="0">
                <a:solidFill>
                  <a:srgbClr val="5E5E5E"/>
                </a:solidFill>
              </a:rPr>
              <a:t>Vinay likes programming in Python</a:t>
            </a:r>
            <a:r>
              <a:rPr dirty="0"/>
              <a:t> </a:t>
            </a:r>
          </a:p>
        </p:txBody>
      </p:sp>
      <p:graphicFrame>
        <p:nvGraphicFramePr>
          <p:cNvPr id="944" name="Table 1"/>
          <p:cNvGraphicFramePr/>
          <p:nvPr/>
        </p:nvGraphicFramePr>
        <p:xfrm>
          <a:off x="2578861" y="7378768"/>
          <a:ext cx="20540156" cy="422021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337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74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9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6737"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Hypothesis/Candidate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400" i="1"/>
                      </a:pPr>
                      <a:r>
                        <a:t>p</a:t>
                      </a:r>
                      <a:r>
                        <a:rPr baseline="-5999"/>
                        <a:t>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400" i="1"/>
                      </a:pPr>
                      <a:r>
                        <a:t>p</a:t>
                      </a:r>
                      <a:r>
                        <a:rPr baseline="-5999"/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BLEU-2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6737"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Vinay likes Python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3/3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1/2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0.7071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6737"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To Vinay it like Python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2/5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/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4400">
                          <a:solidFill>
                            <a:schemeClr val="accent5">
                              <a:lumOff val="-29866"/>
                            </a:schemeClr>
                          </a:solidFill>
                        </a:rPr>
                        <a:t>???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47" name="Group"/>
          <p:cNvGrpSpPr/>
          <p:nvPr/>
        </p:nvGrpSpPr>
        <p:grpSpPr>
          <a:xfrm>
            <a:off x="12651834" y="3646857"/>
            <a:ext cx="9434451" cy="1311099"/>
            <a:chOff x="0" y="0"/>
            <a:chExt cx="9434450" cy="1311097"/>
          </a:xfrm>
        </p:grpSpPr>
        <p:sp>
          <p:nvSpPr>
            <p:cNvPr id="945" name="Line"/>
            <p:cNvSpPr/>
            <p:nvPr/>
          </p:nvSpPr>
          <p:spPr>
            <a:xfrm flipH="1" flipV="1">
              <a:off x="-1" y="0"/>
              <a:ext cx="595595" cy="455571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46" name="geometric mean over several values of n (up to N=4)"/>
            <p:cNvSpPr txBox="1"/>
            <p:nvPr/>
          </p:nvSpPr>
          <p:spPr>
            <a:xfrm>
              <a:off x="466661" y="88824"/>
              <a:ext cx="8967790" cy="1222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geometric mean over several values of n (up to N=4)</a:t>
              </a:r>
            </a:p>
          </p:txBody>
        </p:sp>
      </p:grpSp>
      <p:sp>
        <p:nvSpPr>
          <p:cNvPr id="948" name="https://www.aclweb.org/anthology/P02-1040.pdf"/>
          <p:cNvSpPr txBox="1"/>
          <p:nvPr/>
        </p:nvSpPr>
        <p:spPr>
          <a:xfrm>
            <a:off x="5681174" y="12212141"/>
            <a:ext cx="12360885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https://www.aclweb.org/anthology/P02-1040.pdf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7E1C60-DC39-0A12-C26F-8A4A8CB160DA}"/>
              </a:ext>
            </a:extLst>
          </p:cNvPr>
          <p:cNvGrpSpPr/>
          <p:nvPr/>
        </p:nvGrpSpPr>
        <p:grpSpPr>
          <a:xfrm>
            <a:off x="5275340" y="6641960"/>
            <a:ext cx="7716960" cy="2623320"/>
            <a:chOff x="5275340" y="6641960"/>
            <a:chExt cx="7716960" cy="262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B8AF84E-5983-FE69-CD5E-91AF100955D0}"/>
                    </a:ext>
                  </a:extLst>
                </p14:cNvPr>
                <p14:cNvContentPartPr/>
                <p14:nvPr/>
              </p14:nvContentPartPr>
              <p14:xfrm>
                <a:off x="5275340" y="6984680"/>
                <a:ext cx="1227240" cy="22806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B8AF84E-5983-FE69-CD5E-91AF100955D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269220" y="6978560"/>
                  <a:ext cx="1239480" cy="22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973D7F3-4740-C8CB-7A55-8872209BAAB6}"/>
                    </a:ext>
                  </a:extLst>
                </p14:cNvPr>
                <p14:cNvContentPartPr/>
                <p14:nvPr/>
              </p14:nvContentPartPr>
              <p14:xfrm>
                <a:off x="6834860" y="6832400"/>
                <a:ext cx="912240" cy="24134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973D7F3-4740-C8CB-7A55-8872209BAA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28740" y="6826280"/>
                  <a:ext cx="924480" cy="24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B5D9C40-5795-286C-9F25-7883EA954F2F}"/>
                    </a:ext>
                  </a:extLst>
                </p14:cNvPr>
                <p14:cNvContentPartPr/>
                <p14:nvPr/>
              </p14:nvContentPartPr>
              <p14:xfrm>
                <a:off x="8355500" y="6641960"/>
                <a:ext cx="4636800" cy="2579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B5D9C40-5795-286C-9F25-7883EA954F2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49380" y="6635840"/>
                  <a:ext cx="4649040" cy="259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1321E1-E90B-830C-636E-43A8D005427F}"/>
              </a:ext>
            </a:extLst>
          </p:cNvPr>
          <p:cNvGrpSpPr/>
          <p:nvPr/>
        </p:nvGrpSpPr>
        <p:grpSpPr>
          <a:xfrm>
            <a:off x="11200940" y="8483360"/>
            <a:ext cx="407160" cy="775440"/>
            <a:chOff x="11200940" y="8483360"/>
            <a:chExt cx="407160" cy="77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BCB422B-A0C2-52CF-D7AC-FE440835AF58}"/>
                    </a:ext>
                  </a:extLst>
                </p14:cNvPr>
                <p14:cNvContentPartPr/>
                <p14:nvPr/>
              </p14:nvContentPartPr>
              <p14:xfrm>
                <a:off x="11200940" y="8483360"/>
                <a:ext cx="407160" cy="725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BCB422B-A0C2-52CF-D7AC-FE440835AF5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194820" y="8477240"/>
                  <a:ext cx="419400" cy="73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7A9B32D-166A-4DDD-6F5D-9F89D2BBAFFD}"/>
                    </a:ext>
                  </a:extLst>
                </p14:cNvPr>
                <p14:cNvContentPartPr/>
                <p14:nvPr/>
              </p14:nvContentPartPr>
              <p14:xfrm>
                <a:off x="11252060" y="9016520"/>
                <a:ext cx="277560" cy="2422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7A9B32D-166A-4DDD-6F5D-9F89D2BBAFF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245940" y="9010400"/>
                  <a:ext cx="289800" cy="25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DE4D71-6FE8-AB29-F9FD-93A67391DE67}"/>
              </a:ext>
            </a:extLst>
          </p:cNvPr>
          <p:cNvGrpSpPr/>
          <p:nvPr/>
        </p:nvGrpSpPr>
        <p:grpSpPr>
          <a:xfrm>
            <a:off x="5822540" y="5943560"/>
            <a:ext cx="209880" cy="941760"/>
            <a:chOff x="5822540" y="5943560"/>
            <a:chExt cx="209880" cy="94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1D47B02-03C9-8075-0A48-B39EF44BB45F}"/>
                    </a:ext>
                  </a:extLst>
                </p14:cNvPr>
                <p14:cNvContentPartPr/>
                <p14:nvPr/>
              </p14:nvContentPartPr>
              <p14:xfrm>
                <a:off x="5879780" y="5943560"/>
                <a:ext cx="113760" cy="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1D47B02-03C9-8075-0A48-B39EF44BB45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73660" y="5937440"/>
                  <a:ext cx="1260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7ADFBB9-9E98-510F-3BD9-9EFCAD09263F}"/>
                    </a:ext>
                  </a:extLst>
                </p14:cNvPr>
                <p14:cNvContentPartPr/>
                <p14:nvPr/>
              </p14:nvContentPartPr>
              <p14:xfrm>
                <a:off x="5822540" y="5943560"/>
                <a:ext cx="209880" cy="9417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7ADFBB9-9E98-510F-3BD9-9EFCAD09263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16420" y="5937440"/>
                  <a:ext cx="222120" cy="95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63540A8-2D51-DF53-E9E7-EE8EFECB1A93}"/>
                  </a:ext>
                </a:extLst>
              </p14:cNvPr>
              <p14:cNvContentPartPr/>
              <p14:nvPr/>
            </p14:nvContentPartPr>
            <p14:xfrm>
              <a:off x="8215460" y="6057320"/>
              <a:ext cx="541080" cy="9558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63540A8-2D51-DF53-E9E7-EE8EFECB1A9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209340" y="6051200"/>
                <a:ext cx="553320" cy="9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9F29E33-EA3A-B696-1307-45B9F2FD7C16}"/>
                  </a:ext>
                </a:extLst>
              </p14:cNvPr>
              <p14:cNvContentPartPr/>
              <p14:nvPr/>
            </p14:nvContentPartPr>
            <p14:xfrm>
              <a:off x="8127980" y="5151200"/>
              <a:ext cx="7803000" cy="40935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9F29E33-EA3A-B696-1307-45B9F2FD7C1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21860" y="5145080"/>
                <a:ext cx="7815240" cy="410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9947BFD1-73A6-AD99-A912-EDA97FB2581C}"/>
              </a:ext>
            </a:extLst>
          </p:cNvPr>
          <p:cNvGrpSpPr/>
          <p:nvPr/>
        </p:nvGrpSpPr>
        <p:grpSpPr>
          <a:xfrm>
            <a:off x="4113620" y="9232880"/>
            <a:ext cx="12459960" cy="1463040"/>
            <a:chOff x="4113620" y="9232880"/>
            <a:chExt cx="12459960" cy="146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5338C39-4A92-6C74-E254-79E157C0B7AB}"/>
                    </a:ext>
                  </a:extLst>
                </p14:cNvPr>
                <p14:cNvContentPartPr/>
                <p14:nvPr/>
              </p14:nvContentPartPr>
              <p14:xfrm>
                <a:off x="4152860" y="9270680"/>
                <a:ext cx="285120" cy="392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338C39-4A92-6C74-E254-79E157C0B7A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146740" y="9264560"/>
                  <a:ext cx="2973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F92C4FD-2FCE-99F7-1B53-0DAC9EA34A01}"/>
                    </a:ext>
                  </a:extLst>
                </p14:cNvPr>
                <p14:cNvContentPartPr/>
                <p14:nvPr/>
              </p14:nvContentPartPr>
              <p14:xfrm>
                <a:off x="4113620" y="9245480"/>
                <a:ext cx="308160" cy="747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F92C4FD-2FCE-99F7-1B53-0DAC9EA34A0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107500" y="9239360"/>
                  <a:ext cx="320400" cy="75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24E72A3-B44A-8D92-8D35-747C3566BF84}"/>
                    </a:ext>
                  </a:extLst>
                </p14:cNvPr>
                <p14:cNvContentPartPr/>
                <p14:nvPr/>
              </p14:nvContentPartPr>
              <p14:xfrm>
                <a:off x="7104140" y="9232880"/>
                <a:ext cx="226800" cy="599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24E72A3-B44A-8D92-8D35-747C3566BF8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098020" y="9226760"/>
                  <a:ext cx="23904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8C14D61-6424-0B85-6F3D-069F3B53D05A}"/>
                    </a:ext>
                  </a:extLst>
                </p14:cNvPr>
                <p14:cNvContentPartPr/>
                <p14:nvPr/>
              </p14:nvContentPartPr>
              <p14:xfrm>
                <a:off x="5829020" y="9956480"/>
                <a:ext cx="113760" cy="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8C14D61-6424-0B85-6F3D-069F3B53D05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22900" y="9950360"/>
                  <a:ext cx="1260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084FCE2-D722-741E-5AB4-515FDA580C05}"/>
                    </a:ext>
                  </a:extLst>
                </p14:cNvPr>
                <p14:cNvContentPartPr/>
                <p14:nvPr/>
              </p14:nvContentPartPr>
              <p14:xfrm>
                <a:off x="5803460" y="9918680"/>
                <a:ext cx="215640" cy="4730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084FCE2-D722-741E-5AB4-515FDA580C0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97340" y="9912560"/>
                  <a:ext cx="227880" cy="48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4447B30-0153-5028-F4C6-8FE28CA0F51A}"/>
                    </a:ext>
                  </a:extLst>
                </p14:cNvPr>
                <p14:cNvContentPartPr/>
                <p14:nvPr/>
              </p14:nvContentPartPr>
              <p14:xfrm>
                <a:off x="8973980" y="9842360"/>
                <a:ext cx="383400" cy="5230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4447B30-0153-5028-F4C6-8FE28CA0F51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967860" y="9836240"/>
                  <a:ext cx="39564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07394A2-CB4A-7CDF-EF6F-A9B84D4ED8C8}"/>
                    </a:ext>
                  </a:extLst>
                </p14:cNvPr>
                <p14:cNvContentPartPr/>
                <p14:nvPr/>
              </p14:nvContentPartPr>
              <p14:xfrm>
                <a:off x="9532700" y="9829760"/>
                <a:ext cx="7040880" cy="7365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07394A2-CB4A-7CDF-EF6F-A9B84D4ED8C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526580" y="9823640"/>
                  <a:ext cx="7053120" cy="74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26B4742-A08E-6C65-AE12-CF9518997004}"/>
                    </a:ext>
                  </a:extLst>
                </p14:cNvPr>
                <p14:cNvContentPartPr/>
                <p14:nvPr/>
              </p14:nvContentPartPr>
              <p14:xfrm>
                <a:off x="9431540" y="10301000"/>
                <a:ext cx="405360" cy="341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26B4742-A08E-6C65-AE12-CF951899700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425420" y="10294880"/>
                  <a:ext cx="4176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6AE4B48-3E02-F12E-6D5A-E59138A59773}"/>
                    </a:ext>
                  </a:extLst>
                </p14:cNvPr>
                <p14:cNvContentPartPr/>
                <p14:nvPr/>
              </p14:nvContentPartPr>
              <p14:xfrm>
                <a:off x="4503860" y="10129280"/>
                <a:ext cx="5389560" cy="5666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6AE4B48-3E02-F12E-6D5A-E59138A5977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97740" y="10123160"/>
                  <a:ext cx="540180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0D719CB-372C-9CA0-94FB-3598F639359B}"/>
                    </a:ext>
                  </a:extLst>
                </p14:cNvPr>
                <p14:cNvContentPartPr/>
                <p14:nvPr/>
              </p14:nvContentPartPr>
              <p14:xfrm>
                <a:off x="4495580" y="10096880"/>
                <a:ext cx="251640" cy="2664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0D719CB-372C-9CA0-94FB-3598F639359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89460" y="10090760"/>
                  <a:ext cx="263880" cy="27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3A56891-FB34-D69D-F58D-43C580BA124F}"/>
              </a:ext>
            </a:extLst>
          </p:cNvPr>
          <p:cNvGrpSpPr/>
          <p:nvPr/>
        </p:nvGrpSpPr>
        <p:grpSpPr>
          <a:xfrm>
            <a:off x="19590020" y="11388560"/>
            <a:ext cx="1078920" cy="841680"/>
            <a:chOff x="19590020" y="11388560"/>
            <a:chExt cx="1078920" cy="84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E9FE171-2231-7300-8437-4B3A03D9F9AF}"/>
                    </a:ext>
                  </a:extLst>
                </p14:cNvPr>
                <p14:cNvContentPartPr/>
                <p14:nvPr/>
              </p14:nvContentPartPr>
              <p14:xfrm>
                <a:off x="19590020" y="11391800"/>
                <a:ext cx="158760" cy="418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E9FE171-2231-7300-8437-4B3A03D9F9A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9583900" y="11385680"/>
                  <a:ext cx="17100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2C7C3E8-D4CA-A8D4-B185-6A1218098F78}"/>
                    </a:ext>
                  </a:extLst>
                </p14:cNvPr>
                <p14:cNvContentPartPr/>
                <p14:nvPr/>
              </p14:nvContentPartPr>
              <p14:xfrm>
                <a:off x="19837340" y="11709320"/>
                <a:ext cx="90000" cy="774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2C7C3E8-D4CA-A8D4-B185-6A1218098F7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9831220" y="11703200"/>
                  <a:ext cx="1022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52E4CC1-E4BD-C303-9F12-5E861EE4A4A4}"/>
                    </a:ext>
                  </a:extLst>
                </p14:cNvPr>
                <p14:cNvContentPartPr/>
                <p14:nvPr/>
              </p14:nvContentPartPr>
              <p14:xfrm>
                <a:off x="19655180" y="11671160"/>
                <a:ext cx="523080" cy="5590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52E4CC1-E4BD-C303-9F12-5E861EE4A4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9649060" y="11665040"/>
                  <a:ext cx="535320" cy="57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CBD31A3-1DF1-35EB-E660-DC54F66C197C}"/>
                    </a:ext>
                  </a:extLst>
                </p14:cNvPr>
                <p14:cNvContentPartPr/>
                <p14:nvPr/>
              </p14:nvContentPartPr>
              <p14:xfrm>
                <a:off x="20454020" y="11388560"/>
                <a:ext cx="214920" cy="5058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CBD31A3-1DF1-35EB-E660-DC54F66C197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0447900" y="11382440"/>
                  <a:ext cx="227160" cy="5180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11CF8D6D-39C6-247D-10B2-834E9DABE0A8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5067240" y="2573767"/>
            <a:ext cx="1943371" cy="12479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1362264-3A6A-8E12-B93C-FC1ECF88F5A0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7537912" y="8598715"/>
            <a:ext cx="5820587" cy="6096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B2AA361-475E-FEF9-0D05-BF10DD16FBF2}"/>
              </a:ext>
            </a:extLst>
          </p:cNvPr>
          <p:cNvGrpSpPr/>
          <p:nvPr/>
        </p:nvGrpSpPr>
        <p:grpSpPr>
          <a:xfrm>
            <a:off x="21361220" y="11747480"/>
            <a:ext cx="421920" cy="244080"/>
            <a:chOff x="21361220" y="11747480"/>
            <a:chExt cx="421920" cy="24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057BB93-89B6-FC64-E0FA-10547F98C81F}"/>
                    </a:ext>
                  </a:extLst>
                </p14:cNvPr>
                <p14:cNvContentPartPr/>
                <p14:nvPr/>
              </p14:nvContentPartPr>
              <p14:xfrm>
                <a:off x="21361220" y="11840360"/>
                <a:ext cx="120600" cy="835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057BB93-89B6-FC64-E0FA-10547F98C81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1352220" y="11831720"/>
                  <a:ext cx="1382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97DBB94-A8A7-ABC6-6810-E11883B4D952}"/>
                    </a:ext>
                  </a:extLst>
                </p14:cNvPr>
                <p14:cNvContentPartPr/>
                <p14:nvPr/>
              </p14:nvContentPartPr>
              <p14:xfrm>
                <a:off x="21656060" y="11747480"/>
                <a:ext cx="127080" cy="2440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97DBB94-A8A7-ABC6-6810-E11883B4D95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1647060" y="11738480"/>
                  <a:ext cx="144720" cy="26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A789EAA-EB3D-202B-E351-E458541D1438}"/>
                  </a:ext>
                </a:extLst>
              </p14:cNvPr>
              <p14:cNvContentPartPr/>
              <p14:nvPr/>
            </p14:nvContentPartPr>
            <p14:xfrm>
              <a:off x="22694660" y="11696360"/>
              <a:ext cx="210600" cy="2674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A789EAA-EB3D-202B-E351-E458541D143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2685660" y="11687720"/>
                <a:ext cx="2282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C7509F5-FD78-9BCF-E90C-895FFB401463}"/>
                  </a:ext>
                </a:extLst>
              </p14:cNvPr>
              <p14:cNvContentPartPr/>
              <p14:nvPr/>
            </p14:nvContentPartPr>
            <p14:xfrm>
              <a:off x="22313780" y="11442200"/>
              <a:ext cx="960840" cy="69156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C7509F5-FD78-9BCF-E90C-895FFB40146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2304780" y="11433560"/>
                <a:ext cx="978480" cy="709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7" grpId="0" animBg="1" advAuto="0"/>
      <p:bldP spid="942" grpId="0" animBg="1" advAuto="0"/>
      <p:bldP spid="943" grpId="0" build="p" animBg="1" advAuto="0"/>
      <p:bldP spid="944" grpId="0" animBg="1" advAuto="0"/>
      <p:bldP spid="947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1348" y="7456306"/>
            <a:ext cx="6042859" cy="3200269"/>
          </a:xfrm>
          <a:prstGeom prst="rect">
            <a:avLst/>
          </a:prstGeom>
          <a:ln w="12700">
            <a:miter lim="400000"/>
          </a:ln>
        </p:spPr>
      </p:pic>
      <p:sp>
        <p:nvSpPr>
          <p:cNvPr id="953" name="BLEU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099113"/>
          </a:xfrm>
          <a:prstGeom prst="rect">
            <a:avLst/>
          </a:prstGeom>
        </p:spPr>
        <p:txBody>
          <a:bodyPr/>
          <a:lstStyle/>
          <a:p>
            <a:r>
              <a:t>BLEU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4" name="Two modifications: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949438" y="1972137"/>
                <a:ext cx="17824357" cy="10858150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0" indent="0" algn="ctr">
                  <a:lnSpc>
                    <a:spcPct val="80000"/>
                  </a:lnSpc>
                  <a:spcBef>
                    <a:spcPts val="4000"/>
                  </a:spcBef>
                  <a:buSzTx/>
                  <a:buNone/>
                </a:pPr>
                <a:endParaRPr dirty="0"/>
              </a:p>
              <a:p>
                <a:pPr marL="0" indent="0">
                  <a:lnSpc>
                    <a:spcPct val="100000"/>
                  </a:lnSpc>
                  <a:spcBef>
                    <a:spcPts val="3000"/>
                  </a:spcBef>
                  <a:buSzTx/>
                  <a:buNone/>
                </a:pPr>
                <a:r>
                  <a:rPr dirty="0"/>
                  <a:t>Two modifications:</a:t>
                </a:r>
              </a:p>
              <a:p>
                <a:pPr lvl="1">
                  <a:spcBef>
                    <a:spcPts val="3000"/>
                  </a:spcBef>
                </a:pPr>
                <a:r>
                  <a:rPr dirty="0"/>
                  <a:t>To avoid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dirty="0"/>
                  <a:t>, all precisions are smoothed</a:t>
                </a:r>
              </a:p>
              <a:p>
                <a:pPr lvl="1">
                  <a:spcBef>
                    <a:spcPts val="3000"/>
                  </a:spcBef>
                </a:pPr>
                <a:r>
                  <a:rPr dirty="0"/>
                  <a:t>Each n-gram in reference can be used at most once</a:t>
                </a:r>
              </a:p>
              <a:p>
                <a:pPr lvl="2">
                  <a:spcBef>
                    <a:spcPts val="3000"/>
                  </a:spcBef>
                </a:pPr>
                <a:r>
                  <a:rPr dirty="0"/>
                  <a:t>Ex. </a:t>
                </a:r>
                <a:r>
                  <a:rPr b="1" dirty="0"/>
                  <a:t>Hypothesis</a:t>
                </a:r>
                <a:r>
                  <a:rPr dirty="0"/>
                  <a:t>: </a:t>
                </a:r>
                <a:r>
                  <a:rPr i="1" dirty="0"/>
                  <a:t>to </a:t>
                </a:r>
                <a:r>
                  <a:rPr i="1" dirty="0" err="1"/>
                  <a:t>to</a:t>
                </a:r>
                <a:r>
                  <a:rPr i="1" dirty="0"/>
                  <a:t> </a:t>
                </a:r>
                <a:r>
                  <a:rPr i="1" dirty="0" err="1"/>
                  <a:t>to</a:t>
                </a:r>
                <a:r>
                  <a:rPr i="1" dirty="0"/>
                  <a:t> </a:t>
                </a:r>
                <a:r>
                  <a:rPr i="1" dirty="0" err="1"/>
                  <a:t>to</a:t>
                </a:r>
                <a:r>
                  <a:rPr i="1" dirty="0"/>
                  <a:t> </a:t>
                </a:r>
                <a:r>
                  <a:rPr i="1" dirty="0" err="1"/>
                  <a:t>to</a:t>
                </a:r>
                <a:r>
                  <a:rPr dirty="0"/>
                  <a:t>    vs </a:t>
                </a:r>
                <a:r>
                  <a:rPr b="1" dirty="0"/>
                  <a:t>Reference</a:t>
                </a:r>
                <a:r>
                  <a:rPr dirty="0"/>
                  <a:t>: </a:t>
                </a:r>
                <a:r>
                  <a:rPr i="1" dirty="0"/>
                  <a:t>to be or not to be   </a:t>
                </a:r>
                <a:r>
                  <a:rPr dirty="0"/>
                  <a:t>should not get a unigram precision of 1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=2/5</m:t>
                    </m:r>
                  </m:oMath>
                </a14:m>
                <a:r>
                  <a:rPr dirty="0"/>
                  <a:t>)</a:t>
                </a:r>
                <a:endParaRPr i="1" dirty="0"/>
              </a:p>
              <a:p>
                <a:pPr marL="0" indent="0">
                  <a:spcBef>
                    <a:spcPts val="3000"/>
                  </a:spcBef>
                  <a:buSzTx/>
                  <a:buNone/>
                </a:pPr>
                <a:r>
                  <a:rPr dirty="0"/>
                  <a:t>Precision-based metrics favor short translations</a:t>
                </a:r>
              </a:p>
              <a:p>
                <a:pPr lvl="1">
                  <a:spcBef>
                    <a:spcPts val="3000"/>
                  </a:spcBef>
                </a:pPr>
                <a:r>
                  <a:rPr dirty="0"/>
                  <a:t>Solution: Multiply score with a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brevity penalty</a:t>
                </a:r>
                <a:r>
                  <a:rPr dirty="0"/>
                  <a:t> for translations shorter than reference,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𝐵𝑃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r>
                  <a:rPr dirty="0"/>
                  <a:t> </a:t>
                </a:r>
              </a:p>
            </p:txBody>
          </p:sp>
        </mc:Choice>
        <mc:Fallback xmlns="">
          <p:sp>
            <p:nvSpPr>
              <p:cNvPr id="954" name="Two modifications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949438" y="1972137"/>
                <a:ext cx="17824357" cy="10858150"/>
              </a:xfrm>
              <a:prstGeom prst="rect">
                <a:avLst/>
              </a:prstGeom>
              <a:blipFill>
                <a:blip r:embed="rId4"/>
                <a:stretch>
                  <a:fillRect l="-1505" r="-2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5" name="BLEU-N ="/>
              <p:cNvSpPr txBox="1"/>
              <p:nvPr/>
            </p:nvSpPr>
            <p:spPr>
              <a:xfrm>
                <a:off x="9357450" y="2099113"/>
                <a:ext cx="5485337" cy="17483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>
                  <a:defRPr sz="3200"/>
                </a:pPr>
                <a:r>
                  <a:rPr dirty="0"/>
                  <a:t>BLEU-N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3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exp</m:t>
                    </m:r>
                    <m:f>
                      <m:f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limUpp>
                      <m:limUpp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lim>
                    </m:limUpp>
                    <m:r>
                      <m:rPr>
                        <m:sty m:val="p"/>
                      </m:rPr>
                      <a:rPr sz="3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>
                      <m:sSubPr>
                        <m:ctrl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>
          <p:sp>
            <p:nvSpPr>
              <p:cNvPr id="955" name="BLEU-N =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7450" y="2099113"/>
                <a:ext cx="5485337" cy="1748309"/>
              </a:xfrm>
              <a:prstGeom prst="rect">
                <a:avLst/>
              </a:prstGeom>
              <a:blipFill>
                <a:blip r:embed="rId5"/>
                <a:stretch>
                  <a:fillRect l="-11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6" name="r = reference length, h = hypothesis length"/>
          <p:cNvSpPr txBox="1"/>
          <p:nvPr/>
        </p:nvSpPr>
        <p:spPr>
          <a:xfrm>
            <a:off x="13904103" y="12001600"/>
            <a:ext cx="9874124" cy="738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r = reference length, h = hypothesis length </a:t>
            </a:r>
          </a:p>
        </p:txBody>
      </p:sp>
      <p:sp>
        <p:nvSpPr>
          <p:cNvPr id="9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grpSp>
        <p:nvGrpSpPr>
          <p:cNvPr id="960" name="Group"/>
          <p:cNvGrpSpPr/>
          <p:nvPr/>
        </p:nvGrpSpPr>
        <p:grpSpPr>
          <a:xfrm>
            <a:off x="14374096" y="1720793"/>
            <a:ext cx="4882903" cy="1151459"/>
            <a:chOff x="0" y="0"/>
            <a:chExt cx="4882901" cy="1151457"/>
          </a:xfrm>
        </p:grpSpPr>
        <p:sp>
          <p:nvSpPr>
            <p:cNvPr id="958" name="n-gram precision"/>
            <p:cNvSpPr txBox="1"/>
            <p:nvPr/>
          </p:nvSpPr>
          <p:spPr>
            <a:xfrm>
              <a:off x="338511" y="-1"/>
              <a:ext cx="4544392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n-gram precision </a:t>
              </a:r>
            </a:p>
          </p:txBody>
        </p:sp>
        <p:sp>
          <p:nvSpPr>
            <p:cNvPr id="959" name="Line"/>
            <p:cNvSpPr/>
            <p:nvPr/>
          </p:nvSpPr>
          <p:spPr>
            <a:xfrm flipH="1">
              <a:off x="0" y="682767"/>
              <a:ext cx="468691" cy="468691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63" name="Group"/>
          <p:cNvGrpSpPr/>
          <p:nvPr/>
        </p:nvGrpSpPr>
        <p:grpSpPr>
          <a:xfrm>
            <a:off x="13043491" y="3723869"/>
            <a:ext cx="9421753" cy="1222276"/>
            <a:chOff x="-1" y="-41242"/>
            <a:chExt cx="9421752" cy="1222274"/>
          </a:xfrm>
        </p:grpSpPr>
        <p:sp>
          <p:nvSpPr>
            <p:cNvPr id="961" name="geometric mean over several values of n (up to N=4)"/>
            <p:cNvSpPr txBox="1"/>
            <p:nvPr/>
          </p:nvSpPr>
          <p:spPr>
            <a:xfrm>
              <a:off x="453961" y="-41242"/>
              <a:ext cx="8967790" cy="12222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geometric mean over several values of n (up to N=4)</a:t>
              </a:r>
            </a:p>
          </p:txBody>
        </p:sp>
        <p:sp>
          <p:nvSpPr>
            <p:cNvPr id="962" name="Line"/>
            <p:cNvSpPr/>
            <p:nvPr/>
          </p:nvSpPr>
          <p:spPr>
            <a:xfrm flipH="1" flipV="1">
              <a:off x="-1" y="0"/>
              <a:ext cx="595595" cy="455571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964" name="Various smoothing techniques…"/>
          <p:cNvSpPr txBox="1"/>
          <p:nvPr/>
        </p:nvSpPr>
        <p:spPr>
          <a:xfrm>
            <a:off x="17188004" y="5037421"/>
            <a:ext cx="6948196" cy="1222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5E5E5E"/>
                </a:solidFill>
              </a:defRPr>
            </a:pPr>
            <a:r>
              <a:rPr dirty="0"/>
              <a:t>Various smoothing techniques </a:t>
            </a:r>
          </a:p>
          <a:p>
            <a:pPr>
              <a:defRPr sz="3600">
                <a:solidFill>
                  <a:srgbClr val="5E5E5E"/>
                </a:solidFill>
              </a:defRPr>
            </a:pPr>
            <a:r>
              <a:rPr dirty="0"/>
              <a:t>add 1 to numerator/denominator </a:t>
            </a:r>
          </a:p>
        </p:txBody>
      </p:sp>
      <p:grpSp>
        <p:nvGrpSpPr>
          <p:cNvPr id="967" name="Group"/>
          <p:cNvGrpSpPr/>
          <p:nvPr/>
        </p:nvGrpSpPr>
        <p:grpSpPr>
          <a:xfrm>
            <a:off x="21433560" y="8419210"/>
            <a:ext cx="2950440" cy="938011"/>
            <a:chOff x="0" y="0"/>
            <a:chExt cx="2950438" cy="938009"/>
          </a:xfrm>
        </p:grpSpPr>
        <p:sp>
          <p:nvSpPr>
            <p:cNvPr id="965" name="clipped count"/>
            <p:cNvSpPr txBox="1"/>
            <p:nvPr/>
          </p:nvSpPr>
          <p:spPr>
            <a:xfrm>
              <a:off x="-1" y="261835"/>
              <a:ext cx="2950440" cy="6761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clipped count</a:t>
              </a:r>
            </a:p>
          </p:txBody>
        </p:sp>
        <p:sp>
          <p:nvSpPr>
            <p:cNvPr id="966" name="Line"/>
            <p:cNvSpPr/>
            <p:nvPr/>
          </p:nvSpPr>
          <p:spPr>
            <a:xfrm flipV="1">
              <a:off x="1624543" y="-1"/>
              <a:ext cx="1" cy="477672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9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" grpId="0" animBg="1" advAuto="0"/>
      <p:bldP spid="954" grpId="0" build="p" bldLvl="5" animBg="1" advAuto="0"/>
      <p:bldP spid="956" grpId="0" animBg="1" advAuto="0"/>
      <p:bldP spid="960" grpId="0" animBg="1" advAuto="0"/>
      <p:bldP spid="963" grpId="0" animBg="1" advAuto="0"/>
      <p:bldP spid="964" grpId="0" animBg="1" advAuto="0"/>
      <p:bldP spid="967" grpId="0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BLEU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BLEU</a:t>
            </a:r>
          </a:p>
        </p:txBody>
      </p:sp>
      <p:sp>
        <p:nvSpPr>
          <p:cNvPr id="972" name="Correlates somewhat well with human judgements"/>
          <p:cNvSpPr txBox="1">
            <a:spLocks noGrp="1"/>
          </p:cNvSpPr>
          <p:nvPr>
            <p:ph type="body" sz="quarter" idx="1"/>
          </p:nvPr>
        </p:nvSpPr>
        <p:spPr>
          <a:xfrm>
            <a:off x="4387453" y="2756312"/>
            <a:ext cx="15609094" cy="965641"/>
          </a:xfrm>
          <a:prstGeom prst="rect">
            <a:avLst/>
          </a:prstGeom>
        </p:spPr>
        <p:txBody>
          <a:bodyPr anchor="t"/>
          <a:lstStyle/>
          <a:p>
            <a:r>
              <a:rPr dirty="0"/>
              <a:t>Correlates somewhat well with human judgements</a:t>
            </a:r>
          </a:p>
        </p:txBody>
      </p:sp>
      <p:pic>
        <p:nvPicPr>
          <p:cNvPr id="9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732" y="3682382"/>
            <a:ext cx="10719219" cy="9722082"/>
          </a:xfrm>
          <a:prstGeom prst="rect">
            <a:avLst/>
          </a:prstGeom>
          <a:ln w="12700">
            <a:miter lim="400000"/>
          </a:ln>
        </p:spPr>
      </p:pic>
      <p:sp>
        <p:nvSpPr>
          <p:cNvPr id="974" name="(G. Doddington, NIST)"/>
          <p:cNvSpPr txBox="1"/>
          <p:nvPr/>
        </p:nvSpPr>
        <p:spPr>
          <a:xfrm>
            <a:off x="16424551" y="12583365"/>
            <a:ext cx="4159836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(G. Doddington, NIST)</a:t>
            </a:r>
          </a:p>
        </p:txBody>
      </p:sp>
      <p:sp>
        <p:nvSpPr>
          <p:cNvPr id="9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BLEU score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1670150"/>
          </a:xfrm>
          <a:prstGeom prst="rect">
            <a:avLst/>
          </a:prstGeom>
        </p:spPr>
        <p:txBody>
          <a:bodyPr/>
          <a:lstStyle/>
          <a:p>
            <a:r>
              <a:t>BLEU scores</a:t>
            </a:r>
          </a:p>
        </p:txBody>
      </p:sp>
      <p:pic>
        <p:nvPicPr>
          <p:cNvPr id="978" name="Screen Shot 2019-11-06 at 10.59.03 AM.png" descr="Screen Shot 2019-11-06 at 10.59.0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811" y="2829726"/>
            <a:ext cx="16138377" cy="4500637"/>
          </a:xfrm>
          <a:prstGeom prst="rect">
            <a:avLst/>
          </a:prstGeom>
          <a:ln w="12700">
            <a:miter lim="400000"/>
          </a:ln>
        </p:spPr>
      </p:pic>
      <p:sp>
        <p:nvSpPr>
          <p:cNvPr id="979" name="Sample BLEU scores for various system outputs"/>
          <p:cNvSpPr txBox="1"/>
          <p:nvPr/>
        </p:nvSpPr>
        <p:spPr>
          <a:xfrm>
            <a:off x="4587362" y="2322872"/>
            <a:ext cx="1224465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Sample BLEU scores for various system outputs</a:t>
            </a:r>
          </a:p>
        </p:txBody>
      </p:sp>
      <p:sp>
        <p:nvSpPr>
          <p:cNvPr id="980" name="Alternatives have been proposed:…"/>
          <p:cNvSpPr txBox="1">
            <a:spLocks noGrp="1"/>
          </p:cNvSpPr>
          <p:nvPr>
            <p:ph type="body" sz="quarter" idx="1"/>
          </p:nvPr>
        </p:nvSpPr>
        <p:spPr>
          <a:xfrm>
            <a:off x="2102224" y="8705719"/>
            <a:ext cx="15893205" cy="4134525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598963" indent="-598963" defTabSz="805100">
              <a:spcBef>
                <a:spcPts val="4100"/>
              </a:spcBef>
              <a:defRPr sz="4312"/>
            </a:pPr>
            <a:r>
              <a:t>Alternatives have been proposed:</a:t>
            </a:r>
          </a:p>
          <a:p>
            <a:pPr marL="1034573" lvl="1" indent="-598963" defTabSz="805100">
              <a:spcBef>
                <a:spcPts val="4100"/>
              </a:spcBef>
              <a:defRPr sz="4312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METEOR</a:t>
            </a:r>
            <a:r>
              <a:t>: weighted F-measure</a:t>
            </a:r>
          </a:p>
          <a:p>
            <a:pPr marL="1034573" lvl="1" indent="-598963" defTabSz="805100">
              <a:spcBef>
                <a:spcPts val="4100"/>
              </a:spcBef>
              <a:defRPr sz="4312"/>
            </a:pPr>
            <a:r>
              <a:t>Translation Error Rate (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TER</a:t>
            </a:r>
            <a:r>
              <a:t>): Edit distance between hypothesis and reference</a:t>
            </a:r>
          </a:p>
        </p:txBody>
      </p:sp>
      <p:sp>
        <p:nvSpPr>
          <p:cNvPr id="981" name="Issues?"/>
          <p:cNvSpPr txBox="1"/>
          <p:nvPr/>
        </p:nvSpPr>
        <p:spPr>
          <a:xfrm>
            <a:off x="16147581" y="8091301"/>
            <a:ext cx="2183462" cy="812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Issues?</a:t>
            </a:r>
          </a:p>
        </p:txBody>
      </p:sp>
      <p:sp>
        <p:nvSpPr>
          <p:cNvPr id="9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983" name="Length…"/>
          <p:cNvSpPr txBox="1"/>
          <p:nvPr/>
        </p:nvSpPr>
        <p:spPr>
          <a:xfrm>
            <a:off x="2520225" y="3253568"/>
            <a:ext cx="1727328" cy="3652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lnSpc>
                <a:spcPct val="120000"/>
              </a:lnSpc>
              <a:defRPr sz="4000">
                <a:solidFill>
                  <a:srgbClr val="5E5E5E"/>
                </a:solidFill>
              </a:defRPr>
            </a:pPr>
            <a:r>
              <a:t>Length</a:t>
            </a:r>
          </a:p>
          <a:p>
            <a:pPr>
              <a:lnSpc>
                <a:spcPct val="120000"/>
              </a:lnSpc>
              <a:defRPr sz="4000">
                <a:solidFill>
                  <a:srgbClr val="5E5E5E"/>
                </a:solidFill>
              </a:defRPr>
            </a:pPr>
            <a:r>
              <a:t>5</a:t>
            </a:r>
          </a:p>
          <a:p>
            <a:pPr>
              <a:lnSpc>
                <a:spcPct val="120000"/>
              </a:lnSpc>
              <a:defRPr sz="4000">
                <a:solidFill>
                  <a:srgbClr val="5E5E5E"/>
                </a:solidFill>
              </a:defRPr>
            </a:pPr>
            <a:r>
              <a:t>7</a:t>
            </a:r>
          </a:p>
          <a:p>
            <a:pPr>
              <a:lnSpc>
                <a:spcPct val="120000"/>
              </a:lnSpc>
              <a:defRPr sz="4000">
                <a:solidFill>
                  <a:srgbClr val="5E5E5E"/>
                </a:solidFill>
              </a:defRPr>
            </a:pPr>
            <a:r>
              <a:t>3</a:t>
            </a:r>
          </a:p>
          <a:p>
            <a:pPr>
              <a:lnSpc>
                <a:spcPct val="120000"/>
              </a:lnSpc>
              <a:defRPr sz="4000">
                <a:solidFill>
                  <a:srgbClr val="5E5E5E"/>
                </a:solidFill>
              </a:defRPr>
            </a:pPr>
            <a: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4" name="Equation"/>
              <p:cNvSpPr txBox="1"/>
              <p:nvPr/>
            </p:nvSpPr>
            <p:spPr>
              <a:xfrm>
                <a:off x="18213463" y="2474466"/>
                <a:ext cx="2582532" cy="48444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98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3463" y="2474466"/>
                <a:ext cx="2582532" cy="484442"/>
              </a:xfrm>
              <a:prstGeom prst="rect">
                <a:avLst/>
              </a:prstGeom>
              <a:blipFill>
                <a:blip r:embed="rId4"/>
                <a:stretch>
                  <a:fillRect r="-14894" b="-1898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5" name="Rectangle"/>
          <p:cNvSpPr/>
          <p:nvPr/>
        </p:nvSpPr>
        <p:spPr>
          <a:xfrm>
            <a:off x="4576631" y="6197600"/>
            <a:ext cx="15402515" cy="642776"/>
          </a:xfrm>
          <a:prstGeom prst="rect">
            <a:avLst/>
          </a:prstGeom>
          <a:ln w="508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86" name="Number is not that meaningful (BLEU will be higher for some language than others)…"/>
          <p:cNvSpPr txBox="1"/>
          <p:nvPr/>
        </p:nvSpPr>
        <p:spPr>
          <a:xfrm>
            <a:off x="16045851" y="8820006"/>
            <a:ext cx="8142013" cy="449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500062" indent="-500062" algn="l">
              <a:buSzPct val="145000"/>
              <a:buChar char="•"/>
              <a:defRPr sz="3600">
                <a:solidFill>
                  <a:srgbClr val="5E5E5E"/>
                </a:solidFill>
              </a:defRPr>
            </a:pPr>
            <a:r>
              <a:t>Number is not that meaningful (BLEU will be higher for some language than others)</a:t>
            </a:r>
          </a:p>
          <a:p>
            <a:pPr marL="500062" indent="-500062" algn="l">
              <a:buSzPct val="145000"/>
              <a:buChar char="•"/>
              <a:defRPr sz="3600">
                <a:solidFill>
                  <a:srgbClr val="5E5E5E"/>
                </a:solidFill>
              </a:defRPr>
            </a:pPr>
            <a:r>
              <a:t>Does not account for different word choices (synonyms)</a:t>
            </a:r>
          </a:p>
          <a:p>
            <a:pPr marL="500062" indent="-500062" algn="l">
              <a:buSzPct val="145000"/>
              <a:buChar char="•"/>
              <a:defRPr sz="3600">
                <a:solidFill>
                  <a:srgbClr val="5E5E5E"/>
                </a:solidFill>
              </a:defRPr>
            </a:pPr>
            <a:r>
              <a:t>Does not account for morphology</a:t>
            </a:r>
          </a:p>
          <a:p>
            <a:pPr marL="500062" indent="-500062" algn="l">
              <a:buSzPct val="145000"/>
              <a:buChar char="•"/>
              <a:defRPr sz="3600">
                <a:solidFill>
                  <a:srgbClr val="5E5E5E"/>
                </a:solidFill>
              </a:defRPr>
            </a:pPr>
            <a:r>
              <a:t>Does not penalize omitting important words</a:t>
            </a:r>
          </a:p>
        </p:txBody>
      </p:sp>
      <p:sp>
        <p:nvSpPr>
          <p:cNvPr id="987" name="Example from: https://github.com/jacobeisenstein/gt-nlp-class/tree/master/notes"/>
          <p:cNvSpPr txBox="1"/>
          <p:nvPr/>
        </p:nvSpPr>
        <p:spPr>
          <a:xfrm>
            <a:off x="1801410" y="7171490"/>
            <a:ext cx="20952958" cy="61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5E5E5E"/>
                </a:solidFill>
              </a:defRPr>
            </a:lvl1pPr>
          </a:lstStyle>
          <a:p>
            <a:r>
              <a:t>Example from: https://github.com/jacobeisenstein/gt-nlp-class/tree/master/notes</a:t>
            </a:r>
          </a:p>
        </p:txBody>
      </p:sp>
      <p:sp>
        <p:nvSpPr>
          <p:cNvPr id="988" name="https://www.nltk.org/_modules/nltk/translate/bleu_score.html"/>
          <p:cNvSpPr txBox="1"/>
          <p:nvPr/>
        </p:nvSpPr>
        <p:spPr>
          <a:xfrm>
            <a:off x="6786087" y="1458212"/>
            <a:ext cx="11245825" cy="61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929292"/>
                </a:solidFill>
              </a:defRPr>
            </a:lvl1pPr>
          </a:lstStyle>
          <a:p>
            <a:r>
              <a:t>https://www.nltk.org/_modules/nltk/translate/bleu_score.html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" grpId="0" animBg="1" advAuto="0"/>
      <p:bldP spid="981" grpId="0" animBg="1" advAuto="0"/>
      <p:bldP spid="986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Screen Shot 2020-03-09 at 4.15.21 PM.png" descr="Screen Shot 2020-03-09 at 4.15.2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520" y="839072"/>
            <a:ext cx="17736569" cy="11497576"/>
          </a:xfrm>
          <a:prstGeom prst="rect">
            <a:avLst/>
          </a:prstGeom>
          <a:ln w="12700">
            <a:miter lim="400000"/>
          </a:ln>
        </p:spPr>
      </p:pic>
      <p:sp>
        <p:nvSpPr>
          <p:cNvPr id="993" name="Re-evaluating Automatic Metrics for Image Captioning…"/>
          <p:cNvSpPr txBox="1"/>
          <p:nvPr/>
        </p:nvSpPr>
        <p:spPr>
          <a:xfrm>
            <a:off x="14368056" y="12498123"/>
            <a:ext cx="10016059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 defTabSz="457200">
              <a:lnSpc>
                <a:spcPts val="5200"/>
              </a:lnSpc>
              <a:defRPr sz="3200">
                <a:solidFill>
                  <a:srgbClr val="5E5E5E"/>
                </a:solidFill>
              </a:defRPr>
            </a:pPr>
            <a:r>
              <a:t>Re-evaluating Automatic Metrics for Image Captioning</a:t>
            </a:r>
          </a:p>
          <a:p>
            <a:pPr algn="r" defTabSz="457200">
              <a:lnSpc>
                <a:spcPts val="5200"/>
              </a:lnSpc>
              <a:defRPr sz="3200">
                <a:solidFill>
                  <a:srgbClr val="5E5E5E"/>
                </a:solidFill>
              </a:defRPr>
            </a:pPr>
            <a:r>
              <a:t>[Kilickaya et al, EACL 2017]</a:t>
            </a:r>
          </a:p>
        </p:txBody>
      </p:sp>
      <p:sp>
        <p:nvSpPr>
          <p:cNvPr id="994" name="BLEU useful despite issues…"/>
          <p:cNvSpPr txBox="1"/>
          <p:nvPr/>
        </p:nvSpPr>
        <p:spPr>
          <a:xfrm>
            <a:off x="470290" y="452877"/>
            <a:ext cx="6965671" cy="342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BLEU useful despite issues</a:t>
            </a:r>
          </a:p>
          <a:p>
            <a:pPr marL="611187" indent="-611187" algn="l">
              <a:buSzPct val="145000"/>
              <a:buChar char="-"/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easy to compute</a:t>
            </a:r>
          </a:p>
          <a:p>
            <a:pPr marL="611187" indent="-611187" algn="l">
              <a:buSzPct val="145000"/>
              <a:buChar char="-"/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automated</a:t>
            </a:r>
          </a:p>
          <a:p>
            <a:pPr marL="611187" indent="-611187" algn="l">
              <a:buSzPct val="145000"/>
              <a:buChar char="-"/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consistent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 </a:t>
            </a:r>
          </a:p>
        </p:txBody>
      </p:sp>
      <p:sp>
        <p:nvSpPr>
          <p:cNvPr id="99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996" name="Minor note about &lt;UNK&gt; Make sure you compare against the original reference…"/>
          <p:cNvSpPr txBox="1"/>
          <p:nvPr/>
        </p:nvSpPr>
        <p:spPr>
          <a:xfrm>
            <a:off x="286346" y="11786476"/>
            <a:ext cx="11105516" cy="1768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5E5E5E"/>
                </a:solidFill>
              </a:defRPr>
            </a:pPr>
            <a:r>
              <a:t>Minor note about &lt;UNK&gt;</a:t>
            </a:r>
            <a:br/>
            <a:r>
              <a:t>Make sure you compare against the original reference</a:t>
            </a:r>
          </a:p>
          <a:p>
            <a:pPr>
              <a:defRPr sz="3600">
                <a:solidFill>
                  <a:srgbClr val="5E5E5E"/>
                </a:solidFill>
              </a:defRPr>
            </a:pPr>
            <a:r>
              <a:t>(Don’t have &lt;UNK&gt;s in your reference)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" grpId="0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Sequence to sequence models with attention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Sequence to sequence models with attention</a:t>
            </a:r>
          </a:p>
        </p:txBody>
      </p:sp>
      <p:sp>
        <p:nvSpPr>
          <p:cNvPr id="99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48</a:t>
            </a:fld>
            <a:endParaRPr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Issues with vanilla seq2seq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Issues with vanilla seq2seq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4" name="A single encoding vector,  , needs to capture all the information about source sentence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8615759"/>
                <a:ext cx="15609094" cy="4180970"/>
              </a:xfrm>
              <a:prstGeom prst="rect">
                <a:avLst/>
              </a:prstGeom>
            </p:spPr>
            <p:txBody>
              <a:bodyPr anchor="t">
                <a:normAutofit lnSpcReduction="10000"/>
              </a:bodyPr>
              <a:lstStyle/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/>
                </a:pPr>
                <a:r>
                  <a:t>A single encoding vector,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p>
                  </m:oMath>
                </a14:m>
                <a:r>
                  <a:t>, needs to capture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all the information</a:t>
                </a:r>
                <a:r>
                  <a:t> about source sentence</a:t>
                </a:r>
              </a:p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/>
                </a:pPr>
                <a:r>
                  <a:t>Longer sequences can lead to vanishing gradients</a:t>
                </a:r>
              </a:p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/>
                </a:pPr>
                <a:r>
                  <a:t>Overfitting</a:t>
                </a:r>
              </a:p>
            </p:txBody>
          </p:sp>
        </mc:Choice>
        <mc:Fallback xmlns="">
          <p:sp>
            <p:nvSpPr>
              <p:cNvPr id="1004" name="A single encoding vector,  , needs to capture all the information about source sentence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8615759"/>
                <a:ext cx="15609094" cy="4180970"/>
              </a:xfrm>
              <a:prstGeom prst="rect">
                <a:avLst/>
              </a:prstGeom>
              <a:blipFill>
                <a:blip r:embed="rId2"/>
                <a:stretch>
                  <a:fillRect l="-6055" t="-24927" b="-34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0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011" y="2586640"/>
            <a:ext cx="17857979" cy="5058484"/>
          </a:xfrm>
          <a:prstGeom prst="rect">
            <a:avLst/>
          </a:prstGeom>
          <a:ln w="12700">
            <a:miter lim="400000"/>
          </a:ln>
        </p:spPr>
      </p:pic>
      <p:sp>
        <p:nvSpPr>
          <p:cNvPr id="1006" name="Bottleneck"/>
          <p:cNvSpPr txBox="1"/>
          <p:nvPr/>
        </p:nvSpPr>
        <p:spPr>
          <a:xfrm>
            <a:off x="7460381" y="2657293"/>
            <a:ext cx="3547843" cy="7876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Bottleneck</a:t>
            </a:r>
          </a:p>
        </p:txBody>
      </p:sp>
      <p:sp>
        <p:nvSpPr>
          <p:cNvPr id="10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ADE8A-B2A8-8600-C7AC-096D29E07A32}"/>
              </a:ext>
            </a:extLst>
          </p:cNvPr>
          <p:cNvSpPr txBox="1"/>
          <p:nvPr/>
        </p:nvSpPr>
        <p:spPr>
          <a:xfrm>
            <a:off x="10053432" y="2483669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German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Attention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6" name="The neural MT equivalent of alignment models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387453" y="3135994"/>
                <a:ext cx="15609094" cy="8739065"/>
              </a:xfrm>
              <a:prstGeom prst="rect">
                <a:avLst/>
              </a:prstGeom>
            </p:spPr>
            <p:txBody>
              <a:bodyPr anchor="t"/>
              <a:lstStyle/>
              <a:p>
                <a:pPr>
                  <a:buClr>
                    <a:schemeClr val="accent1">
                      <a:lumOff val="-13575"/>
                    </a:schemeClr>
                  </a:buClr>
                  <a:buChar char="‣"/>
                </a:pPr>
                <a:r>
                  <a:rPr dirty="0"/>
                  <a:t>The neural MT equivalent of alignment models</a:t>
                </a:r>
              </a:p>
              <a:p>
                <a:pPr>
                  <a:buClr>
                    <a:schemeClr val="accent1">
                      <a:lumOff val="-13575"/>
                    </a:schemeClr>
                  </a:buClr>
                  <a:buChar char="‣"/>
                </a:pPr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</a:rPr>
                  <a:t>Key idea:</a:t>
                </a:r>
                <a:r>
                  <a:rPr dirty="0"/>
                  <a:t> At each time step during decoding, </a:t>
                </a:r>
                <a:r>
                  <a:rPr b="1" dirty="0"/>
                  <a:t>focus on a particular part</a:t>
                </a:r>
                <a:r>
                  <a:rPr dirty="0"/>
                  <a:t> of source sentence</a:t>
                </a:r>
              </a:p>
              <a:p>
                <a:pPr lvl="1">
                  <a:buClr>
                    <a:schemeClr val="accent1">
                      <a:lumOff val="-13575"/>
                    </a:schemeClr>
                  </a:buClr>
                  <a:buChar char="‣"/>
                </a:pPr>
                <a:r>
                  <a:rPr dirty="0"/>
                  <a:t>This depends on the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decoder’s current hidden state</a:t>
                </a:r>
                <a:r>
                  <a:rPr dirty="0"/>
                  <a:t> (i.e. notion of what you are trying to decode)</a:t>
                </a:r>
              </a:p>
              <a:p>
                <a:pPr lvl="1">
                  <a:buClr>
                    <a:schemeClr val="accent1">
                      <a:lumOff val="-13575"/>
                    </a:schemeClr>
                  </a:buClr>
                  <a:buChar char="‣"/>
                </a:pPr>
                <a:r>
                  <a:rPr dirty="0"/>
                  <a:t>Usually implemented as a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probability</a:t>
                </a:r>
                <a:r>
                  <a:rPr dirty="0"/>
                  <a:t> distribution over the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hidden states of the encoder</a:t>
                </a:r>
                <a:r>
                  <a:rPr dirty="0"/>
                  <a:t> (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</m:oMath>
                </a14:m>
                <a:r>
                  <a:rPr dirty="0"/>
                  <a:t> )</a:t>
                </a:r>
              </a:p>
            </p:txBody>
          </p:sp>
        </mc:Choice>
        <mc:Fallback xmlns="">
          <p:sp>
            <p:nvSpPr>
              <p:cNvPr id="1016" name="The neural MT equivalent of alignment model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387453" y="3135994"/>
                <a:ext cx="15609094" cy="8739065"/>
              </a:xfrm>
              <a:prstGeom prst="rect">
                <a:avLst/>
              </a:prstGeom>
              <a:blipFill>
                <a:blip r:embed="rId2"/>
                <a:stretch>
                  <a:fillRect l="-6484" t="-13529" r="-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B440B1-AE99-BCD1-6E4F-4A80A918A6A3}"/>
              </a:ext>
            </a:extLst>
          </p:cNvPr>
          <p:cNvSpPr txBox="1"/>
          <p:nvPr/>
        </p:nvSpPr>
        <p:spPr>
          <a:xfrm>
            <a:off x="10795000" y="2366553"/>
            <a:ext cx="1320777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/>
              <a:t>From </a:t>
            </a:r>
            <a:r>
              <a:rPr lang="en-US" altLang="zh-CN" dirty="0" err="1"/>
              <a:t>Statistcal</a:t>
            </a:r>
            <a:r>
              <a:rPr lang="en-US" altLang="zh-CN" dirty="0"/>
              <a:t> ML: </a:t>
            </a:r>
            <a:r>
              <a:rPr lang="en-US" dirty="0"/>
              <a:t>e.g., mapping </a:t>
            </a:r>
            <a:r>
              <a:rPr lang="en-US" i="1" dirty="0"/>
              <a:t>"rouge"</a:t>
            </a:r>
            <a:r>
              <a:rPr lang="en-US" dirty="0"/>
              <a:t> to </a:t>
            </a:r>
            <a:r>
              <a:rPr lang="en-US" i="1" dirty="0"/>
              <a:t>"red"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EB353C-DCE2-2392-CF66-65F22B60C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6528" y="11043954"/>
            <a:ext cx="11593543" cy="20291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Seq2seq with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with attention</a:t>
            </a:r>
          </a:p>
        </p:txBody>
      </p:sp>
      <p:pic>
        <p:nvPicPr>
          <p:cNvPr id="1020" name="Screen Shot 2019-11-12 at 7.11.09 AM.jpg" descr="Screen Shot 2019-11-12 at 7.11.09 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929" y="2825984"/>
            <a:ext cx="15984142" cy="9572626"/>
          </a:xfrm>
          <a:prstGeom prst="rect">
            <a:avLst/>
          </a:prstGeom>
          <a:ln w="12700">
            <a:miter lim="400000"/>
          </a:ln>
        </p:spPr>
      </p:pic>
      <p:sp>
        <p:nvSpPr>
          <p:cNvPr id="1021" name="Rectangle"/>
          <p:cNvSpPr/>
          <p:nvPr/>
        </p:nvSpPr>
        <p:spPr>
          <a:xfrm>
            <a:off x="4646988" y="11535898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22" name="(slide credit: Abigail See)"/>
          <p:cNvSpPr txBox="1"/>
          <p:nvPr/>
        </p:nvSpPr>
        <p:spPr>
          <a:xfrm>
            <a:off x="16439337" y="1277925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10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Seq2seq with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with attention</a:t>
            </a:r>
          </a:p>
        </p:txBody>
      </p:sp>
      <p:pic>
        <p:nvPicPr>
          <p:cNvPr id="1026" name="Screen Shot 2019-11-12 at 7.11.54 AM.jpg" descr="Screen Shot 2019-11-12 at 7.11.54 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292" y="2396347"/>
            <a:ext cx="16019861" cy="9840516"/>
          </a:xfrm>
          <a:prstGeom prst="rect">
            <a:avLst/>
          </a:prstGeom>
          <a:ln w="12700">
            <a:miter lim="400000"/>
          </a:ln>
        </p:spPr>
      </p:pic>
      <p:sp>
        <p:nvSpPr>
          <p:cNvPr id="1027" name="Rectangle"/>
          <p:cNvSpPr/>
          <p:nvPr/>
        </p:nvSpPr>
        <p:spPr>
          <a:xfrm>
            <a:off x="4646988" y="11535898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28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10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Seq2seq with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with attention</a:t>
            </a:r>
          </a:p>
        </p:txBody>
      </p:sp>
      <p:pic>
        <p:nvPicPr>
          <p:cNvPr id="1032" name="Screen Shot 2019-11-12 at 7.12.13 AM.jpg" descr="Screen Shot 2019-11-12 at 7.12.13 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574" y="2768203"/>
            <a:ext cx="15948423" cy="10251282"/>
          </a:xfrm>
          <a:prstGeom prst="rect">
            <a:avLst/>
          </a:prstGeom>
          <a:ln w="12700">
            <a:miter lim="400000"/>
          </a:ln>
        </p:spPr>
      </p:pic>
      <p:sp>
        <p:nvSpPr>
          <p:cNvPr id="1033" name="Rectangle"/>
          <p:cNvSpPr/>
          <p:nvPr/>
        </p:nvSpPr>
        <p:spPr>
          <a:xfrm>
            <a:off x="4687061" y="12177059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34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p:sp>
        <p:nvSpPr>
          <p:cNvPr id="10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Seq2seq with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with attention</a:t>
            </a:r>
          </a:p>
        </p:txBody>
      </p:sp>
      <p:pic>
        <p:nvPicPr>
          <p:cNvPr id="1038" name="Screen Shot 2019-11-12 at 7.12.33 AM.jpg" descr="Screen Shot 2019-11-12 at 7.12.33 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718" y="2434288"/>
            <a:ext cx="15930564" cy="10269142"/>
          </a:xfrm>
          <a:prstGeom prst="rect">
            <a:avLst/>
          </a:prstGeom>
          <a:ln w="12700">
            <a:miter lim="400000"/>
          </a:ln>
        </p:spPr>
      </p:pic>
      <p:sp>
        <p:nvSpPr>
          <p:cNvPr id="1039" name="Rectangle"/>
          <p:cNvSpPr/>
          <p:nvPr/>
        </p:nvSpPr>
        <p:spPr>
          <a:xfrm>
            <a:off x="4646988" y="11535898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40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(slide credit: Abigail See)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1" name="Can also use   as input for next time step"/>
              <p:cNvSpPr txBox="1"/>
              <p:nvPr/>
            </p:nvSpPr>
            <p:spPr>
              <a:xfrm>
                <a:off x="12743953" y="9978598"/>
                <a:ext cx="5245102" cy="1404590"/>
              </a:xfrm>
              <a:prstGeom prst="rect">
                <a:avLst/>
              </a:prstGeom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>
                  <a:defRPr sz="3600"/>
                </a:pPr>
                <a:r>
                  <a:t>Can also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4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limUpp>
                          <m:limUppPr>
                            <m:ctrlPr>
                              <a:rPr sz="4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lim>
                            <m:r>
                              <a:rPr sz="4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b>
                        <m:r>
                          <a:rPr sz="44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t> as input for next time step </a:t>
                </a:r>
                <a:endParaRPr sz="3700"/>
              </a:p>
            </p:txBody>
          </p:sp>
        </mc:Choice>
        <mc:Fallback xmlns="">
          <p:sp>
            <p:nvSpPr>
              <p:cNvPr id="1041" name="Can also use   as input for next time step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3953" y="9978598"/>
                <a:ext cx="5245102" cy="1404590"/>
              </a:xfrm>
              <a:prstGeom prst="rect">
                <a:avLst/>
              </a:prstGeom>
              <a:blipFill>
                <a:blip r:embed="rId3"/>
                <a:stretch>
                  <a:fillRect l="-3472" r="-5671" b="-20085"/>
                </a:stretch>
              </a:blipFill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Seq2seq with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Seq2seq with attention</a:t>
            </a:r>
          </a:p>
        </p:txBody>
      </p:sp>
      <p:pic>
        <p:nvPicPr>
          <p:cNvPr id="1045" name="Screen Shot 2019-11-12 at 7.13.22 AM.jpg" descr="Screen Shot 2019-11-12 at 7.13.22 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108" y="2560447"/>
            <a:ext cx="15876986" cy="1028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46" name="Rectangle"/>
          <p:cNvSpPr/>
          <p:nvPr/>
        </p:nvSpPr>
        <p:spPr>
          <a:xfrm>
            <a:off x="4326408" y="12036805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47" name="(slide credit: Abigail See)"/>
          <p:cNvSpPr txBox="1"/>
          <p:nvPr/>
        </p:nvSpPr>
        <p:spPr>
          <a:xfrm>
            <a:off x="16439337" y="12761397"/>
            <a:ext cx="4603624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(slide credit: Abigail See)</a:t>
            </a:r>
          </a:p>
        </p:txBody>
      </p:sp>
      <p:sp>
        <p:nvSpPr>
          <p:cNvPr id="10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Computing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Computing attention</a:t>
            </a:r>
          </a:p>
        </p:txBody>
      </p:sp>
      <p:sp>
        <p:nvSpPr>
          <p:cNvPr id="1051" name="Rectangle"/>
          <p:cNvSpPr/>
          <p:nvPr/>
        </p:nvSpPr>
        <p:spPr>
          <a:xfrm>
            <a:off x="4326408" y="12036805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2" name="Encoder hidden states: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9198962" y="2648572"/>
                <a:ext cx="14560117" cy="9744874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Encoder hidden states: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</m:oMath>
                </a14:m>
                <a:endParaRPr dirty="0"/>
              </a:p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Decoder hidden state at time </a:t>
                </a:r>
                <a14:m>
                  <m:oMath xmlns:m="http://schemas.openxmlformats.org/officeDocument/2006/math"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𝑑𝑒𝑐</m:t>
                        </m:r>
                      </m:sup>
                    </m:sSubSup>
                  </m:oMath>
                </a14:m>
                <a:endParaRPr dirty="0">
                  <a:solidFill>
                    <a:schemeClr val="accent1">
                      <a:lumOff val="-13575"/>
                    </a:schemeClr>
                  </a:solidFill>
                </a:endParaRPr>
              </a:p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First, get attention scores for this time step (we will see what </a:t>
                </a:r>
                <a14:m>
                  <m:oMath xmlns:m="http://schemas.openxmlformats.org/officeDocument/2006/math"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dirty="0"/>
                  <a:t> is soon!):</a:t>
                </a:r>
                <a:br>
                  <a:rPr dirty="0"/>
                </a:br>
                <a:r>
                  <a:rPr dirty="0"/>
                  <a:t>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=[</m:t>
                    </m:r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𝑑𝑒𝑐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),...,</m:t>
                    </m:r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𝑑𝑒𝑐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dirty="0">
                  <a:solidFill>
                    <a:schemeClr val="accent6">
                      <a:satOff val="-15808"/>
                      <a:lumOff val="-17557"/>
                    </a:schemeClr>
                  </a:solidFill>
                </a:endParaRPr>
              </a:p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Obtain the attention distribution using </a:t>
                </a:r>
                <a:r>
                  <a:rPr dirty="0" err="1"/>
                  <a:t>softmax</a:t>
                </a:r>
                <a:r>
                  <a:rPr dirty="0"/>
                  <a:t>:</a:t>
                </a:r>
                <a:br>
                  <a:rPr dirty="0"/>
                </a:br>
                <a:r>
                  <a:rPr dirty="0"/>
                  <a:t>        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softmax</m:t>
                    </m:r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)∈</m:t>
                    </m:r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dirty="0">
                  <a:solidFill>
                    <a:schemeClr val="accent5">
                      <a:lumOff val="-29866"/>
                    </a:schemeClr>
                  </a:solidFill>
                </a:endParaRPr>
              </a:p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Compute weighted sum of encoder hidden states:</a:t>
                </a:r>
                <a:br>
                  <a:rPr dirty="0"/>
                </a:br>
                <a:r>
                  <a:rPr dirty="0"/>
                  <a:t>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=</m:t>
                    </m:r>
                    <m:limUpp>
                      <m:limUp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40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40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40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sz="40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lim>
                    </m:limUpp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endParaRPr dirty="0"/>
              </a:p>
              <a:p>
                <a:pPr marL="421719" indent="-421719" defTabSz="566856">
                  <a:spcBef>
                    <a:spcPts val="2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312"/>
                </a:pPr>
                <a:r>
                  <a:rPr dirty="0"/>
                  <a:t>Finally, concatenate with decoder state and pass on to output layer: </a:t>
                </a:r>
                <a14:m>
                  <m:oMath xmlns:m="http://schemas.openxmlformats.org/officeDocument/2006/math"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;</m:t>
                    </m:r>
                    <m:sSubSup>
                      <m:sSub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𝑑𝑒𝑐</m:t>
                        </m:r>
                      </m:sup>
                    </m:sSubSup>
                    <m:r>
                      <a:rPr sz="40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]∈</m:t>
                    </m:r>
                    <m:sSup>
                      <m:sSupPr>
                        <m:ctrlP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sz="40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endParaRPr sz="4800" dirty="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1052" name="Encoder hidden states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98962" y="2648572"/>
                <a:ext cx="14560117" cy="9744874"/>
              </a:xfrm>
              <a:prstGeom prst="rect">
                <a:avLst/>
              </a:prstGeom>
              <a:blipFill>
                <a:blip r:embed="rId2"/>
                <a:stretch>
                  <a:fillRect l="-5067" t="-7942" b="-3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56</a:t>
            </a:fld>
            <a:endParaRPr/>
          </a:p>
        </p:txBody>
      </p:sp>
      <p:pic>
        <p:nvPicPr>
          <p:cNvPr id="10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20" y="2433256"/>
            <a:ext cx="8309997" cy="101755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ypes of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Types of attention</a:t>
            </a:r>
          </a:p>
        </p:txBody>
      </p:sp>
      <p:sp>
        <p:nvSpPr>
          <p:cNvPr id="1057" name="Rectangle"/>
          <p:cNvSpPr/>
          <p:nvPr/>
        </p:nvSpPr>
        <p:spPr>
          <a:xfrm>
            <a:off x="4326408" y="12036805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8" name="Assume encoder hidden states   and decoder hidden state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895840" y="3032767"/>
                <a:ext cx="17740774" cy="8739065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562292" indent="-562292" defTabSz="755808">
                  <a:spcBef>
                    <a:spcPts val="38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048"/>
                </a:pPr>
                <a:r>
                  <a:rPr dirty="0"/>
                  <a:t>Assume encoder hidden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dirty="0"/>
                  <a:t> and decoder hidden state </a:t>
                </a:r>
                <a14:m>
                  <m:oMath xmlns:m="http://schemas.openxmlformats.org/officeDocument/2006/math"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dirty="0"/>
              </a:p>
              <a:p>
                <a:pPr marL="803275" indent="-803275" defTabSz="755808">
                  <a:spcBef>
                    <a:spcPts val="3800"/>
                  </a:spcBef>
                  <a:buSzPct val="100000"/>
                  <a:buAutoNum type="arabicPeriod"/>
                  <a:defRPr sz="4048"/>
                </a:pPr>
                <a:r>
                  <a:rPr b="1" dirty="0"/>
                  <a:t>Dot-product attention</a:t>
                </a:r>
                <a:r>
                  <a:rPr dirty="0"/>
                  <a:t>:</a:t>
                </a:r>
                <a:br>
                  <a:rPr dirty="0"/>
                </a:br>
                <a:r>
                  <a:rPr dirty="0"/>
                  <a:t>                  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</a:rPr>
                  <a:t> </a:t>
                </a:r>
              </a:p>
              <a:p>
                <a:pPr marL="803275" indent="-803275" defTabSz="755808">
                  <a:spcBef>
                    <a:spcPts val="3800"/>
                  </a:spcBef>
                  <a:buSzPct val="100000"/>
                  <a:buAutoNum type="arabicPeriod"/>
                  <a:defRPr sz="4048"/>
                </a:pPr>
                <a:r>
                  <a:rPr b="1" dirty="0"/>
                  <a:t>Bilinear / multiplicative attention:</a:t>
                </a:r>
                <a:br>
                  <a:rPr dirty="0"/>
                </a:br>
                <a:r>
                  <a:rPr dirty="0"/>
                  <a:t>            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dirty="0"/>
                  <a:t>, where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dirty="0"/>
                  <a:t> is a weight matrix</a:t>
                </a:r>
              </a:p>
              <a:p>
                <a:pPr marL="803275" indent="-803275" defTabSz="755808">
                  <a:spcBef>
                    <a:spcPts val="3800"/>
                  </a:spcBef>
                  <a:buSzPct val="100000"/>
                  <a:buAutoNum type="arabicPeriod"/>
                  <a:defRPr sz="4048"/>
                </a:pPr>
                <a:r>
                  <a:rPr b="1" dirty="0"/>
                  <a:t>Additive attention (essentially MLP):</a:t>
                </a:r>
                <a:br>
                  <a:rPr dirty="0"/>
                </a:br>
                <a:r>
                  <a:rPr dirty="0"/>
                  <a:t>                 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tanh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sz="485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)∈</m:t>
                    </m:r>
                    <m:r>
                      <a:rPr sz="48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br>
                  <a:rPr dirty="0">
                    <a:solidFill>
                      <a:schemeClr val="accent5">
                        <a:lumOff val="-29866"/>
                      </a:schemeClr>
                    </a:solidFill>
                  </a:rPr>
                </a:br>
                <a:r>
                  <a:rPr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sz="4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dirty="0"/>
                  <a:t> are weight matrices and </a:t>
                </a:r>
                <a14:m>
                  <m:oMath xmlns:m="http://schemas.openxmlformats.org/officeDocument/2006/math">
                    <m:r>
                      <a:rPr sz="4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dirty="0"/>
                  <a:t> is a weight vector</a:t>
                </a:r>
                <a:endParaRPr sz="4400" dirty="0"/>
              </a:p>
            </p:txBody>
          </p:sp>
        </mc:Choice>
        <mc:Fallback xmlns="">
          <p:sp>
            <p:nvSpPr>
              <p:cNvPr id="1058" name="Assume encoder hidden states   and decoder hidden state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95840" y="3032767"/>
                <a:ext cx="17740774" cy="8739065"/>
              </a:xfrm>
              <a:prstGeom prst="rect">
                <a:avLst/>
              </a:prstGeom>
              <a:blipFill>
                <a:blip r:embed="rId3"/>
                <a:stretch>
                  <a:fillRect l="-5189" t="-10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9" name="Perform better for…"/>
          <p:cNvSpPr txBox="1"/>
          <p:nvPr/>
        </p:nvSpPr>
        <p:spPr>
          <a:xfrm>
            <a:off x="19012811" y="9951895"/>
            <a:ext cx="4760647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rPr dirty="0"/>
              <a:t>Perform better for </a:t>
            </a:r>
          </a:p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rPr dirty="0"/>
              <a:t>larger dimensions</a:t>
            </a:r>
          </a:p>
        </p:txBody>
      </p:sp>
      <p:sp>
        <p:nvSpPr>
          <p:cNvPr id="1060" name="more efficient…"/>
          <p:cNvSpPr txBox="1"/>
          <p:nvPr/>
        </p:nvSpPr>
        <p:spPr>
          <a:xfrm>
            <a:off x="45650" y="5803785"/>
            <a:ext cx="4111443" cy="210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more efficient </a:t>
            </a:r>
          </a:p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(matrix multiplication)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1" name="Simplest (no extra parameters)…"/>
              <p:cNvSpPr txBox="1"/>
              <p:nvPr/>
            </p:nvSpPr>
            <p:spPr>
              <a:xfrm>
                <a:off x="14987921" y="4560872"/>
                <a:ext cx="8503961" cy="16293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hueOff val="914337"/>
                        <a:satOff val="31515"/>
                        <a:lumOff val="-30790"/>
                      </a:schemeClr>
                    </a:solidFill>
                  </a:defRPr>
                </a:pPr>
                <a:r>
                  <a:t>Simplest (no extra parameters)</a:t>
                </a:r>
              </a:p>
              <a:p>
                <a:pPr>
                  <a:defRPr>
                    <a:solidFill>
                      <a:schemeClr val="accent3">
                        <a:hueOff val="914337"/>
                        <a:satOff val="31515"/>
                        <a:lumOff val="-30790"/>
                      </a:schemeClr>
                    </a:solidFill>
                  </a:defRPr>
                </a:pPr>
                <a:r>
                  <a:t>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requires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5300" i="1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 to be same size</a:t>
                </a:r>
                <a:endParaRPr>
                  <a:solidFill>
                    <a:srgbClr val="B51700"/>
                  </a:solidFill>
                </a:endParaRPr>
              </a:p>
            </p:txBody>
          </p:sp>
        </mc:Choice>
        <mc:Fallback xmlns="">
          <p:sp>
            <p:nvSpPr>
              <p:cNvPr id="1061" name="Simplest (no extra parameters)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7921" y="4560872"/>
                <a:ext cx="8503961" cy="1629344"/>
              </a:xfrm>
              <a:prstGeom prst="rect">
                <a:avLst/>
              </a:prstGeom>
              <a:blipFill>
                <a:blip r:embed="rId4"/>
                <a:stretch>
                  <a:fillRect l="-2509" t="-5618" r="-4301" b="-1423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2" name="More flexible…"/>
          <p:cNvSpPr txBox="1"/>
          <p:nvPr/>
        </p:nvSpPr>
        <p:spPr>
          <a:xfrm>
            <a:off x="19193024" y="6675231"/>
            <a:ext cx="4400221" cy="210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More flexible </a:t>
            </a:r>
          </a:p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than dot-product</a:t>
            </a:r>
          </a:p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(W is trainable)</a:t>
            </a:r>
          </a:p>
        </p:txBody>
      </p:sp>
      <p:sp>
        <p:nvSpPr>
          <p:cNvPr id="10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77FB6-4682-35D1-7DEF-BE9191B88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712" y="11386713"/>
            <a:ext cx="5382376" cy="11622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0BC8DD3-6C4A-DA87-39D6-33EB5A63B876}"/>
                  </a:ext>
                </a:extLst>
              </p14:cNvPr>
              <p14:cNvContentPartPr/>
              <p14:nvPr/>
            </p14:nvContentPartPr>
            <p14:xfrm>
              <a:off x="10756700" y="9435200"/>
              <a:ext cx="2498760" cy="669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0BC8DD3-6C4A-DA87-39D6-33EB5A63B8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48060" y="9426200"/>
                <a:ext cx="2516400" cy="84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784AD864-6193-FBA1-0597-827D80AB9117}"/>
              </a:ext>
            </a:extLst>
          </p:cNvPr>
          <p:cNvGrpSpPr/>
          <p:nvPr/>
        </p:nvGrpSpPr>
        <p:grpSpPr>
          <a:xfrm>
            <a:off x="9385100" y="8517560"/>
            <a:ext cx="8068320" cy="4172400"/>
            <a:chOff x="9385100" y="8517560"/>
            <a:chExt cx="8068320" cy="417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F7BCB0A-8892-BA8A-D17D-A35E040D1C35}"/>
                    </a:ext>
                  </a:extLst>
                </p14:cNvPr>
                <p14:cNvContentPartPr/>
                <p14:nvPr/>
              </p14:nvContentPartPr>
              <p14:xfrm>
                <a:off x="10044260" y="10312160"/>
                <a:ext cx="204840" cy="13964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F7BCB0A-8892-BA8A-D17D-A35E040D1C3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035620" y="10303520"/>
                  <a:ext cx="222480" cy="14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B3C6C09-983C-F67E-7464-03BB2BFAC7EE}"/>
                    </a:ext>
                  </a:extLst>
                </p14:cNvPr>
                <p14:cNvContentPartPr/>
                <p14:nvPr/>
              </p14:nvContentPartPr>
              <p14:xfrm>
                <a:off x="9943820" y="11482160"/>
                <a:ext cx="364680" cy="270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B3C6C09-983C-F67E-7464-03BB2BFAC7E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935180" y="11473520"/>
                  <a:ext cx="3823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92DFE93-D972-74D4-1099-B86F1FB45459}"/>
                    </a:ext>
                  </a:extLst>
                </p14:cNvPr>
                <p14:cNvContentPartPr/>
                <p14:nvPr/>
              </p14:nvContentPartPr>
              <p14:xfrm>
                <a:off x="9402020" y="8517560"/>
                <a:ext cx="8051400" cy="4172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92DFE93-D972-74D4-1099-B86F1FB4545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393380" y="8508560"/>
                  <a:ext cx="8069040" cy="41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00A4758-D315-E4DD-4833-FC96C27CDFCD}"/>
                    </a:ext>
                  </a:extLst>
                </p14:cNvPr>
                <p14:cNvContentPartPr/>
                <p14:nvPr/>
              </p14:nvContentPartPr>
              <p14:xfrm>
                <a:off x="9385100" y="12093440"/>
                <a:ext cx="335160" cy="390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00A4758-D315-E4DD-4833-FC96C27CDFC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376460" y="12084440"/>
                  <a:ext cx="352800" cy="408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9" grpId="0" animBg="1" advAuto="0"/>
      <p:bldP spid="1060" grpId="0" animBg="1" advAuto="0"/>
      <p:bldP spid="1061" grpId="0" animBg="1" advAuto="0"/>
      <p:bldP spid="1062" grpId="0" animBg="1" advAuto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7A7368-618E-C313-7448-07E011552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10" y="373578"/>
            <a:ext cx="22442980" cy="12580422"/>
          </a:xfrm>
          <a:prstGeom prst="rect">
            <a:avLst/>
          </a:prstGeom>
        </p:spPr>
      </p:pic>
      <p:sp>
        <p:nvSpPr>
          <p:cNvPr id="6" name="(slide credit: Abigail See)">
            <a:extLst>
              <a:ext uri="{FF2B5EF4-FFF2-40B4-BE49-F238E27FC236}">
                <a16:creationId xmlns:a16="http://schemas.microsoft.com/office/drawing/2014/main" id="{79A066F5-6CA1-D06A-2264-1E17FF95A359}"/>
              </a:ext>
            </a:extLst>
          </p:cNvPr>
          <p:cNvSpPr txBox="1"/>
          <p:nvPr/>
        </p:nvSpPr>
        <p:spPr>
          <a:xfrm>
            <a:off x="0" y="12903200"/>
            <a:ext cx="233076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slide credit: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B186B8-34F8-CD0B-D04B-85ED85EC2B8D}"/>
              </a:ext>
            </a:extLst>
          </p:cNvPr>
          <p:cNvGrpSpPr/>
          <p:nvPr/>
        </p:nvGrpSpPr>
        <p:grpSpPr>
          <a:xfrm>
            <a:off x="10525580" y="10882400"/>
            <a:ext cx="2365560" cy="802800"/>
            <a:chOff x="10525580" y="10882400"/>
            <a:chExt cx="2365560" cy="80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CAB20CA-26C8-9CD6-E457-AE770A2432C0}"/>
                    </a:ext>
                  </a:extLst>
                </p14:cNvPr>
                <p14:cNvContentPartPr/>
                <p14:nvPr/>
              </p14:nvContentPartPr>
              <p14:xfrm>
                <a:off x="10525580" y="10882400"/>
                <a:ext cx="1705320" cy="802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CAB20CA-26C8-9CD6-E457-AE770A2432C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516940" y="10873760"/>
                  <a:ext cx="1722960" cy="82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58A52DF-AA8E-EF1B-A5E9-8C0E78A4A3F3}"/>
                    </a:ext>
                  </a:extLst>
                </p14:cNvPr>
                <p14:cNvContentPartPr/>
                <p14:nvPr/>
              </p14:nvContentPartPr>
              <p14:xfrm>
                <a:off x="12280580" y="11090480"/>
                <a:ext cx="610560" cy="366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58A52DF-AA8E-EF1B-A5E9-8C0E78A4A3F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271940" y="11081480"/>
                  <a:ext cx="628200" cy="38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00E473D-837F-27C1-0666-B1361A026DAB}"/>
                  </a:ext>
                </a:extLst>
              </p14:cNvPr>
              <p14:cNvContentPartPr/>
              <p14:nvPr/>
            </p14:nvContentPartPr>
            <p14:xfrm>
              <a:off x="13681340" y="6718280"/>
              <a:ext cx="289080" cy="3549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00E473D-837F-27C1-0666-B1361A026D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672340" y="6709280"/>
                <a:ext cx="306720" cy="37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A3EA4EF-AFF0-A3A0-A595-BE72BC6991B2}"/>
              </a:ext>
            </a:extLst>
          </p:cNvPr>
          <p:cNvGrpSpPr/>
          <p:nvPr/>
        </p:nvGrpSpPr>
        <p:grpSpPr>
          <a:xfrm>
            <a:off x="12544820" y="6425960"/>
            <a:ext cx="4892400" cy="407520"/>
            <a:chOff x="12544820" y="6425960"/>
            <a:chExt cx="4892400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9F9BB60-16C3-68E9-DD0A-4DC244C4CE7C}"/>
                    </a:ext>
                  </a:extLst>
                </p14:cNvPr>
                <p14:cNvContentPartPr/>
                <p14:nvPr/>
              </p14:nvContentPartPr>
              <p14:xfrm>
                <a:off x="12544820" y="6538640"/>
                <a:ext cx="4892400" cy="294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9F9BB60-16C3-68E9-DD0A-4DC244C4CE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36180" y="6529640"/>
                  <a:ext cx="491004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CD561B6-745A-605E-C25B-A57E8C13C141}"/>
                    </a:ext>
                  </a:extLst>
                </p14:cNvPr>
                <p14:cNvContentPartPr/>
                <p14:nvPr/>
              </p14:nvContentPartPr>
              <p14:xfrm>
                <a:off x="12776300" y="6425960"/>
                <a:ext cx="241200" cy="227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CD561B6-745A-605E-C25B-A57E8C13C14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767660" y="6417320"/>
                  <a:ext cx="258840" cy="244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64633883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Attention can be applied to other modalities"/>
          <p:cNvSpPr txBox="1">
            <a:spLocks noGrp="1"/>
          </p:cNvSpPr>
          <p:nvPr>
            <p:ph type="title"/>
          </p:nvPr>
        </p:nvSpPr>
        <p:spPr>
          <a:xfrm>
            <a:off x="4214243" y="4860625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Attention can be applied to other modalities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59</a:t>
            </a:fld>
            <a:endParaRPr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Attention on other moda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Attention on other modalities</a:t>
            </a:r>
          </a:p>
        </p:txBody>
      </p:sp>
      <p:sp>
        <p:nvSpPr>
          <p:cNvPr id="1073" name="Images"/>
          <p:cNvSpPr txBox="1">
            <a:spLocks noGrp="1"/>
          </p:cNvSpPr>
          <p:nvPr>
            <p:ph type="body" sz="quarter" idx="1"/>
          </p:nvPr>
        </p:nvSpPr>
        <p:spPr>
          <a:xfrm>
            <a:off x="4387453" y="2793054"/>
            <a:ext cx="15609094" cy="1210099"/>
          </a:xfrm>
          <a:prstGeom prst="rect">
            <a:avLst/>
          </a:prstGeom>
        </p:spPr>
        <p:txBody>
          <a:bodyPr/>
          <a:lstStyle/>
          <a:p>
            <a:r>
              <a:t>Images</a:t>
            </a:r>
          </a:p>
        </p:txBody>
      </p:sp>
      <p:grpSp>
        <p:nvGrpSpPr>
          <p:cNvPr id="1076" name="Group"/>
          <p:cNvGrpSpPr/>
          <p:nvPr/>
        </p:nvGrpSpPr>
        <p:grpSpPr>
          <a:xfrm>
            <a:off x="4042789" y="2928291"/>
            <a:ext cx="17193430" cy="5624218"/>
            <a:chOff x="0" y="0"/>
            <a:chExt cx="17193429" cy="5624217"/>
          </a:xfrm>
        </p:grpSpPr>
        <p:pic>
          <p:nvPicPr>
            <p:cNvPr id="1074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7193430" cy="53684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5" name="Image Credit: Peter Anderson"/>
            <p:cNvSpPr txBox="1"/>
            <p:nvPr/>
          </p:nvSpPr>
          <p:spPr>
            <a:xfrm>
              <a:off x="13325825" y="4935242"/>
              <a:ext cx="3798888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457200">
                <a:defRPr sz="2400">
                  <a:solidFill>
                    <a:srgbClr val="A6A6A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Image Credit: Peter Anderson</a:t>
              </a:r>
              <a:endPara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endParaRPr>
            </a:p>
          </p:txBody>
        </p:sp>
      </p:grpSp>
      <p:pic>
        <p:nvPicPr>
          <p:cNvPr id="107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137" y="9043130"/>
            <a:ext cx="13146110" cy="4382038"/>
          </a:xfrm>
          <a:prstGeom prst="rect">
            <a:avLst/>
          </a:prstGeom>
          <a:ln w="12700">
            <a:miter lim="400000"/>
          </a:ln>
        </p:spPr>
      </p:pic>
      <p:sp>
        <p:nvSpPr>
          <p:cNvPr id="1078" name="Agent experience"/>
          <p:cNvSpPr txBox="1"/>
          <p:nvPr/>
        </p:nvSpPr>
        <p:spPr>
          <a:xfrm>
            <a:off x="4387453" y="8111101"/>
            <a:ext cx="15609094" cy="1210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Agent experience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29F7E-5A98-7F81-2F9B-E0B69C49BDC9}"/>
              </a:ext>
            </a:extLst>
          </p:cNvPr>
          <p:cNvSpPr txBox="1"/>
          <p:nvPr/>
        </p:nvSpPr>
        <p:spPr>
          <a:xfrm>
            <a:off x="647640" y="2261798"/>
            <a:ext cx="4445127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Image captioning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78D566-8559-1D5E-65F0-36357A0C9CB0}"/>
              </a:ext>
            </a:extLst>
          </p:cNvPr>
          <p:cNvGrpSpPr/>
          <p:nvPr/>
        </p:nvGrpSpPr>
        <p:grpSpPr>
          <a:xfrm>
            <a:off x="10090340" y="7594520"/>
            <a:ext cx="732960" cy="450360"/>
            <a:chOff x="10090340" y="7594520"/>
            <a:chExt cx="732960" cy="45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6E6145E-20A4-CCBD-C023-5531FB07D3A3}"/>
                    </a:ext>
                  </a:extLst>
                </p14:cNvPr>
                <p14:cNvContentPartPr/>
                <p14:nvPr/>
              </p14:nvContentPartPr>
              <p14:xfrm>
                <a:off x="10090340" y="7699280"/>
                <a:ext cx="135720" cy="168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6E6145E-20A4-CCBD-C023-5531FB07D3A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081700" y="7690640"/>
                  <a:ext cx="1533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AC552D-D551-6FD7-7599-34B50E32132F}"/>
                    </a:ext>
                  </a:extLst>
                </p14:cNvPr>
                <p14:cNvContentPartPr/>
                <p14:nvPr/>
              </p14:nvContentPartPr>
              <p14:xfrm>
                <a:off x="10224980" y="7594520"/>
                <a:ext cx="61920" cy="249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AC552D-D551-6FD7-7599-34B50E3213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216340" y="7585520"/>
                  <a:ext cx="795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A191C5F-DCC1-CA43-1FA4-964A7BB5512B}"/>
                    </a:ext>
                  </a:extLst>
                </p14:cNvPr>
                <p14:cNvContentPartPr/>
                <p14:nvPr/>
              </p14:nvContentPartPr>
              <p14:xfrm>
                <a:off x="10439180" y="7670480"/>
                <a:ext cx="10440" cy="13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A191C5F-DCC1-CA43-1FA4-964A7BB5512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430540" y="7661840"/>
                  <a:ext cx="28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E97D6A-FBDF-9892-A501-E1035D84016C}"/>
                    </a:ext>
                  </a:extLst>
                </p14:cNvPr>
                <p14:cNvContentPartPr/>
                <p14:nvPr/>
              </p14:nvContentPartPr>
              <p14:xfrm>
                <a:off x="10349900" y="7759400"/>
                <a:ext cx="13680" cy="115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E97D6A-FBDF-9892-A501-E1035D84016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340900" y="7750760"/>
                  <a:ext cx="313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C8F3F98-62F1-C076-0F8B-913797D31731}"/>
                    </a:ext>
                  </a:extLst>
                </p14:cNvPr>
                <p14:cNvContentPartPr/>
                <p14:nvPr/>
              </p14:nvContentPartPr>
              <p14:xfrm>
                <a:off x="10455740" y="7801880"/>
                <a:ext cx="367560" cy="243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C8F3F98-62F1-C076-0F8B-913797D317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46740" y="7793240"/>
                  <a:ext cx="385200" cy="26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E8FDE1B-7DD3-CBAA-9461-E0ADF57D6AAE}"/>
                  </a:ext>
                </a:extLst>
              </p14:cNvPr>
              <p14:cNvContentPartPr/>
              <p14:nvPr/>
            </p14:nvContentPartPr>
            <p14:xfrm>
              <a:off x="12788900" y="5968760"/>
              <a:ext cx="1788480" cy="3945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E8FDE1B-7DD3-CBAA-9461-E0ADF57D6A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779900" y="5960120"/>
                <a:ext cx="1806120" cy="41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8B7D1001-6C4D-56D2-C6AA-8ECA9D5A488B}"/>
              </a:ext>
            </a:extLst>
          </p:cNvPr>
          <p:cNvGrpSpPr/>
          <p:nvPr/>
        </p:nvGrpSpPr>
        <p:grpSpPr>
          <a:xfrm>
            <a:off x="10451780" y="6561680"/>
            <a:ext cx="3431520" cy="906480"/>
            <a:chOff x="10451780" y="6561680"/>
            <a:chExt cx="3431520" cy="90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5CFFFD1-2F1F-DF02-689E-7F9E4D1149E6}"/>
                    </a:ext>
                  </a:extLst>
                </p14:cNvPr>
                <p14:cNvContentPartPr/>
                <p14:nvPr/>
              </p14:nvContentPartPr>
              <p14:xfrm>
                <a:off x="10451780" y="6561680"/>
                <a:ext cx="3365640" cy="906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5CFFFD1-2F1F-DF02-689E-7F9E4D1149E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443140" y="6552680"/>
                  <a:ext cx="3383280" cy="9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21716CE-EAF6-4494-E05A-1A08A3477CE3}"/>
                    </a:ext>
                  </a:extLst>
                </p14:cNvPr>
                <p14:cNvContentPartPr/>
                <p14:nvPr/>
              </p14:nvContentPartPr>
              <p14:xfrm>
                <a:off x="13665140" y="6592280"/>
                <a:ext cx="218160" cy="151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21716CE-EAF6-4494-E05A-1A08A3477CE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656140" y="6583640"/>
                  <a:ext cx="23580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6F0DD2-7452-65E5-E5D5-E0D977497A6F}"/>
              </a:ext>
            </a:extLst>
          </p:cNvPr>
          <p:cNvGrpSpPr/>
          <p:nvPr/>
        </p:nvGrpSpPr>
        <p:grpSpPr>
          <a:xfrm>
            <a:off x="16662140" y="8394440"/>
            <a:ext cx="4328640" cy="283680"/>
            <a:chOff x="16662140" y="8394440"/>
            <a:chExt cx="432864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0AE6CF3-024A-CDE4-F4EE-5F528AC69A96}"/>
                    </a:ext>
                  </a:extLst>
                </p14:cNvPr>
                <p14:cNvContentPartPr/>
                <p14:nvPr/>
              </p14:nvContentPartPr>
              <p14:xfrm>
                <a:off x="16662140" y="8394440"/>
                <a:ext cx="96480" cy="1231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0AE6CF3-024A-CDE4-F4EE-5F528AC69A9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53500" y="8385800"/>
                  <a:ext cx="114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C1E112A-5C5F-1CFC-EFCA-BAE0ED51471B}"/>
                    </a:ext>
                  </a:extLst>
                </p14:cNvPr>
                <p14:cNvContentPartPr/>
                <p14:nvPr/>
              </p14:nvContentPartPr>
              <p14:xfrm>
                <a:off x="17030420" y="8521520"/>
                <a:ext cx="122040" cy="1065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C1E112A-5C5F-1CFC-EFCA-BAE0ED51471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021780" y="8512520"/>
                  <a:ext cx="1396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1AAB78-2994-0B9F-1A9E-31676C3BDB61}"/>
                    </a:ext>
                  </a:extLst>
                </p14:cNvPr>
                <p14:cNvContentPartPr/>
                <p14:nvPr/>
              </p14:nvContentPartPr>
              <p14:xfrm>
                <a:off x="17551340" y="8495960"/>
                <a:ext cx="620280" cy="1339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1AAB78-2994-0B9F-1A9E-31676C3BDB6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542340" y="8487320"/>
                  <a:ext cx="637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DA83EC8-5042-97EA-FC22-600AA1E37FAD}"/>
                    </a:ext>
                  </a:extLst>
                </p14:cNvPr>
                <p14:cNvContentPartPr/>
                <p14:nvPr/>
              </p14:nvContentPartPr>
              <p14:xfrm>
                <a:off x="18541700" y="8521520"/>
                <a:ext cx="129240" cy="270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DA83EC8-5042-97EA-FC22-600AA1E37FA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533060" y="8512520"/>
                  <a:ext cx="1468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5C0CAF5-3C76-2E80-A85F-B9E78BF78E2D}"/>
                    </a:ext>
                  </a:extLst>
                </p14:cNvPr>
                <p14:cNvContentPartPr/>
                <p14:nvPr/>
              </p14:nvContentPartPr>
              <p14:xfrm>
                <a:off x="19202300" y="8483360"/>
                <a:ext cx="379440" cy="1839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5C0CAF5-3C76-2E80-A85F-B9E78BF78E2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193300" y="8474720"/>
                  <a:ext cx="39708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96576E0-AC88-AC44-B5B1-7D3171C9DAFC}"/>
                    </a:ext>
                  </a:extLst>
                </p14:cNvPr>
                <p14:cNvContentPartPr/>
                <p14:nvPr/>
              </p14:nvContentPartPr>
              <p14:xfrm>
                <a:off x="20015180" y="8623040"/>
                <a:ext cx="406080" cy="511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96576E0-AC88-AC44-B5B1-7D3171C9DAF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0006180" y="8614400"/>
                  <a:ext cx="4237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8ACECE-D7B7-4365-AC0B-F44263978F7A}"/>
                    </a:ext>
                  </a:extLst>
                </p14:cNvPr>
                <p14:cNvContentPartPr/>
                <p14:nvPr/>
              </p14:nvContentPartPr>
              <p14:xfrm>
                <a:off x="20904020" y="8636000"/>
                <a:ext cx="86760" cy="421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8ACECE-D7B7-4365-AC0B-F44263978F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0895020" y="8627000"/>
                  <a:ext cx="104400" cy="59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818AB8A-DFB6-82B7-FFC7-346D1148BBBA}"/>
              </a:ext>
            </a:extLst>
          </p:cNvPr>
          <p:cNvSpPr txBox="1"/>
          <p:nvPr/>
        </p:nvSpPr>
        <p:spPr>
          <a:xfrm>
            <a:off x="738165" y="9043130"/>
            <a:ext cx="495666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dirty="0"/>
              <a:t>Vision-Language </a:t>
            </a:r>
          </a:p>
          <a:p>
            <a:r>
              <a:rPr lang="en-US" sz="3600" dirty="0"/>
              <a:t>Navigation (VLN)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2A588D-8300-36B6-EB23-FD5D4FC6FB3D}"/>
              </a:ext>
            </a:extLst>
          </p:cNvPr>
          <p:cNvGrpSpPr/>
          <p:nvPr/>
        </p:nvGrpSpPr>
        <p:grpSpPr>
          <a:xfrm>
            <a:off x="15708860" y="4686080"/>
            <a:ext cx="6494760" cy="3404160"/>
            <a:chOff x="15708860" y="4686080"/>
            <a:chExt cx="6494760" cy="340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7C6FC85-67B2-3DD7-4E8B-57394C78A705}"/>
                    </a:ext>
                  </a:extLst>
                </p14:cNvPr>
                <p14:cNvContentPartPr/>
                <p14:nvPr/>
              </p14:nvContentPartPr>
              <p14:xfrm>
                <a:off x="16535060" y="7810160"/>
                <a:ext cx="49680" cy="1756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7C6FC85-67B2-3DD7-4E8B-57394C78A70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526420" y="7801520"/>
                  <a:ext cx="673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54CF2C6-23E9-CD4C-EF68-CCC23FB6C5A3}"/>
                    </a:ext>
                  </a:extLst>
                </p14:cNvPr>
                <p14:cNvContentPartPr/>
                <p14:nvPr/>
              </p14:nvContentPartPr>
              <p14:xfrm>
                <a:off x="16623980" y="7690280"/>
                <a:ext cx="5579640" cy="378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54CF2C6-23E9-CD4C-EF68-CCC23FB6C5A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615340" y="7681280"/>
                  <a:ext cx="559728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8329F30-20ED-1D8C-52CA-4B290D97C218}"/>
                    </a:ext>
                  </a:extLst>
                </p14:cNvPr>
                <p14:cNvContentPartPr/>
                <p14:nvPr/>
              </p14:nvContentPartPr>
              <p14:xfrm>
                <a:off x="16535060" y="7911680"/>
                <a:ext cx="5401080" cy="1785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8329F30-20ED-1D8C-52CA-4B290D97C21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526420" y="7902680"/>
                  <a:ext cx="54187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0FAC357-539A-FE6B-8190-96FB60455945}"/>
                    </a:ext>
                  </a:extLst>
                </p14:cNvPr>
                <p14:cNvContentPartPr/>
                <p14:nvPr/>
              </p14:nvContentPartPr>
              <p14:xfrm>
                <a:off x="15708860" y="4686080"/>
                <a:ext cx="1918800" cy="3206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0FAC357-539A-FE6B-8190-96FB6045594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5700220" y="4677440"/>
                  <a:ext cx="1936440" cy="32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6CE269E-CDBA-84B4-15C5-3C47E1E855FA}"/>
                    </a:ext>
                  </a:extLst>
                </p14:cNvPr>
                <p14:cNvContentPartPr/>
                <p14:nvPr/>
              </p14:nvContentPartPr>
              <p14:xfrm>
                <a:off x="16648820" y="7797560"/>
                <a:ext cx="160200" cy="2034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6CE269E-CDBA-84B4-15C5-3C47E1E855F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640180" y="7788920"/>
                  <a:ext cx="1778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A72DA06-0D2C-C626-0A33-FCF4539C4C78}"/>
                    </a:ext>
                  </a:extLst>
                </p14:cNvPr>
                <p14:cNvContentPartPr/>
                <p14:nvPr/>
              </p14:nvContentPartPr>
              <p14:xfrm>
                <a:off x="17489060" y="7416680"/>
                <a:ext cx="331560" cy="5536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A72DA06-0D2C-C626-0A33-FCF4539C4C7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7480420" y="7407680"/>
                  <a:ext cx="349200" cy="57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05C15CD-3287-DE5E-711C-99FED2180F13}"/>
                    </a:ext>
                  </a:extLst>
                </p14:cNvPr>
                <p14:cNvContentPartPr/>
                <p14:nvPr/>
              </p14:nvContentPartPr>
              <p14:xfrm>
                <a:off x="17453060" y="7835720"/>
                <a:ext cx="241920" cy="17856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05C15CD-3287-DE5E-711C-99FED2180F1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444420" y="7826720"/>
                  <a:ext cx="25956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1EFC865-1927-3BBB-6A16-9AFD72A60D84}"/>
              </a:ext>
            </a:extLst>
          </p:cNvPr>
          <p:cNvGrpSpPr/>
          <p:nvPr/>
        </p:nvGrpSpPr>
        <p:grpSpPr>
          <a:xfrm>
            <a:off x="4446620" y="9033800"/>
            <a:ext cx="5904000" cy="4542120"/>
            <a:chOff x="4446620" y="9033800"/>
            <a:chExt cx="5904000" cy="454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A736A22-38B3-E235-DBE6-02BEE82C1C1D}"/>
                    </a:ext>
                  </a:extLst>
                </p14:cNvPr>
                <p14:cNvContentPartPr/>
                <p14:nvPr/>
              </p14:nvContentPartPr>
              <p14:xfrm>
                <a:off x="5058980" y="11812640"/>
                <a:ext cx="402480" cy="7185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A736A22-38B3-E235-DBE6-02BEE82C1C1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49980" y="11803640"/>
                  <a:ext cx="420120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060EE59-7B0D-7215-6D83-145F88BBC357}"/>
                    </a:ext>
                  </a:extLst>
                </p14:cNvPr>
                <p14:cNvContentPartPr/>
                <p14:nvPr/>
              </p14:nvContentPartPr>
              <p14:xfrm>
                <a:off x="4707980" y="12356960"/>
                <a:ext cx="1162440" cy="9658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060EE59-7B0D-7215-6D83-145F88BBC35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698980" y="12347960"/>
                  <a:ext cx="1180080" cy="9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7A13F00-1F9D-8E98-42D0-3E77118449F2}"/>
                    </a:ext>
                  </a:extLst>
                </p14:cNvPr>
                <p14:cNvContentPartPr/>
                <p14:nvPr/>
              </p14:nvContentPartPr>
              <p14:xfrm>
                <a:off x="5625980" y="13106120"/>
                <a:ext cx="294480" cy="392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7A13F00-1F9D-8E98-42D0-3E77118449F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16980" y="13097480"/>
                  <a:ext cx="31212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BCDD825-0636-A549-3F5C-4E62D6A5C956}"/>
                    </a:ext>
                  </a:extLst>
                </p14:cNvPr>
                <p14:cNvContentPartPr/>
                <p14:nvPr/>
              </p14:nvContentPartPr>
              <p14:xfrm>
                <a:off x="4446620" y="9033800"/>
                <a:ext cx="5904000" cy="45421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BCDD825-0636-A549-3F5C-4E62D6A5C95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437980" y="9025160"/>
                  <a:ext cx="5921640" cy="45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B6D3EE8-DD1A-A29D-5A2E-2E4FA373F578}"/>
                    </a:ext>
                  </a:extLst>
                </p14:cNvPr>
                <p14:cNvContentPartPr/>
                <p14:nvPr/>
              </p14:nvContentPartPr>
              <p14:xfrm>
                <a:off x="7422020" y="9181760"/>
                <a:ext cx="212400" cy="3135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B6D3EE8-DD1A-A29D-5A2E-2E4FA373F57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13020" y="9173120"/>
                  <a:ext cx="23004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EE0632-CF4D-B92F-1AB1-D6A74CAD562B}"/>
              </a:ext>
            </a:extLst>
          </p:cNvPr>
          <p:cNvGrpSpPr/>
          <p:nvPr/>
        </p:nvGrpSpPr>
        <p:grpSpPr>
          <a:xfrm>
            <a:off x="6508700" y="11440760"/>
            <a:ext cx="3892680" cy="802080"/>
            <a:chOff x="6508700" y="11440760"/>
            <a:chExt cx="3892680" cy="80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0B0D7C0-A850-434F-FD45-9496B1A8101E}"/>
                    </a:ext>
                  </a:extLst>
                </p14:cNvPr>
                <p14:cNvContentPartPr/>
                <p14:nvPr/>
              </p14:nvContentPartPr>
              <p14:xfrm>
                <a:off x="6568820" y="11440760"/>
                <a:ext cx="3832560" cy="8020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0B0D7C0-A850-434F-FD45-9496B1A8101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559820" y="11432120"/>
                  <a:ext cx="3850200" cy="81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F4F15C3-7ABB-54FF-8DAA-5501B8F5AF19}"/>
                    </a:ext>
                  </a:extLst>
                </p14:cNvPr>
                <p14:cNvContentPartPr/>
                <p14:nvPr/>
              </p14:nvContentPartPr>
              <p14:xfrm>
                <a:off x="6508700" y="11709320"/>
                <a:ext cx="373680" cy="3229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F4F15C3-7ABB-54FF-8DAA-5501B8F5AF1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500060" y="11700320"/>
                  <a:ext cx="391320" cy="340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Image captioning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Image captioning example</a:t>
            </a:r>
          </a:p>
        </p:txBody>
      </p:sp>
      <p:sp>
        <p:nvSpPr>
          <p:cNvPr id="1081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pic>
        <p:nvPicPr>
          <p:cNvPr id="108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086" y="3753492"/>
            <a:ext cx="15441828" cy="6620591"/>
          </a:xfrm>
          <a:prstGeom prst="rect">
            <a:avLst/>
          </a:prstGeom>
          <a:ln w="12700">
            <a:miter lim="400000"/>
          </a:ln>
        </p:spPr>
      </p:pic>
      <p:sp>
        <p:nvSpPr>
          <p:cNvPr id="1084" name="Xu et al. ICML 2015"/>
          <p:cNvSpPr txBox="1"/>
          <p:nvPr/>
        </p:nvSpPr>
        <p:spPr>
          <a:xfrm>
            <a:off x="17122486" y="10510541"/>
            <a:ext cx="2534891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2400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Xu et al. ICML 2015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Soft vs Hard 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Soft vs Hard Attention</a:t>
            </a:r>
          </a:p>
        </p:txBody>
      </p:sp>
      <p:sp>
        <p:nvSpPr>
          <p:cNvPr id="10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  <p:pic>
        <p:nvPicPr>
          <p:cNvPr id="108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068" y="4320360"/>
            <a:ext cx="3952063" cy="5075280"/>
          </a:xfrm>
          <a:prstGeom prst="rect">
            <a:avLst/>
          </a:prstGeom>
          <a:ln w="12700">
            <a:miter lim="400000"/>
          </a:ln>
        </p:spPr>
      </p:pic>
      <p:sp>
        <p:nvSpPr>
          <p:cNvPr id="1089" name="Xu et al. ICML 2015"/>
          <p:cNvSpPr txBox="1"/>
          <p:nvPr/>
        </p:nvSpPr>
        <p:spPr>
          <a:xfrm>
            <a:off x="18487373" y="9713166"/>
            <a:ext cx="2534892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defRPr sz="2400">
                <a:solidFill>
                  <a:srgbClr val="A6A6A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Xu et al. ICML 2015</a:t>
            </a:r>
            <a:endParaRPr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09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673" y="3280588"/>
            <a:ext cx="14870752" cy="78624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B15E35-EAB4-AB5E-31D4-4C4F41048F77}"/>
              </a:ext>
            </a:extLst>
          </p:cNvPr>
          <p:cNvSpPr txBox="1"/>
          <p:nvPr/>
        </p:nvSpPr>
        <p:spPr>
          <a:xfrm>
            <a:off x="6898392" y="2572966"/>
            <a:ext cx="6421630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Pixel, or a patch of pixels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9DC190-7B26-CCC0-3558-71EC77718C15}"/>
              </a:ext>
            </a:extLst>
          </p:cNvPr>
          <p:cNvGrpSpPr/>
          <p:nvPr/>
        </p:nvGrpSpPr>
        <p:grpSpPr>
          <a:xfrm>
            <a:off x="8978660" y="3175880"/>
            <a:ext cx="317880" cy="482040"/>
            <a:chOff x="8978660" y="3175880"/>
            <a:chExt cx="317880" cy="48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C76716E-05BF-9DDF-7B6F-4AF4F95A8E08}"/>
                    </a:ext>
                  </a:extLst>
                </p14:cNvPr>
                <p14:cNvContentPartPr/>
                <p14:nvPr/>
              </p14:nvContentPartPr>
              <p14:xfrm>
                <a:off x="9019700" y="3332840"/>
                <a:ext cx="276840" cy="3250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C76716E-05BF-9DDF-7B6F-4AF4F95A8E0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010700" y="3324200"/>
                  <a:ext cx="29448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FDE5916-9FBB-79B5-7196-4098F5B20A46}"/>
                    </a:ext>
                  </a:extLst>
                </p14:cNvPr>
                <p14:cNvContentPartPr/>
                <p14:nvPr/>
              </p14:nvContentPartPr>
              <p14:xfrm>
                <a:off x="8978660" y="3175880"/>
                <a:ext cx="267840" cy="3420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FDE5916-9FBB-79B5-7196-4098F5B20A4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970020" y="3167240"/>
                  <a:ext cx="285480" cy="359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lobal vs Local 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Global vs Local Attention</a:t>
            </a:r>
          </a:p>
        </p:txBody>
      </p:sp>
      <p:sp>
        <p:nvSpPr>
          <p:cNvPr id="1093" name="• Global: attention over the entire input…"/>
          <p:cNvSpPr txBox="1">
            <a:spLocks noGrp="1"/>
          </p:cNvSpPr>
          <p:nvPr>
            <p:ph type="body" sz="quarter" idx="1"/>
          </p:nvPr>
        </p:nvSpPr>
        <p:spPr>
          <a:xfrm>
            <a:off x="4387453" y="2768778"/>
            <a:ext cx="15609094" cy="289704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ts val="5500"/>
              </a:lnSpc>
              <a:spcBef>
                <a:spcPts val="0"/>
              </a:spcBef>
              <a:buSzTx/>
              <a:buNone/>
              <a:defRPr sz="3733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>
                <a:solidFill>
                  <a:srgbClr val="ED7D31"/>
                </a:solidFill>
              </a:rPr>
              <a:t>Global</a:t>
            </a:r>
            <a:r>
              <a:t>: attention over the entire input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ts val="5500"/>
              </a:lnSpc>
              <a:spcBef>
                <a:spcPts val="0"/>
              </a:spcBef>
              <a:buSzTx/>
              <a:buNone/>
              <a:defRPr sz="3733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>
                <a:solidFill>
                  <a:srgbClr val="ED7D31"/>
                </a:solidFill>
              </a:rPr>
              <a:t>Local: </a:t>
            </a:r>
            <a:r>
              <a:t>attention over a window (or subset) of the input</a:t>
            </a:r>
          </a:p>
        </p:txBody>
      </p:sp>
      <p:sp>
        <p:nvSpPr>
          <p:cNvPr id="10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pic>
        <p:nvPicPr>
          <p:cNvPr id="109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316" y="5371778"/>
            <a:ext cx="15832103" cy="6876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2133" y="12114650"/>
            <a:ext cx="2830910" cy="657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Self-Attention</a:t>
            </a:r>
          </a:p>
        </p:txBody>
      </p:sp>
      <p:sp>
        <p:nvSpPr>
          <p:cNvPr id="1099" name="Attention (correlation) with different parts of itself…"/>
          <p:cNvSpPr txBox="1">
            <a:spLocks noGrp="1"/>
          </p:cNvSpPr>
          <p:nvPr>
            <p:ph type="body" idx="1"/>
          </p:nvPr>
        </p:nvSpPr>
        <p:spPr>
          <a:xfrm>
            <a:off x="4387453" y="8229599"/>
            <a:ext cx="15609094" cy="4293843"/>
          </a:xfrm>
          <a:prstGeom prst="rect">
            <a:avLst/>
          </a:prstGeom>
        </p:spPr>
        <p:txBody>
          <a:bodyPr/>
          <a:lstStyle/>
          <a:p>
            <a:pPr marL="503021" indent="-503021" defTabSz="443484">
              <a:lnSpc>
                <a:spcPts val="5300"/>
              </a:lnSpc>
              <a:spcBef>
                <a:spcPts val="0"/>
              </a:spcBef>
              <a:buSzPct val="100000"/>
              <a:defRPr sz="3621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Attention (correlation) with different parts of itself</a:t>
            </a:r>
            <a:endParaRPr sz="1164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0" indent="0" defTabSz="443484">
              <a:lnSpc>
                <a:spcPts val="5300"/>
              </a:lnSpc>
              <a:spcBef>
                <a:spcPts val="0"/>
              </a:spcBef>
              <a:buSzTx/>
              <a:buNone/>
              <a:defRPr sz="3621">
                <a:latin typeface="Avenir Book"/>
                <a:ea typeface="Avenir Book"/>
                <a:cs typeface="Avenir Book"/>
                <a:sym typeface="Avenir Book"/>
              </a:defRPr>
            </a:pPr>
            <a:endParaRPr sz="1164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503021" indent="-503021" defTabSz="443484">
              <a:lnSpc>
                <a:spcPts val="5300"/>
              </a:lnSpc>
              <a:spcBef>
                <a:spcPts val="0"/>
              </a:spcBef>
              <a:buSzPct val="100000"/>
              <a:defRPr sz="3621">
                <a:latin typeface="Avenir Book"/>
                <a:ea typeface="Avenir Book"/>
                <a:cs typeface="Avenir Book"/>
                <a:sym typeface="Avenir Book"/>
              </a:defRPr>
            </a:pPr>
            <a:endParaRPr sz="1164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503021" indent="-503021" defTabSz="443484">
              <a:lnSpc>
                <a:spcPts val="5300"/>
              </a:lnSpc>
              <a:spcBef>
                <a:spcPts val="0"/>
              </a:spcBef>
              <a:buSzPct val="100000"/>
              <a:defRPr sz="3621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Transformers: modules with scaled dot-product self-attention</a:t>
            </a:r>
            <a:endParaRPr sz="1164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10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253" y="2484624"/>
            <a:ext cx="11921421" cy="6475834"/>
          </a:xfrm>
          <a:prstGeom prst="rect">
            <a:avLst/>
          </a:prstGeom>
          <a:ln w="12700">
            <a:miter lim="400000"/>
          </a:ln>
        </p:spPr>
      </p:pic>
      <p:sp>
        <p:nvSpPr>
          <p:cNvPr id="1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64</a:t>
            </a:fld>
            <a:endParaRPr/>
          </a:p>
        </p:txBody>
      </p:sp>
      <p:sp>
        <p:nvSpPr>
          <p:cNvPr id="1102" name="https://ai.googleblog.com/2017/08/transformer-novel-neural-network.html"/>
          <p:cNvSpPr txBox="1"/>
          <p:nvPr/>
        </p:nvSpPr>
        <p:spPr>
          <a:xfrm>
            <a:off x="5021375" y="12044289"/>
            <a:ext cx="10238360" cy="502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400">
                <a:solidFill>
                  <a:srgbClr val="5E5E5E"/>
                </a:solidFill>
              </a:defRPr>
            </a:lvl1pPr>
          </a:lstStyle>
          <a:p>
            <a:r>
              <a:rPr dirty="0"/>
              <a:t>https://ai.googleblog.com/2017/08/transformer-novel-neural-network.html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AC0EF8-4838-50A8-097F-B40705319D09}"/>
                  </a:ext>
                </a:extLst>
              </p14:cNvPr>
              <p14:cNvContentPartPr/>
              <p14:nvPr/>
            </p14:nvContentPartPr>
            <p14:xfrm>
              <a:off x="4088780" y="7676960"/>
              <a:ext cx="2025360" cy="666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AC0EF8-4838-50A8-097F-B40705319D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79780" y="7667960"/>
                <a:ext cx="2043000" cy="68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BDA507-21F8-38C4-4CC6-B72B66E6E4AE}"/>
                  </a:ext>
                </a:extLst>
              </p14:cNvPr>
              <p14:cNvContentPartPr/>
              <p14:nvPr/>
            </p14:nvContentPartPr>
            <p14:xfrm>
              <a:off x="4343300" y="3315200"/>
              <a:ext cx="461160" cy="447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BDA507-21F8-38C4-4CC6-B72B66E6E4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34300" y="3306200"/>
                <a:ext cx="478800" cy="4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19C41E6-0256-3022-D2DB-25CE2CD78FBF}"/>
                  </a:ext>
                </a:extLst>
              </p14:cNvPr>
              <p14:cNvContentPartPr/>
              <p14:nvPr/>
            </p14:nvContentPartPr>
            <p14:xfrm>
              <a:off x="11342420" y="7568960"/>
              <a:ext cx="1484640" cy="537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19C41E6-0256-3022-D2DB-25CE2CD78F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33420" y="7560320"/>
                <a:ext cx="1502280" cy="5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B3937DD-837F-70EB-D803-A9F703CE8AC4}"/>
                  </a:ext>
                </a:extLst>
              </p14:cNvPr>
              <p14:cNvContentPartPr/>
              <p14:nvPr/>
            </p14:nvContentPartPr>
            <p14:xfrm>
              <a:off x="10985300" y="5138600"/>
              <a:ext cx="283680" cy="4330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B3937DD-837F-70EB-D803-A9F703CE8A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976660" y="5129960"/>
                <a:ext cx="301320" cy="450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Transformers: 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Transformers: self-attention</a:t>
            </a:r>
          </a:p>
        </p:txBody>
      </p:sp>
      <p:sp>
        <p:nvSpPr>
          <p:cNvPr id="1105" name="More recent models (e.g. Transformer, Vaswani et al., 2017) have replaced RNNs entirely with attention mechanisms…"/>
          <p:cNvSpPr txBox="1">
            <a:spLocks noGrp="1"/>
          </p:cNvSpPr>
          <p:nvPr>
            <p:ph type="body" sz="half" idx="1"/>
          </p:nvPr>
        </p:nvSpPr>
        <p:spPr>
          <a:xfrm>
            <a:off x="10446618" y="3407804"/>
            <a:ext cx="8606318" cy="8885245"/>
          </a:xfrm>
          <a:prstGeom prst="rect">
            <a:avLst/>
          </a:prstGeom>
        </p:spPr>
        <p:txBody>
          <a:bodyPr/>
          <a:lstStyle/>
          <a:p>
            <a:pPr marL="500062" indent="-500062" defTabSz="457200">
              <a:lnSpc>
                <a:spcPct val="100000"/>
              </a:lnSpc>
              <a:spcBef>
                <a:spcPts val="0"/>
              </a:spcBef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t>More recent models (e.g. Transformer, Vaswani et al., 2017) have replaced RNNs entirely with attention mechanisms </a:t>
            </a:r>
          </a:p>
          <a:p>
            <a:pPr marL="500062" indent="-500062" defTabSz="457200">
              <a:lnSpc>
                <a:spcPct val="100000"/>
              </a:lnSpc>
              <a:spcBef>
                <a:spcPts val="0"/>
              </a:spcBef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t>Theoretically limiting (since recurrence can help handle arbitrarily long sequences) </a:t>
            </a:r>
          </a:p>
          <a:p>
            <a:pPr marL="500062" indent="-500062" defTabSz="457200">
              <a:lnSpc>
                <a:spcPct val="100000"/>
              </a:lnSpc>
              <a:spcBef>
                <a:spcPts val="0"/>
              </a:spcBef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t>Huge gains in practical performance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65</a:t>
            </a:fld>
            <a:endParaRPr/>
          </a:p>
        </p:txBody>
      </p:sp>
      <p:pic>
        <p:nvPicPr>
          <p:cNvPr id="1107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33840" y="2956561"/>
            <a:ext cx="6639222" cy="9787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Issues with vanilla seq2seq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Issues with vanilla seq2seq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0" name="A single encoding vector,  , needs to capture all the information about source sentence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8615759"/>
                <a:ext cx="15609094" cy="4180970"/>
              </a:xfrm>
              <a:prstGeom prst="rect">
                <a:avLst/>
              </a:prstGeom>
            </p:spPr>
            <p:txBody>
              <a:bodyPr anchor="t">
                <a:normAutofit lnSpcReduction="10000"/>
              </a:bodyPr>
              <a:lstStyle/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/>
                </a:pPr>
                <a:r>
                  <a:t>A single encoding vector,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sz="5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𝑒𝑛𝑐</m:t>
                        </m:r>
                      </m:sup>
                    </m:sSup>
                  </m:oMath>
                </a14:m>
                <a:r>
                  <a:t>, needs to capture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all the information</a:t>
                </a:r>
                <a:r>
                  <a:t> about source sentence</a:t>
                </a:r>
              </a:p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/>
                </a:pPr>
                <a:r>
                  <a:t>Longer sequences can lead to vanishing gradients</a:t>
                </a:r>
              </a:p>
              <a:p>
                <a:pPr marL="574516" indent="-574516" defTabSz="772239">
                  <a:spcBef>
                    <a:spcPts val="39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136" b="1"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:r>
                  <a:t>Overfitting</a:t>
                </a:r>
              </a:p>
            </p:txBody>
          </p:sp>
        </mc:Choice>
        <mc:Fallback xmlns="">
          <p:sp>
            <p:nvSpPr>
              <p:cNvPr id="1110" name="A single encoding vector,  , needs to capture all the information about source sentence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8615759"/>
                <a:ext cx="15609094" cy="4180970"/>
              </a:xfrm>
              <a:prstGeom prst="rect">
                <a:avLst/>
              </a:prstGeom>
              <a:blipFill>
                <a:blip r:embed="rId2"/>
                <a:stretch>
                  <a:fillRect l="-6055" t="-24927" b="-34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1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011" y="2586640"/>
            <a:ext cx="17857979" cy="5058484"/>
          </a:xfrm>
          <a:prstGeom prst="rect">
            <a:avLst/>
          </a:prstGeom>
          <a:ln w="12700">
            <a:miter lim="400000"/>
          </a:ln>
        </p:spPr>
      </p:pic>
      <p:sp>
        <p:nvSpPr>
          <p:cNvPr id="1112" name="Bottleneck"/>
          <p:cNvSpPr txBox="1"/>
          <p:nvPr/>
        </p:nvSpPr>
        <p:spPr>
          <a:xfrm>
            <a:off x="7460381" y="2657293"/>
            <a:ext cx="3547843" cy="7876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Bottleneck</a:t>
            </a:r>
          </a:p>
        </p:txBody>
      </p:sp>
      <p:sp>
        <p:nvSpPr>
          <p:cNvPr id="1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66</a:t>
            </a:fld>
            <a:endParaRPr/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Exposure bi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Exposure bias</a:t>
            </a:r>
          </a:p>
        </p:txBody>
      </p:sp>
      <p:sp>
        <p:nvSpPr>
          <p:cNvPr id="1116" name="Discrepancy in model input between training and generation time…"/>
          <p:cNvSpPr txBox="1">
            <a:spLocks noGrp="1"/>
          </p:cNvSpPr>
          <p:nvPr>
            <p:ph type="body" sz="half" idx="1"/>
          </p:nvPr>
        </p:nvSpPr>
        <p:spPr>
          <a:xfrm>
            <a:off x="2556915" y="2771666"/>
            <a:ext cx="9982468" cy="7129799"/>
          </a:xfrm>
          <a:prstGeom prst="rect">
            <a:avLst/>
          </a:prstGeom>
        </p:spPr>
        <p:txBody>
          <a:bodyPr/>
          <a:lstStyle/>
          <a:p>
            <a:r>
              <a:t>Discrepancy in model input between training and generation time</a:t>
            </a:r>
          </a:p>
          <a:p>
            <a:r>
              <a:t>During training, model inputs are gold context tokens</a:t>
            </a:r>
          </a:p>
          <a:p>
            <a:endParaRPr/>
          </a:p>
          <a:p>
            <a:endParaRPr/>
          </a:p>
          <a:p>
            <a:r>
              <a:t>At generation time, inputs are previously-decoded tokens</a:t>
            </a:r>
          </a:p>
        </p:txBody>
      </p:sp>
      <p:pic>
        <p:nvPicPr>
          <p:cNvPr id="111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111" y="6148081"/>
            <a:ext cx="6428076" cy="1419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95" y="8850448"/>
            <a:ext cx="6322307" cy="1510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2661" y="3248642"/>
            <a:ext cx="10176121" cy="7599415"/>
          </a:xfrm>
          <a:prstGeom prst="rect">
            <a:avLst/>
          </a:prstGeom>
          <a:ln w="12700">
            <a:miter lim="400000"/>
          </a:ln>
        </p:spPr>
      </p:pic>
      <p:sp>
        <p:nvSpPr>
          <p:cNvPr id="1120" name="Student forcing: use predicted tokens during training"/>
          <p:cNvSpPr txBox="1"/>
          <p:nvPr/>
        </p:nvSpPr>
        <p:spPr>
          <a:xfrm>
            <a:off x="1530182" y="11258034"/>
            <a:ext cx="13570129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b="1"/>
              <a:t>Student forcing</a:t>
            </a:r>
            <a:r>
              <a:t>: use predicted tokens during training</a:t>
            </a:r>
          </a:p>
        </p:txBody>
      </p:sp>
      <p:sp>
        <p:nvSpPr>
          <p:cNvPr id="1121" name="Scheduled sampling: use decoded token with some probability p, increase p over time"/>
          <p:cNvSpPr txBox="1"/>
          <p:nvPr/>
        </p:nvSpPr>
        <p:spPr>
          <a:xfrm>
            <a:off x="1520239" y="11997154"/>
            <a:ext cx="22023655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b="1"/>
              <a:t>Scheduled sampling</a:t>
            </a:r>
            <a:r>
              <a:t>: use decoded token with some probability p, increase p over time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856428-8A64-B10C-DE49-74F7D7D95338}"/>
                  </a:ext>
                </a:extLst>
              </p14:cNvPr>
              <p14:cNvContentPartPr/>
              <p14:nvPr/>
            </p14:nvContentPartPr>
            <p14:xfrm>
              <a:off x="14579540" y="6540440"/>
              <a:ext cx="2161800" cy="249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856428-8A64-B10C-DE49-74F7D7D953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570540" y="6531440"/>
                <a:ext cx="2179440" cy="26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344A592F-C0DE-07DF-123C-D2BF6F518E6C}"/>
              </a:ext>
            </a:extLst>
          </p:cNvPr>
          <p:cNvGrpSpPr/>
          <p:nvPr/>
        </p:nvGrpSpPr>
        <p:grpSpPr>
          <a:xfrm>
            <a:off x="11092220" y="5637560"/>
            <a:ext cx="3741480" cy="1564920"/>
            <a:chOff x="11092220" y="5637560"/>
            <a:chExt cx="3741480" cy="156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1B150BC-7FBA-A45F-AFD6-65C7E9ADCB28}"/>
                    </a:ext>
                  </a:extLst>
                </p14:cNvPr>
                <p14:cNvContentPartPr/>
                <p14:nvPr/>
              </p14:nvContentPartPr>
              <p14:xfrm>
                <a:off x="11122820" y="5637560"/>
                <a:ext cx="3710880" cy="15649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1B150BC-7FBA-A45F-AFD6-65C7E9ADCB2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114180" y="5628920"/>
                  <a:ext cx="3728520" cy="158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16F64AF-D5A7-6E2B-C07B-55E8A9D5528C}"/>
                    </a:ext>
                  </a:extLst>
                </p14:cNvPr>
                <p14:cNvContentPartPr/>
                <p14:nvPr/>
              </p14:nvContentPartPr>
              <p14:xfrm>
                <a:off x="11092220" y="5674640"/>
                <a:ext cx="432720" cy="4471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16F64AF-D5A7-6E2B-C07B-55E8A9D5528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083580" y="5665640"/>
                  <a:ext cx="450360" cy="46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0D9A01A-BB56-8663-16E2-635AADD4E50D}"/>
                  </a:ext>
                </a:extLst>
              </p14:cNvPr>
              <p14:cNvContentPartPr/>
              <p14:nvPr/>
            </p14:nvContentPartPr>
            <p14:xfrm>
              <a:off x="9728180" y="8520800"/>
              <a:ext cx="2048040" cy="26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0D9A01A-BB56-8663-16E2-635AADD4E50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19180" y="8512160"/>
                <a:ext cx="20656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0739EF7-44B1-7F90-6A12-6DA24A700002}"/>
                  </a:ext>
                </a:extLst>
              </p14:cNvPr>
              <p14:cNvContentPartPr/>
              <p14:nvPr/>
            </p14:nvContentPartPr>
            <p14:xfrm>
              <a:off x="3352580" y="9105080"/>
              <a:ext cx="2431800" cy="262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0739EF7-44B1-7F90-6A12-6DA24A70000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43940" y="9096440"/>
                <a:ext cx="2449440" cy="4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57709CA4-85B6-1E67-FC96-70DA114180D6}"/>
              </a:ext>
            </a:extLst>
          </p:cNvPr>
          <p:cNvGrpSpPr/>
          <p:nvPr/>
        </p:nvGrpSpPr>
        <p:grpSpPr>
          <a:xfrm>
            <a:off x="11747060" y="8796920"/>
            <a:ext cx="7413840" cy="2522520"/>
            <a:chOff x="11747060" y="8796920"/>
            <a:chExt cx="7413840" cy="252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A338D07-B1AD-8AC7-28DC-7CE8BED5CE89}"/>
                    </a:ext>
                  </a:extLst>
                </p14:cNvPr>
                <p14:cNvContentPartPr/>
                <p14:nvPr/>
              </p14:nvContentPartPr>
              <p14:xfrm>
                <a:off x="16548020" y="10684040"/>
                <a:ext cx="2612880" cy="231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A338D07-B1AD-8AC7-28DC-7CE8BED5CE8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539020" y="10675400"/>
                  <a:ext cx="26305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9BAA32C-555D-11CD-70F1-091D13448953}"/>
                    </a:ext>
                  </a:extLst>
                </p14:cNvPr>
                <p14:cNvContentPartPr/>
                <p14:nvPr/>
              </p14:nvContentPartPr>
              <p14:xfrm>
                <a:off x="11905100" y="8926160"/>
                <a:ext cx="5456160" cy="23932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9BAA32C-555D-11CD-70F1-091D1344895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896100" y="8917160"/>
                  <a:ext cx="5473800" cy="241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A69B5A8-5FAB-2763-04B5-F0CE1A58B65D}"/>
                    </a:ext>
                  </a:extLst>
                </p14:cNvPr>
                <p14:cNvContentPartPr/>
                <p14:nvPr/>
              </p14:nvContentPartPr>
              <p14:xfrm>
                <a:off x="11747060" y="8796920"/>
                <a:ext cx="556200" cy="5886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A69B5A8-5FAB-2763-04B5-F0CE1A58B65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1738060" y="8788280"/>
                  <a:ext cx="573840" cy="6062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Scheduled Sampling"/>
          <p:cNvSpPr txBox="1">
            <a:spLocks noGrp="1"/>
          </p:cNvSpPr>
          <p:nvPr>
            <p:ph type="title"/>
          </p:nvPr>
        </p:nvSpPr>
        <p:spPr>
          <a:xfrm>
            <a:off x="4308795" y="357187"/>
            <a:ext cx="16459201" cy="3036095"/>
          </a:xfrm>
          <a:prstGeom prst="rect">
            <a:avLst/>
          </a:prstGeom>
        </p:spPr>
        <p:txBody>
          <a:bodyPr/>
          <a:lstStyle/>
          <a:p>
            <a:r>
              <a:t>Scheduled Sampling</a:t>
            </a:r>
          </a:p>
        </p:txBody>
      </p:sp>
      <p:sp>
        <p:nvSpPr>
          <p:cNvPr id="11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2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453" y="2802074"/>
            <a:ext cx="15609094" cy="9900212"/>
          </a:xfrm>
          <a:prstGeom prst="rect">
            <a:avLst/>
          </a:prstGeom>
          <a:ln w="12700">
            <a:miter lim="400000"/>
          </a:ln>
        </p:spPr>
      </p:pic>
      <p:sp>
        <p:nvSpPr>
          <p:cNvPr id="1126" name="(figure credit: Bengio et al, 2015)"/>
          <p:cNvSpPr txBox="1"/>
          <p:nvPr/>
        </p:nvSpPr>
        <p:spPr>
          <a:xfrm>
            <a:off x="15727324" y="12761397"/>
            <a:ext cx="6027650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(figure credit: Bengio et al, 2015)</a:t>
            </a:r>
          </a:p>
        </p:txBody>
      </p:sp>
      <p:grpSp>
        <p:nvGrpSpPr>
          <p:cNvPr id="1129" name="Group"/>
          <p:cNvGrpSpPr/>
          <p:nvPr/>
        </p:nvGrpSpPr>
        <p:grpSpPr>
          <a:xfrm>
            <a:off x="26782" y="602635"/>
            <a:ext cx="9043841" cy="5796900"/>
            <a:chOff x="0" y="0"/>
            <a:chExt cx="9043839" cy="5796899"/>
          </a:xfrm>
        </p:grpSpPr>
        <p:pic>
          <p:nvPicPr>
            <p:cNvPr id="1127" name="Screen Shot 2020-03-12 at 2.37.20 PM.png" descr="Screen Shot 2020-03-12 at 2.37.20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7569200" cy="4470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28" name="Possible decay schedules…"/>
            <p:cNvSpPr txBox="1"/>
            <p:nvPr/>
          </p:nvSpPr>
          <p:spPr>
            <a:xfrm>
              <a:off x="386172" y="4478631"/>
              <a:ext cx="8657667" cy="131826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457200">
                <a:lnSpc>
                  <a:spcPct val="117999"/>
                </a:lnSpc>
                <a:defRPr sz="3600">
                  <a:solidFill>
                    <a:schemeClr val="accent1">
                      <a:hueOff val="114395"/>
                      <a:lumOff val="-24975"/>
                    </a:schemeClr>
                  </a:solidFill>
                </a:defRPr>
              </a:pPr>
              <a:r>
                <a:rPr dirty="0"/>
                <a:t>Possible decay schedules</a:t>
              </a:r>
            </a:p>
            <a:p>
              <a:pPr algn="l" defTabSz="457200">
                <a:lnSpc>
                  <a:spcPct val="117999"/>
                </a:lnSpc>
                <a:defRPr sz="3600">
                  <a:solidFill>
                    <a:schemeClr val="accent1">
                      <a:hueOff val="114395"/>
                      <a:lumOff val="-24975"/>
                    </a:schemeClr>
                  </a:solidFill>
                </a:defRPr>
              </a:pPr>
              <a:r>
                <a:rPr dirty="0"/>
                <a:t>(probability using true y decays over time)</a:t>
              </a:r>
            </a:p>
          </p:txBody>
        </p:sp>
      </p:grpSp>
      <p:sp>
        <p:nvSpPr>
          <p:cNvPr id="1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" grpId="0" animBg="1" advAuto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Regulariz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Regularization</a:t>
            </a:r>
          </a:p>
        </p:txBody>
      </p:sp>
      <p:sp>
        <p:nvSpPr>
          <p:cNvPr id="1135" name="Weight deca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Weight decay</a:t>
            </a:r>
          </a:p>
          <a:p>
            <a:r>
              <a:t>Label smoothing</a:t>
            </a:r>
          </a:p>
          <a:p>
            <a:r>
              <a:t>Dropout</a:t>
            </a:r>
          </a:p>
          <a:p>
            <a:r>
              <a:t>Ensembling</a:t>
            </a:r>
          </a:p>
        </p:txBody>
      </p:sp>
      <p:sp>
        <p:nvSpPr>
          <p:cNvPr id="1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69</a:t>
            </a:fld>
            <a:endParaRPr/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Weight decay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Weight decay</a:t>
            </a:r>
          </a:p>
        </p:txBody>
      </p:sp>
      <p:sp>
        <p:nvSpPr>
          <p:cNvPr id="1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70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0" name="Weight decay…"/>
              <p:cNvSpPr txBox="1"/>
              <p:nvPr/>
            </p:nvSpPr>
            <p:spPr>
              <a:xfrm>
                <a:off x="1393351" y="3550729"/>
                <a:ext cx="10411198" cy="706204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rPr dirty="0"/>
                  <a:t>Weight decay</a:t>
                </a:r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rPr dirty="0"/>
                  <a:t>Decays weights </a:t>
                </a:r>
                <a14:m>
                  <m:oMath xmlns:m="http://schemas.openxmlformats.org/officeDocument/2006/math"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 exponentially</a:t>
                </a:r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=(1−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rPr dirty="0"/>
                  <a:t>For SGD, weight decay and L2 regularization are equivalent</a:t>
                </a:r>
              </a:p>
            </p:txBody>
          </p:sp>
        </mc:Choice>
        <mc:Fallback xmlns="">
          <p:sp>
            <p:nvSpPr>
              <p:cNvPr id="1140" name="Weight deca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51" y="3550729"/>
                <a:ext cx="10411198" cy="7062047"/>
              </a:xfrm>
              <a:prstGeom prst="rect">
                <a:avLst/>
              </a:prstGeom>
              <a:blipFill>
                <a:blip r:embed="rId2"/>
                <a:stretch>
                  <a:fillRect l="-10603" t="-16652" b="-1242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Weight decay and SGD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Weight decay and SGD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3" name="SGD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683325" y="2642869"/>
                <a:ext cx="9828584" cy="9660109"/>
              </a:xfrm>
              <a:prstGeom prst="rect">
                <a:avLst/>
              </a:prstGeom>
            </p:spPr>
            <p:txBody>
              <a:bodyPr anchor="t"/>
              <a:lstStyle/>
              <a:p>
                <a:pPr>
                  <a:buClr>
                    <a:schemeClr val="accent1">
                      <a:lumOff val="-13575"/>
                    </a:schemeClr>
                  </a:buClr>
                  <a:buChar char="‣"/>
                  <a:defRPr sz="4800"/>
                </a:pPr>
                <a:r>
                  <a:t>SGD</a:t>
                </a:r>
              </a:p>
              <a:p>
                <a:pPr lvl="1">
                  <a:buClr>
                    <a:schemeClr val="accent1">
                      <a:lumOff val="-13575"/>
                    </a:schemeClr>
                  </a:buClr>
                  <a:buChar char="‣"/>
                  <a:defRPr sz="48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>
                  <a:buClr>
                    <a:schemeClr val="accent1">
                      <a:lumOff val="-13575"/>
                    </a:schemeClr>
                  </a:buClr>
                  <a:buChar char="‣"/>
                  <a:defRPr sz="4800"/>
                </a:pPr>
                <a:r>
                  <a:t>L2 regularization</a:t>
                </a:r>
              </a:p>
              <a:p>
                <a:pPr lvl="1">
                  <a:buClr>
                    <a:schemeClr val="accent1">
                      <a:lumOff val="-13575"/>
                    </a:schemeClr>
                  </a:buClr>
                  <a:buChar char="‣"/>
                  <a:defRPr sz="48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∥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sSubSup>
                      <m:sSub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∥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/>
              </a:p>
              <a:p>
                <a:pPr lvl="1">
                  <a:buClr>
                    <a:schemeClr val="accent1">
                      <a:lumOff val="-13575"/>
                    </a:schemeClr>
                  </a:buClr>
                  <a:buChar char="‣"/>
                  <a:defRPr sz="4800"/>
                </a:pPr>
                <a14:m>
                  <m:oMath xmlns:m="http://schemas.openxmlformats.org/officeDocument/2006/math"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sz="5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sz="5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</m:t>
                            </m:r>
                            <m:r>
                              <m:rPr>
                                <m:nor/>
                              </m:rPr>
                              <a:rPr sz="5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𝑑𝐿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𝛼𝜃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1143" name="SGD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683325" y="2642869"/>
                <a:ext cx="9828584" cy="9660109"/>
              </a:xfrm>
              <a:prstGeom prst="rect">
                <a:avLst/>
              </a:prstGeom>
              <a:blipFill>
                <a:blip r:embed="rId3"/>
                <a:stretch>
                  <a:fillRect l="-11228" t="-13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71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5" name="SGD with L2 regularization…"/>
              <p:cNvSpPr txBox="1"/>
              <p:nvPr/>
            </p:nvSpPr>
            <p:spPr>
              <a:xfrm>
                <a:off x="12125294" y="2486243"/>
                <a:ext cx="11931853" cy="966010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>
                <a:normAutofit/>
              </a:bodyPr>
              <a:lstStyle/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t>SGD with L2 regularization</a:t>
                </a:r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𝜂𝛼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t>L2 regularization with </a:t>
                </a:r>
                <a14:m>
                  <m:oMath xmlns:m="http://schemas.openxmlformats.org/officeDocument/2006/math"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den>
                    </m:f>
                  </m:oMath>
                </a14:m>
                <a:r>
                  <a:t> gives</a:t>
                </a:r>
              </a:p>
            </p:txBody>
          </p:sp>
        </mc:Choice>
        <mc:Fallback xmlns="">
          <p:sp>
            <p:nvSpPr>
              <p:cNvPr id="1145" name="SGD with L2 regularization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5294" y="2486243"/>
                <a:ext cx="11931853" cy="9660108"/>
              </a:xfrm>
              <a:prstGeom prst="rect">
                <a:avLst/>
              </a:prstGeom>
              <a:blipFill>
                <a:blip r:embed="rId4"/>
                <a:stretch>
                  <a:fillRect l="-9249" t="-1337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6" name="Text"/>
              <p:cNvSpPr txBox="1"/>
              <p:nvPr/>
            </p:nvSpPr>
            <p:spPr>
              <a:xfrm>
                <a:off x="12578081" y="10538523"/>
                <a:ext cx="10411198" cy="174741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1146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8081" y="10538523"/>
                <a:ext cx="10411198" cy="17474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FA67F4-BAF0-82D0-9AB4-4BA8444C07C7}"/>
                  </a:ext>
                </a:extLst>
              </p14:cNvPr>
              <p14:cNvContentPartPr/>
              <p14:nvPr/>
            </p14:nvContentPartPr>
            <p14:xfrm>
              <a:off x="3822380" y="10456160"/>
              <a:ext cx="167760" cy="388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FA67F4-BAF0-82D0-9AB4-4BA8444C07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13740" y="10447160"/>
                <a:ext cx="18540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7210551-FE0F-303D-6153-CCD93B0EC2FA}"/>
                  </a:ext>
                </a:extLst>
              </p14:cNvPr>
              <p14:cNvContentPartPr/>
              <p14:nvPr/>
            </p14:nvContentPartPr>
            <p14:xfrm>
              <a:off x="5205140" y="11099480"/>
              <a:ext cx="3803400" cy="504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7210551-FE0F-303D-6153-CCD93B0EC2F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96140" y="11090840"/>
                <a:ext cx="3821040" cy="52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FCF184D5-0DC8-F4EB-8454-4D2ADB02DB4E}"/>
              </a:ext>
            </a:extLst>
          </p:cNvPr>
          <p:cNvGrpSpPr/>
          <p:nvPr/>
        </p:nvGrpSpPr>
        <p:grpSpPr>
          <a:xfrm>
            <a:off x="7668980" y="3527240"/>
            <a:ext cx="13168440" cy="8603280"/>
            <a:chOff x="7668980" y="3527240"/>
            <a:chExt cx="13168440" cy="860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0CF75CB-13E8-5FEB-758D-E30B94E7E75F}"/>
                    </a:ext>
                  </a:extLst>
                </p14:cNvPr>
                <p14:cNvContentPartPr/>
                <p14:nvPr/>
              </p14:nvContentPartPr>
              <p14:xfrm>
                <a:off x="7668980" y="3527240"/>
                <a:ext cx="11128320" cy="86032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0CF75CB-13E8-5FEB-758D-E30B94E7E75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59980" y="3518240"/>
                  <a:ext cx="11145960" cy="86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A9BCAC1-881F-411F-FADD-ADF5B8476C67}"/>
                    </a:ext>
                  </a:extLst>
                </p14:cNvPr>
                <p14:cNvContentPartPr/>
                <p14:nvPr/>
              </p14:nvContentPartPr>
              <p14:xfrm>
                <a:off x="18668780" y="3720920"/>
                <a:ext cx="214920" cy="1620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A9BCAC1-881F-411F-FADD-ADF5B8476C6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660140" y="3711920"/>
                  <a:ext cx="23256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8C5B7C0-1462-6D02-D160-B5CB6C7B43A3}"/>
                    </a:ext>
                  </a:extLst>
                </p14:cNvPr>
                <p14:cNvContentPartPr/>
                <p14:nvPr/>
              </p14:nvContentPartPr>
              <p14:xfrm>
                <a:off x="17691020" y="3975080"/>
                <a:ext cx="360" cy="2570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8C5B7C0-1462-6D02-D160-B5CB6C7B43A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682020" y="3966080"/>
                  <a:ext cx="1800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6B8DD19-CE5D-464B-14F4-D4DA9E41D2CF}"/>
                    </a:ext>
                  </a:extLst>
                </p14:cNvPr>
                <p14:cNvContentPartPr/>
                <p14:nvPr/>
              </p14:nvContentPartPr>
              <p14:xfrm>
                <a:off x="17703620" y="3999560"/>
                <a:ext cx="3133800" cy="243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6B8DD19-CE5D-464B-14F4-D4DA9E41D2C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694620" y="3990920"/>
                  <a:ext cx="315144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2F5DC2-B060-735C-9C5B-73D4E2108591}"/>
              </a:ext>
            </a:extLst>
          </p:cNvPr>
          <p:cNvGrpSpPr/>
          <p:nvPr/>
        </p:nvGrpSpPr>
        <p:grpSpPr>
          <a:xfrm>
            <a:off x="21727340" y="4343360"/>
            <a:ext cx="2141640" cy="930600"/>
            <a:chOff x="21727340" y="4343360"/>
            <a:chExt cx="2141640" cy="93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3307415-436E-6783-6977-3FC5A2FA7A1D}"/>
                    </a:ext>
                  </a:extLst>
                </p14:cNvPr>
                <p14:cNvContentPartPr/>
                <p14:nvPr/>
              </p14:nvContentPartPr>
              <p14:xfrm>
                <a:off x="21727340" y="4483040"/>
                <a:ext cx="497520" cy="446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3307415-436E-6783-6977-3FC5A2FA7A1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1718700" y="4474040"/>
                  <a:ext cx="51516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C44E20D-42E0-9C08-765A-789F569826E3}"/>
                    </a:ext>
                  </a:extLst>
                </p14:cNvPr>
                <p14:cNvContentPartPr/>
                <p14:nvPr/>
              </p14:nvContentPartPr>
              <p14:xfrm>
                <a:off x="23296220" y="4472240"/>
                <a:ext cx="536040" cy="500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C44E20D-42E0-9C08-765A-789F569826E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287580" y="4463240"/>
                  <a:ext cx="553680" cy="51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429A51E-72CC-9235-C063-D3772D564234}"/>
                    </a:ext>
                  </a:extLst>
                </p14:cNvPr>
                <p14:cNvContentPartPr/>
                <p14:nvPr/>
              </p14:nvContentPartPr>
              <p14:xfrm>
                <a:off x="23778980" y="4978400"/>
                <a:ext cx="90000" cy="2955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429A51E-72CC-9235-C063-D3772D56423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3769980" y="4969400"/>
                  <a:ext cx="1076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A1747D6-F961-4FA8-4A34-E51132FFC13C}"/>
                    </a:ext>
                  </a:extLst>
                </p14:cNvPr>
                <p14:cNvContentPartPr/>
                <p14:nvPr/>
              </p14:nvContentPartPr>
              <p14:xfrm>
                <a:off x="23647220" y="5066960"/>
                <a:ext cx="206280" cy="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A1747D6-F961-4FA8-4A34-E51132FFC13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3638220" y="5058320"/>
                  <a:ext cx="2239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04761EC-7431-E90A-7202-269950D373C6}"/>
                    </a:ext>
                  </a:extLst>
                </p14:cNvPr>
                <p14:cNvContentPartPr/>
                <p14:nvPr/>
              </p14:nvContentPartPr>
              <p14:xfrm>
                <a:off x="22542380" y="4521200"/>
                <a:ext cx="664560" cy="136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04761EC-7431-E90A-7202-269950D373C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2533380" y="4512200"/>
                  <a:ext cx="682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A775BB5-5C5C-79FD-C2B9-ECF5C4E902E8}"/>
                    </a:ext>
                  </a:extLst>
                </p14:cNvPr>
                <p14:cNvContentPartPr/>
                <p14:nvPr/>
              </p14:nvContentPartPr>
              <p14:xfrm>
                <a:off x="22516820" y="4343360"/>
                <a:ext cx="292680" cy="350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A775BB5-5C5C-79FD-C2B9-ECF5C4E902E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2508180" y="4334360"/>
                  <a:ext cx="310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23AF97D-5E08-23CA-C6AB-EAA8C5CB8C33}"/>
                    </a:ext>
                  </a:extLst>
                </p14:cNvPr>
                <p14:cNvContentPartPr/>
                <p14:nvPr/>
              </p14:nvContentPartPr>
              <p14:xfrm>
                <a:off x="21805100" y="4355960"/>
                <a:ext cx="229680" cy="209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23AF97D-5E08-23CA-C6AB-EAA8C5CB8C3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1796460" y="4346960"/>
                  <a:ext cx="247320" cy="22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CFB850-9F9A-DE85-F23C-86C5C2F2DB55}"/>
              </a:ext>
            </a:extLst>
          </p:cNvPr>
          <p:cNvGrpSpPr/>
          <p:nvPr/>
        </p:nvGrpSpPr>
        <p:grpSpPr>
          <a:xfrm>
            <a:off x="12318740" y="5524160"/>
            <a:ext cx="1067040" cy="862920"/>
            <a:chOff x="12318740" y="5524160"/>
            <a:chExt cx="1067040" cy="86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7BBF713-513B-C908-70E7-37C59EDCBC0E}"/>
                    </a:ext>
                  </a:extLst>
                </p14:cNvPr>
                <p14:cNvContentPartPr/>
                <p14:nvPr/>
              </p14:nvContentPartPr>
              <p14:xfrm>
                <a:off x="12698900" y="5524160"/>
                <a:ext cx="686880" cy="820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7BBF713-513B-C908-70E7-37C59EDCBC0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2690260" y="5515520"/>
                  <a:ext cx="704520" cy="83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6CCAD2E-4148-0796-4529-953C438EB696}"/>
                    </a:ext>
                  </a:extLst>
                </p14:cNvPr>
                <p14:cNvContentPartPr/>
                <p14:nvPr/>
              </p14:nvContentPartPr>
              <p14:xfrm>
                <a:off x="12318740" y="6057680"/>
                <a:ext cx="793440" cy="3294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6CCAD2E-4148-0796-4529-953C438EB69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2310100" y="6049040"/>
                  <a:ext cx="811080" cy="347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3" grpId="0" build="p" animBg="1" advAuto="0"/>
      <p:bldP spid="1145" grpId="0" build="p" animBg="1" advAuto="0"/>
      <p:bldP spid="1146" grpId="0" animBg="1" advAuto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Weight decay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Weight decay</a:t>
            </a:r>
          </a:p>
        </p:txBody>
      </p:sp>
      <p:sp>
        <p:nvSpPr>
          <p:cNvPr id="1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72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2" name="Weight decay…"/>
              <p:cNvSpPr txBox="1"/>
              <p:nvPr/>
            </p:nvSpPr>
            <p:spPr>
              <a:xfrm>
                <a:off x="1393351" y="3550729"/>
                <a:ext cx="10411198" cy="706204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t>Weight decay</a:t>
                </a:r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t>Decays weights </a:t>
                </a:r>
                <a14:m>
                  <m:oMath xmlns:m="http://schemas.openxmlformats.org/officeDocument/2006/math"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t> exponentially</a:t>
                </a:r>
              </a:p>
              <a:p>
                <a:pPr marL="1055687" lvl="1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=(1−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Clr>
                    <a:schemeClr val="accent1">
                      <a:lumOff val="-13575"/>
                    </a:schemeClr>
                  </a:buClr>
                  <a:buSzPct val="145000"/>
                  <a:buChar char="‣"/>
                  <a:defRPr sz="4800"/>
                </a:pPr>
                <a:r>
                  <a:t>For SGD, weight decay and L2 regularization are equivalent</a:t>
                </a:r>
              </a:p>
            </p:txBody>
          </p:sp>
        </mc:Choice>
        <mc:Fallback xmlns="">
          <p:sp>
            <p:nvSpPr>
              <p:cNvPr id="1152" name="Weight deca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51" y="3550729"/>
                <a:ext cx="10411198" cy="7062047"/>
              </a:xfrm>
              <a:prstGeom prst="rect">
                <a:avLst/>
              </a:prstGeom>
              <a:blipFill>
                <a:blip r:embed="rId3"/>
                <a:stretch>
                  <a:fillRect l="-10603" t="-16652" b="-1242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3" name="But for this to hold, the weight decay and learning rate are coupled for a desired L2 regularization"/>
          <p:cNvSpPr txBox="1"/>
          <p:nvPr/>
        </p:nvSpPr>
        <p:spPr>
          <a:xfrm>
            <a:off x="2661487" y="10848428"/>
            <a:ext cx="11910336" cy="258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611187" indent="-611187" algn="l">
              <a:lnSpc>
                <a:spcPct val="120000"/>
              </a:lnSpc>
              <a:spcBef>
                <a:spcPts val="4200"/>
              </a:spcBef>
              <a:buClr>
                <a:schemeClr val="accent1">
                  <a:lumOff val="-13575"/>
                </a:schemeClr>
              </a:buClr>
              <a:buSzPct val="145000"/>
              <a:buChar char="‣"/>
              <a:defRPr sz="4800"/>
            </a:lvl1pPr>
          </a:lstStyle>
          <a:p>
            <a:r>
              <a:t>But for this to hold, the weight decay and learning rate are coupled for a desired L2 regularization</a:t>
            </a:r>
          </a:p>
        </p:txBody>
      </p:sp>
      <p:sp>
        <p:nvSpPr>
          <p:cNvPr id="1154" name="Weight decay and L2 regularization are not necessarily equivalent for adaptive optimizers…"/>
          <p:cNvSpPr txBox="1"/>
          <p:nvPr/>
        </p:nvSpPr>
        <p:spPr>
          <a:xfrm>
            <a:off x="13468711" y="3465697"/>
            <a:ext cx="10411198" cy="624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11187" indent="-611187" algn="l">
              <a:lnSpc>
                <a:spcPct val="120000"/>
              </a:lnSpc>
              <a:spcBef>
                <a:spcPts val="4200"/>
              </a:spcBef>
              <a:buClr>
                <a:schemeClr val="accent1">
                  <a:lumOff val="-13575"/>
                </a:schemeClr>
              </a:buClr>
              <a:buSzPct val="145000"/>
              <a:buChar char="‣"/>
              <a:defRPr sz="4800"/>
            </a:pPr>
            <a:r>
              <a:t>Weight decay and L2 regularization are not necessarily equivalent for adaptive optimizers</a:t>
            </a:r>
          </a:p>
          <a:p>
            <a:pPr marL="611187" indent="-611187" algn="l">
              <a:lnSpc>
                <a:spcPct val="120000"/>
              </a:lnSpc>
              <a:spcBef>
                <a:spcPts val="4200"/>
              </a:spcBef>
              <a:buClr>
                <a:schemeClr val="accent1">
                  <a:lumOff val="-13575"/>
                </a:schemeClr>
              </a:buClr>
              <a:buSzPct val="145000"/>
              <a:buChar char="‣"/>
              <a:defRPr sz="4800"/>
            </a:pPr>
            <a:r>
              <a:t>Can decouple weight decay and learning rate parameters</a:t>
            </a:r>
          </a:p>
          <a:p>
            <a:pPr marL="1055687" lvl="1" indent="-611187" algn="l">
              <a:lnSpc>
                <a:spcPct val="120000"/>
              </a:lnSpc>
              <a:spcBef>
                <a:spcPts val="4200"/>
              </a:spcBef>
              <a:buClr>
                <a:schemeClr val="accent1">
                  <a:lumOff val="-13575"/>
                </a:schemeClr>
              </a:buClr>
              <a:buSzPct val="145000"/>
              <a:buChar char="‣"/>
              <a:defRPr sz="4800"/>
            </a:pPr>
            <a:r>
              <a:t>AdamW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3" grpId="0" animBg="1" advAuto="0"/>
      <p:bldP spid="1154" grpId="0" animBg="1" advAuto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Label smoothing"/>
          <p:cNvSpPr txBox="1">
            <a:spLocks noGrp="1"/>
          </p:cNvSpPr>
          <p:nvPr>
            <p:ph type="title"/>
          </p:nvPr>
        </p:nvSpPr>
        <p:spPr>
          <a:xfrm>
            <a:off x="8774906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rPr dirty="0"/>
              <a:t>Label smoothing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9" name="Cross entropy loss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235821" y="3175949"/>
                <a:ext cx="14281249" cy="9660109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452278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:r>
                  <a:t>Cross entropy loss</a:t>
                </a:r>
              </a:p>
              <a:p>
                <a:pPr marL="781208" lvl="1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limUpp>
                      <m:limUp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lim>
                        </m:limLow>
                      </m:e>
                      <m:lim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lim>
                    </m:limUp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781208" lvl="1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:r>
                  <a:t>Ground-truth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/>
              </a:p>
              <a:p>
                <a:pPr marL="452278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:r>
                  <a:t>Label smoothing</a:t>
                </a:r>
              </a:p>
              <a:p>
                <a:pPr marL="781208" lvl="1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:r>
                  <a:t>Smoothed distribution for training</a:t>
                </a:r>
              </a:p>
              <a:p>
                <a:pPr marL="781208" lvl="1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𝜖𝛿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781208" lvl="1" indent="-452278" defTabSz="607933">
                  <a:spcBef>
                    <a:spcPts val="31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3552"/>
                </a:pP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is prior - simplest prior is the uniform distribution: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t> </a:t>
                </a:r>
                <a:endParaRPr sz="4800"/>
              </a:p>
            </p:txBody>
          </p:sp>
        </mc:Choice>
        <mc:Fallback xmlns="">
          <p:sp>
            <p:nvSpPr>
              <p:cNvPr id="1159" name="Cross entropy los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35821" y="3175949"/>
                <a:ext cx="14281249" cy="9660109"/>
              </a:xfrm>
              <a:prstGeom prst="rect">
                <a:avLst/>
              </a:prstGeom>
              <a:blipFill>
                <a:blip r:embed="rId2"/>
                <a:stretch>
                  <a:fillRect l="-5594" t="-9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73</a:t>
            </a:fld>
            <a:endParaRPr/>
          </a:p>
        </p:txBody>
      </p:sp>
      <p:grpSp>
        <p:nvGrpSpPr>
          <p:cNvPr id="1163" name="Group"/>
          <p:cNvGrpSpPr/>
          <p:nvPr/>
        </p:nvGrpSpPr>
        <p:grpSpPr>
          <a:xfrm>
            <a:off x="11227131" y="3088140"/>
            <a:ext cx="11945303" cy="6127508"/>
            <a:chOff x="0" y="0"/>
            <a:chExt cx="11945301" cy="6127506"/>
          </a:xfrm>
        </p:grpSpPr>
        <p:pic>
          <p:nvPicPr>
            <p:cNvPr id="1161" name="pasted-movie.png" descr="pasted-movi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1663737" cy="53045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2" name="Figure from https://blog.dailydoseofds.com/p/label-smoothing-the-overlooked-and"/>
            <p:cNvSpPr txBox="1"/>
            <p:nvPr/>
          </p:nvSpPr>
          <p:spPr>
            <a:xfrm>
              <a:off x="388904" y="5624865"/>
              <a:ext cx="11556398" cy="502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2400" i="1">
                  <a:solidFill>
                    <a:srgbClr val="5E5E5E"/>
                  </a:solidFill>
                </a:defRPr>
              </a:lvl1pPr>
            </a:lstStyle>
            <a:p>
              <a:r>
                <a:t>Figure from https://blog.dailydoseofds.com/p/label-smoothing-the-overlooked-and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8325CBC-4F7C-D935-BE9A-46448949A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130642"/>
            <a:ext cx="4292931" cy="4428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A59A57-8077-34F1-AD93-8B6A5A89DC77}"/>
              </a:ext>
            </a:extLst>
          </p:cNvPr>
          <p:cNvSpPr txBox="1"/>
          <p:nvPr/>
        </p:nvSpPr>
        <p:spPr>
          <a:xfrm>
            <a:off x="2074734" y="879942"/>
            <a:ext cx="413093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L1b P43: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9" grpId="0" build="p" animBg="1" advAuto="0"/>
      <p:bldP spid="1163" grpId="0" animBg="1" advAuto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Regularization: Dropout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Regularization: Dropout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6" name="Form of regularization for RNNs (and any NN in general)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235821" y="3175949"/>
                <a:ext cx="14281249" cy="9660109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543956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/>
                </a:pPr>
                <a:r>
                  <a:t>Form of regularization for RNNs (and any NN in general)</a:t>
                </a:r>
              </a:p>
              <a:p>
                <a:pPr marL="543956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/>
                </a:pPr>
                <a:r>
                  <a:rPr b="1"/>
                  <a:t>Idea:</a:t>
                </a:r>
                <a:r>
                  <a:t> “Handicap” NN  by </a:t>
                </a:r>
                <a:r>
                  <a:rPr>
                    <a:solidFill>
                      <a:schemeClr val="accent1">
                        <a:lumOff val="-13575"/>
                      </a:schemeClr>
                    </a:solidFill>
                  </a:rPr>
                  <a:t>removing hidden units</a:t>
                </a:r>
                <a:r>
                  <a:t> </a:t>
                </a:r>
                <a:r>
                  <a:rPr b="1"/>
                  <a:t>stochastically</a:t>
                </a:r>
              </a:p>
              <a:p>
                <a:pPr marL="939561" lvl="1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/>
                </a:pPr>
                <a:r>
                  <a:t>set each hidden unit in a layer to 0 with probability </a:t>
                </a:r>
                <a14:m>
                  <m:oMath xmlns:m="http://schemas.openxmlformats.org/officeDocument/2006/math">
                    <m:r>
                      <a:rPr sz="5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t> during training ( </a:t>
                </a:r>
                <a14:m>
                  <m:oMath xmlns:m="http://schemas.openxmlformats.org/officeDocument/2006/math">
                    <m:r>
                      <a:rPr sz="5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5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t> usually works well)</a:t>
                </a:r>
              </a:p>
              <a:p>
                <a:pPr marL="939561" lvl="1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:r>
                  <a:t>scale outputs by </a:t>
                </a:r>
                <a14:m>
                  <m:oMath xmlns:m="http://schemas.openxmlformats.org/officeDocument/2006/math">
                    <m:r>
                      <a:rPr sz="51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1/(1−</m:t>
                    </m:r>
                    <m:r>
                      <a:rPr sz="51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51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939561" lvl="1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/>
                </a:pPr>
                <a:r>
                  <a:t>hidden units forced to learn more general patterns</a:t>
                </a:r>
              </a:p>
              <a:p>
                <a:pPr marL="543956" indent="-543956" defTabSz="731162">
                  <a:spcBef>
                    <a:spcPts val="3700"/>
                  </a:spcBef>
                  <a:buClr>
                    <a:schemeClr val="accent1">
                      <a:lumOff val="-13575"/>
                    </a:schemeClr>
                  </a:buClr>
                  <a:buChar char="‣"/>
                  <a:defRPr sz="4272"/>
                </a:pPr>
                <a:r>
                  <a:rPr b="1"/>
                  <a:t>Test time:</a:t>
                </a:r>
                <a:r>
                  <a:t> Use all activations (no need to rescale)</a:t>
                </a:r>
              </a:p>
            </p:txBody>
          </p:sp>
        </mc:Choice>
        <mc:Fallback xmlns="">
          <p:sp>
            <p:nvSpPr>
              <p:cNvPr id="1166" name="Form of regularization for RNNs (and any NN in general)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35821" y="3175949"/>
                <a:ext cx="14281249" cy="9660109"/>
              </a:xfrm>
              <a:prstGeom prst="rect">
                <a:avLst/>
              </a:prstGeom>
              <a:blipFill>
                <a:blip r:embed="rId3"/>
                <a:stretch>
                  <a:fillRect l="-6832" t="-11798" r="-1580" b="-11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67" name="Image" descr="Image"/>
          <p:cNvPicPr>
            <a:picLocks noChangeAspect="1"/>
          </p:cNvPicPr>
          <p:nvPr/>
        </p:nvPicPr>
        <p:blipFill>
          <a:blip r:embed="rId4"/>
          <a:srcRect l="9762" t="5921" r="52362"/>
          <a:stretch>
            <a:fillRect/>
          </a:stretch>
        </p:blipFill>
        <p:spPr>
          <a:xfrm>
            <a:off x="15700575" y="2359649"/>
            <a:ext cx="4113297" cy="4916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8" name="Image" descr="Image"/>
          <p:cNvPicPr>
            <a:picLocks noChangeAspect="1"/>
          </p:cNvPicPr>
          <p:nvPr/>
        </p:nvPicPr>
        <p:blipFill>
          <a:blip r:embed="rId4"/>
          <a:srcRect l="52038" t="5921" r="8816"/>
          <a:stretch>
            <a:fillRect/>
          </a:stretch>
        </p:blipFill>
        <p:spPr>
          <a:xfrm>
            <a:off x="15631519" y="7658417"/>
            <a:ext cx="4251180" cy="4916051"/>
          </a:xfrm>
          <a:prstGeom prst="rect">
            <a:avLst/>
          </a:prstGeom>
          <a:ln w="12700">
            <a:miter lim="400000"/>
          </a:ln>
        </p:spPr>
      </p:pic>
      <p:sp>
        <p:nvSpPr>
          <p:cNvPr id="1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74</a:t>
            </a:fld>
            <a:endParaRPr/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Dropout and attention improves translation"/>
          <p:cNvSpPr txBox="1">
            <a:spLocks noGrp="1"/>
          </p:cNvSpPr>
          <p:nvPr>
            <p:ph type="title"/>
          </p:nvPr>
        </p:nvSpPr>
        <p:spPr>
          <a:xfrm>
            <a:off x="4240117" y="17859"/>
            <a:ext cx="17274962" cy="1778876"/>
          </a:xfrm>
          <a:prstGeom prst="rect">
            <a:avLst/>
          </a:prstGeom>
        </p:spPr>
        <p:txBody>
          <a:bodyPr/>
          <a:lstStyle/>
          <a:p>
            <a:r>
              <a:t>Dropout and attention improves translation</a:t>
            </a:r>
          </a:p>
        </p:txBody>
      </p:sp>
      <p:sp>
        <p:nvSpPr>
          <p:cNvPr id="117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75</a:t>
            </a:fld>
            <a:endParaRPr/>
          </a:p>
        </p:txBody>
      </p:sp>
      <p:pic>
        <p:nvPicPr>
          <p:cNvPr id="117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281" y="2700222"/>
            <a:ext cx="19405601" cy="90297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7" name="WMT’14 English to German Results"/>
          <p:cNvSpPr txBox="1"/>
          <p:nvPr/>
        </p:nvSpPr>
        <p:spPr>
          <a:xfrm>
            <a:off x="6605527" y="11860343"/>
            <a:ext cx="9036584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WMT’14 English to German Results</a:t>
            </a:r>
          </a:p>
        </p:txBody>
      </p:sp>
      <p:sp>
        <p:nvSpPr>
          <p:cNvPr id="1178" name="(Luong et al, 2015)"/>
          <p:cNvSpPr txBox="1"/>
          <p:nvPr/>
        </p:nvSpPr>
        <p:spPr>
          <a:xfrm>
            <a:off x="19140989" y="12633410"/>
            <a:ext cx="4772941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5E5E5E"/>
                </a:solidFill>
              </a:defRPr>
            </a:lvl1pPr>
          </a:lstStyle>
          <a:p>
            <a:r>
              <a:t>(Luong et al, 2015)</a:t>
            </a:r>
          </a:p>
        </p:txBody>
      </p:sp>
      <p:sp>
        <p:nvSpPr>
          <p:cNvPr id="1179" name="Rectangle"/>
          <p:cNvSpPr/>
          <p:nvPr/>
        </p:nvSpPr>
        <p:spPr>
          <a:xfrm>
            <a:off x="17376745" y="7972607"/>
            <a:ext cx="3914011" cy="602381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80" name="Rectangle"/>
          <p:cNvSpPr/>
          <p:nvPr/>
        </p:nvSpPr>
        <p:spPr>
          <a:xfrm>
            <a:off x="17376745" y="8688948"/>
            <a:ext cx="3914011" cy="2260652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" grpId="0" animBg="1" advAuto="0"/>
      <p:bldP spid="1180" grpId="0" animBg="1" advAuto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Other challenges with NM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Other challenges with NMT</a:t>
            </a:r>
          </a:p>
        </p:txBody>
      </p:sp>
      <p:sp>
        <p:nvSpPr>
          <p:cNvPr id="1183" name="Out of vocabulary (OOV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Out of vocabulary (OOV)</a:t>
            </a:r>
          </a:p>
          <a:p>
            <a:r>
              <a:rPr dirty="0"/>
              <a:t>Low-resource languages</a:t>
            </a:r>
          </a:p>
          <a:p>
            <a:r>
              <a:rPr dirty="0"/>
              <a:t>Long-term context</a:t>
            </a:r>
          </a:p>
          <a:p>
            <a:r>
              <a:rPr dirty="0"/>
              <a:t>Common sense knowledge (e.g. hot dog, paper jam)</a:t>
            </a:r>
          </a:p>
          <a:p>
            <a:r>
              <a:rPr dirty="0"/>
              <a:t>Fairness and bias</a:t>
            </a:r>
          </a:p>
          <a:p>
            <a:r>
              <a:rPr dirty="0"/>
              <a:t>Interpretability</a:t>
            </a:r>
          </a:p>
        </p:txBody>
      </p:sp>
      <p:sp>
        <p:nvSpPr>
          <p:cNvPr id="11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76</a:t>
            </a:fld>
            <a:endParaRPr/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Out of vocabulary (OOV)"/>
          <p:cNvSpPr txBox="1">
            <a:spLocks noGrp="1"/>
          </p:cNvSpPr>
          <p:nvPr>
            <p:ph type="title"/>
          </p:nvPr>
        </p:nvSpPr>
        <p:spPr>
          <a:xfrm>
            <a:off x="4387453" y="-184547"/>
            <a:ext cx="15609094" cy="2417034"/>
          </a:xfrm>
          <a:prstGeom prst="rect">
            <a:avLst/>
          </a:prstGeom>
        </p:spPr>
        <p:txBody>
          <a:bodyPr/>
          <a:lstStyle/>
          <a:p>
            <a:r>
              <a:t>Out of vocabulary (OOV)</a:t>
            </a:r>
          </a:p>
        </p:txBody>
      </p:sp>
      <p:sp>
        <p:nvSpPr>
          <p:cNvPr id="1187" name="Subword-modeling"/>
          <p:cNvSpPr txBox="1">
            <a:spLocks noGrp="1"/>
          </p:cNvSpPr>
          <p:nvPr>
            <p:ph type="body" sz="quarter" idx="1"/>
          </p:nvPr>
        </p:nvSpPr>
        <p:spPr>
          <a:xfrm>
            <a:off x="1146075" y="2613334"/>
            <a:ext cx="6382785" cy="1256340"/>
          </a:xfrm>
          <a:prstGeom prst="rect">
            <a:avLst/>
          </a:prstGeom>
        </p:spPr>
        <p:txBody>
          <a:bodyPr/>
          <a:lstStyle/>
          <a:p>
            <a:r>
              <a:t>Subword-modeling</a:t>
            </a:r>
          </a:p>
        </p:txBody>
      </p:sp>
      <p:sp>
        <p:nvSpPr>
          <p:cNvPr id="11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77</a:t>
            </a:fld>
            <a:endParaRPr/>
          </a:p>
        </p:txBody>
      </p:sp>
      <p:pic>
        <p:nvPicPr>
          <p:cNvPr id="118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862" y="3637528"/>
            <a:ext cx="10393943" cy="5732561"/>
          </a:xfrm>
          <a:prstGeom prst="rect">
            <a:avLst/>
          </a:prstGeom>
          <a:ln w="12700">
            <a:miter lim="400000"/>
          </a:ln>
        </p:spPr>
      </p:pic>
      <p:sp>
        <p:nvSpPr>
          <p:cNvPr id="1190" name="Copy mechanism"/>
          <p:cNvSpPr txBox="1"/>
          <p:nvPr/>
        </p:nvSpPr>
        <p:spPr>
          <a:xfrm>
            <a:off x="12208056" y="2380035"/>
            <a:ext cx="6054599" cy="142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11187" indent="-611187" algn="l">
              <a:spcBef>
                <a:spcPts val="7000"/>
              </a:spcBef>
              <a:buSzPct val="145000"/>
              <a:buChar char="•"/>
            </a:lvl1pPr>
          </a:lstStyle>
          <a:p>
            <a:r>
              <a:t>Copy mechanism</a:t>
            </a:r>
          </a:p>
        </p:txBody>
      </p:sp>
      <p:sp>
        <p:nvSpPr>
          <p:cNvPr id="1191" name="(See et al, 2017)"/>
          <p:cNvSpPr txBox="1"/>
          <p:nvPr/>
        </p:nvSpPr>
        <p:spPr>
          <a:xfrm>
            <a:off x="19446653" y="12918083"/>
            <a:ext cx="4161613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5E5E5E"/>
                </a:solidFill>
              </a:defRPr>
            </a:lvl1pPr>
          </a:lstStyle>
          <a:p>
            <a:r>
              <a:t>(See et al, 2017)</a:t>
            </a:r>
          </a:p>
        </p:txBody>
      </p:sp>
      <p:sp>
        <p:nvSpPr>
          <p:cNvPr id="1192" name="Probability of generating from vocabulary or copying from input…"/>
          <p:cNvSpPr txBox="1"/>
          <p:nvPr/>
        </p:nvSpPr>
        <p:spPr>
          <a:xfrm>
            <a:off x="12820483" y="9152708"/>
            <a:ext cx="10960493" cy="386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11187" indent="-611187" algn="l">
              <a:spcBef>
                <a:spcPts val="7000"/>
              </a:spcBef>
              <a:buSzPct val="145000"/>
              <a:buChar char="•"/>
            </a:pPr>
            <a:r>
              <a:rPr dirty="0"/>
              <a:t>Probability of generating from vocabulary or copying from input</a:t>
            </a:r>
          </a:p>
          <a:p>
            <a:pPr marL="611187" indent="-611187" algn="l">
              <a:spcBef>
                <a:spcPts val="2000"/>
              </a:spcBef>
              <a:buSzPct val="145000"/>
              <a:buChar char="•"/>
            </a:pPr>
            <a:r>
              <a:rPr dirty="0"/>
              <a:t>Probability of copying specific word (similar to attention)</a:t>
            </a:r>
          </a:p>
        </p:txBody>
      </p:sp>
      <p:pic>
        <p:nvPicPr>
          <p:cNvPr id="1193" name="Screen Shot 2020-03-12 at 2.56.07 PM.png" descr="Screen Shot 2020-03-12 at 2.56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271" y="5716858"/>
            <a:ext cx="9881824" cy="6528887"/>
          </a:xfrm>
          <a:prstGeom prst="rect">
            <a:avLst/>
          </a:prstGeom>
          <a:ln w="12700">
            <a:miter lim="400000"/>
          </a:ln>
        </p:spPr>
      </p:pic>
      <p:sp>
        <p:nvSpPr>
          <p:cNvPr id="1194" name="Character level GRU…"/>
          <p:cNvSpPr txBox="1"/>
          <p:nvPr/>
        </p:nvSpPr>
        <p:spPr>
          <a:xfrm>
            <a:off x="1845918" y="3698013"/>
            <a:ext cx="7882982" cy="1808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11187" indent="-611187" algn="l">
              <a:spcBef>
                <a:spcPts val="7000"/>
              </a:spcBef>
              <a:buSzPct val="145000"/>
              <a:buChar char="•"/>
            </a:pPr>
            <a:r>
              <a:rPr dirty="0"/>
              <a:t>Character level GRU </a:t>
            </a:r>
          </a:p>
          <a:p>
            <a:pPr marL="611187" indent="-611187" algn="l">
              <a:spcBef>
                <a:spcPts val="2000"/>
              </a:spcBef>
              <a:buSzPct val="145000"/>
              <a:buChar char="•"/>
            </a:pPr>
            <a:r>
              <a:rPr dirty="0"/>
              <a:t>Byte-pair encoding </a:t>
            </a:r>
          </a:p>
        </p:txBody>
      </p:sp>
      <p:sp>
        <p:nvSpPr>
          <p:cNvPr id="1195" name="(Lee et al, 2017)"/>
          <p:cNvSpPr txBox="1"/>
          <p:nvPr/>
        </p:nvSpPr>
        <p:spPr>
          <a:xfrm>
            <a:off x="1845448" y="12455741"/>
            <a:ext cx="411020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5E5E5E"/>
                </a:solidFill>
              </a:defRPr>
            </a:lvl1pPr>
          </a:lstStyle>
          <a:p>
            <a:r>
              <a:t>(Lee et al, 2017)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EACE2B-10BA-8698-1717-2F5A5DA1E2BA}"/>
              </a:ext>
            </a:extLst>
          </p:cNvPr>
          <p:cNvGrpSpPr/>
          <p:nvPr/>
        </p:nvGrpSpPr>
        <p:grpSpPr>
          <a:xfrm>
            <a:off x="11941460" y="3644860"/>
            <a:ext cx="2705040" cy="7528680"/>
            <a:chOff x="11941460" y="3644860"/>
            <a:chExt cx="2705040" cy="752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053F857-678B-27E9-770E-13E81F1B3522}"/>
                    </a:ext>
                  </a:extLst>
                </p14:cNvPr>
                <p14:cNvContentPartPr/>
                <p14:nvPr/>
              </p14:nvContentPartPr>
              <p14:xfrm>
                <a:off x="12763340" y="3644860"/>
                <a:ext cx="1034640" cy="529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053F857-678B-27E9-770E-13E81F1B352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754340" y="3635860"/>
                  <a:ext cx="10522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928D128-12C6-0F36-544A-9F242799AE13}"/>
                    </a:ext>
                  </a:extLst>
                </p14:cNvPr>
                <p14:cNvContentPartPr/>
                <p14:nvPr/>
              </p14:nvContentPartPr>
              <p14:xfrm>
                <a:off x="11941460" y="3822700"/>
                <a:ext cx="2545200" cy="7280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928D128-12C6-0F36-544A-9F242799AE1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932820" y="3813700"/>
                  <a:ext cx="2562840" cy="72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34976D6-8883-CCEB-2F32-C92BF521F871}"/>
                    </a:ext>
                  </a:extLst>
                </p14:cNvPr>
                <p14:cNvContentPartPr/>
                <p14:nvPr/>
              </p14:nvContentPartPr>
              <p14:xfrm>
                <a:off x="14287220" y="10911460"/>
                <a:ext cx="359280" cy="2620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34976D6-8883-CCEB-2F32-C92BF521F87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4278580" y="10902460"/>
                  <a:ext cx="376920" cy="279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3389</Words>
  <Application>Microsoft Office PowerPoint</Application>
  <PresentationFormat>Custom</PresentationFormat>
  <Paragraphs>738</Paragraphs>
  <Slides>77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8" baseType="lpstr">
      <vt:lpstr>Helvetica Light</vt:lpstr>
      <vt:lpstr>Helvetica Neue</vt:lpstr>
      <vt:lpstr>Helvetica Neue Light</vt:lpstr>
      <vt:lpstr>Helvetica Neue Thin</vt:lpstr>
      <vt:lpstr>Times Roman</vt:lpstr>
      <vt:lpstr>Arial</vt:lpstr>
      <vt:lpstr>Calibri</vt:lpstr>
      <vt:lpstr>Cambria Math</vt:lpstr>
      <vt:lpstr>Georgia</vt:lpstr>
      <vt:lpstr>Gill Sans MT</vt:lpstr>
      <vt:lpstr>White</vt:lpstr>
      <vt:lpstr>CMPT 413/713: Natural Language Processing</vt:lpstr>
      <vt:lpstr>Overview</vt:lpstr>
      <vt:lpstr>Want computer friendly representation for applications </vt:lpstr>
      <vt:lpstr>Encoder-Decoder Model</vt:lpstr>
      <vt:lpstr>Seq2Seq Tasks and Applications</vt:lpstr>
      <vt:lpstr>Cross-Modal Seq2Seq</vt:lpstr>
      <vt:lpstr>Cross-modal sequence generation</vt:lpstr>
      <vt:lpstr>Seq2Seq Tasks and Applications</vt:lpstr>
      <vt:lpstr>Neural Machine Translation</vt:lpstr>
      <vt:lpstr>Sequence to Sequence learning (Seq2seq)</vt:lpstr>
      <vt:lpstr>Encoder</vt:lpstr>
      <vt:lpstr>Encoder</vt:lpstr>
      <vt:lpstr>Encoder</vt:lpstr>
      <vt:lpstr>Encoder</vt:lpstr>
      <vt:lpstr>Decoder</vt:lpstr>
      <vt:lpstr>Decoder</vt:lpstr>
      <vt:lpstr>Decoder</vt:lpstr>
      <vt:lpstr>Decoder</vt:lpstr>
      <vt:lpstr>Seq2seq training</vt:lpstr>
      <vt:lpstr>Seq2seq training</vt:lpstr>
      <vt:lpstr>Efficient Training: Batching</vt:lpstr>
      <vt:lpstr>Batching</vt:lpstr>
      <vt:lpstr>Decoding strategies</vt:lpstr>
      <vt:lpstr>Generation</vt:lpstr>
      <vt:lpstr>Decoding Strategies</vt:lpstr>
      <vt:lpstr>Pure (ancestral) Sampling</vt:lpstr>
      <vt:lpstr>Greedy decoding</vt:lpstr>
      <vt:lpstr>Exhaustive search?</vt:lpstr>
      <vt:lpstr>Recall: Beam search (a middle ground)</vt:lpstr>
      <vt:lpstr>Beam decoding</vt:lpstr>
      <vt:lpstr>Beam decoding</vt:lpstr>
      <vt:lpstr>Beam decoding</vt:lpstr>
      <vt:lpstr>Backtrack</vt:lpstr>
      <vt:lpstr>Beam decoding</vt:lpstr>
      <vt:lpstr>Beam Search Pitfalls</vt:lpstr>
      <vt:lpstr>Sampling</vt:lpstr>
      <vt:lpstr>Top-k Sampling</vt:lpstr>
      <vt:lpstr>Top-p Nucleus Sampling</vt:lpstr>
      <vt:lpstr>Summary of sampling for text generation</vt:lpstr>
      <vt:lpstr>Evaluating text generation</vt:lpstr>
      <vt:lpstr>Evaluating translation quality</vt:lpstr>
      <vt:lpstr>Evaluation metrics</vt:lpstr>
      <vt:lpstr>BLEU</vt:lpstr>
      <vt:lpstr>BLEU</vt:lpstr>
      <vt:lpstr>BLEU</vt:lpstr>
      <vt:lpstr>BLEU scores</vt:lpstr>
      <vt:lpstr>PowerPoint Presentation</vt:lpstr>
      <vt:lpstr>Sequence to sequence models with attention</vt:lpstr>
      <vt:lpstr>Issues with vanilla seq2seq</vt:lpstr>
      <vt:lpstr>Attention</vt:lpstr>
      <vt:lpstr>Seq2seq with attention</vt:lpstr>
      <vt:lpstr>Seq2seq with attention</vt:lpstr>
      <vt:lpstr>Seq2seq with attention</vt:lpstr>
      <vt:lpstr>Seq2seq with attention</vt:lpstr>
      <vt:lpstr>Seq2seq with attention</vt:lpstr>
      <vt:lpstr>Computing attention</vt:lpstr>
      <vt:lpstr>Types of attention</vt:lpstr>
      <vt:lpstr>PowerPoint Presentation</vt:lpstr>
      <vt:lpstr>Attention can be applied to other modalities</vt:lpstr>
      <vt:lpstr>Attention on other modalities</vt:lpstr>
      <vt:lpstr>Image captioning example</vt:lpstr>
      <vt:lpstr>Soft vs Hard Attention</vt:lpstr>
      <vt:lpstr>Global vs Local Attention</vt:lpstr>
      <vt:lpstr>Self-Attention</vt:lpstr>
      <vt:lpstr>Transformers: self-attention</vt:lpstr>
      <vt:lpstr>Issues with vanilla seq2seq</vt:lpstr>
      <vt:lpstr>Exposure bias</vt:lpstr>
      <vt:lpstr>Scheduled Sampling</vt:lpstr>
      <vt:lpstr>Regularization</vt:lpstr>
      <vt:lpstr>Weight decay</vt:lpstr>
      <vt:lpstr>Weight decay and SGD</vt:lpstr>
      <vt:lpstr>Weight decay</vt:lpstr>
      <vt:lpstr>Label smoothing</vt:lpstr>
      <vt:lpstr>Regularization: Dropout</vt:lpstr>
      <vt:lpstr>Dropout and attention improves translation</vt:lpstr>
      <vt:lpstr>Other challenges with NMT</vt:lpstr>
      <vt:lpstr>Out of vocabulary (OOV)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Peng</cp:lastModifiedBy>
  <cp:revision>1</cp:revision>
  <dcterms:modified xsi:type="dcterms:W3CDTF">2026-10-28T05:08:22Z</dcterms:modified>
</cp:coreProperties>
</file>