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notesSlides/notesSlide2.xml" ContentType="application/vnd.openxmlformats-officedocument.presentationml.notesSlide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20.xml" ContentType="application/inkml+xml"/>
  <Override PartName="/ppt/ink/ink121.xml" ContentType="application/inkml+xml"/>
  <Override PartName="/ppt/notesSlides/notesSlide14.xml" ContentType="application/vnd.openxmlformats-officedocument.presentationml.notesSlide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6"/>
  </p:notesMasterIdLst>
  <p:sldIdLst>
    <p:sldId id="352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353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1" r:id="rId21"/>
    <p:sldId id="283" r:id="rId22"/>
    <p:sldId id="284" r:id="rId23"/>
    <p:sldId id="286" r:id="rId24"/>
    <p:sldId id="290" r:id="rId25"/>
    <p:sldId id="288" r:id="rId26"/>
    <p:sldId id="354" r:id="rId27"/>
    <p:sldId id="289" r:id="rId28"/>
    <p:sldId id="291" r:id="rId29"/>
    <p:sldId id="293" r:id="rId30"/>
    <p:sldId id="298" r:id="rId31"/>
    <p:sldId id="299" r:id="rId32"/>
    <p:sldId id="300" r:id="rId33"/>
    <p:sldId id="301" r:id="rId34"/>
    <p:sldId id="355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56" r:id="rId44"/>
    <p:sldId id="312" r:id="rId45"/>
    <p:sldId id="313" r:id="rId46"/>
    <p:sldId id="314" r:id="rId47"/>
    <p:sldId id="315" r:id="rId48"/>
    <p:sldId id="357" r:id="rId49"/>
    <p:sldId id="316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6" r:id="rId60"/>
    <p:sldId id="337" r:id="rId61"/>
    <p:sldId id="338" r:id="rId62"/>
    <p:sldId id="339" r:id="rId63"/>
    <p:sldId id="340" r:id="rId64"/>
    <p:sldId id="341" r:id="rId6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 snapToGrid="0">
      <p:cViewPr varScale="1">
        <p:scale>
          <a:sx n="53" d="100"/>
          <a:sy n="53" d="100"/>
        </p:scale>
        <p:origin x="9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098F8610-5319-4C72-BEB2-2C5DDC686FFD}"/>
    <pc:docChg chg="undo custSel addSld delSld modSld">
      <pc:chgData name="Richard Peng" userId="9a3a89ac-6dd8-4a6b-97d3-85a7a6a6f053" providerId="ADAL" clId="{098F8610-5319-4C72-BEB2-2C5DDC686FFD}" dt="2026-10-30T18:35:20.283" v="590"/>
      <pc:docMkLst>
        <pc:docMk/>
      </pc:docMkLst>
      <pc:sldChg chg="del">
        <pc:chgData name="Richard Peng" userId="9a3a89ac-6dd8-4a6b-97d3-85a7a6a6f053" providerId="ADAL" clId="{098F8610-5319-4C72-BEB2-2C5DDC686FFD}" dt="2026-10-28T05:13:26.908" v="35" actId="47"/>
        <pc:sldMkLst>
          <pc:docMk/>
          <pc:sldMk cId="0" sldId="256"/>
        </pc:sldMkLst>
      </pc:sldChg>
      <pc:sldChg chg="addSp mod">
        <pc:chgData name="Richard Peng" userId="9a3a89ac-6dd8-4a6b-97d3-85a7a6a6f053" providerId="ADAL" clId="{098F8610-5319-4C72-BEB2-2C5DDC686FFD}" dt="2026-10-28T05:17:08.102" v="36" actId="9405"/>
        <pc:sldMkLst>
          <pc:docMk/>
          <pc:sldMk cId="0" sldId="259"/>
        </pc:sldMkLst>
        <pc:inkChg chg="add">
          <ac:chgData name="Richard Peng" userId="9a3a89ac-6dd8-4a6b-97d3-85a7a6a6f053" providerId="ADAL" clId="{098F8610-5319-4C72-BEB2-2C5DDC686FFD}" dt="2026-10-28T05:17:08.102" v="36" actId="9405"/>
          <ac:inkMkLst>
            <pc:docMk/>
            <pc:sldMk cId="0" sldId="259"/>
            <ac:inkMk id="2" creationId="{ACB32173-E690-6811-FCAF-97C294BB793F}"/>
          </ac:inkMkLst>
        </pc:inkChg>
      </pc:sldChg>
      <pc:sldChg chg="modSp">
        <pc:chgData name="Richard Peng" userId="9a3a89ac-6dd8-4a6b-97d3-85a7a6a6f053" providerId="ADAL" clId="{098F8610-5319-4C72-BEB2-2C5DDC686FFD}" dt="2026-10-28T05:18:11.962" v="37" actId="13926"/>
        <pc:sldMkLst>
          <pc:docMk/>
          <pc:sldMk cId="0" sldId="260"/>
        </pc:sldMkLst>
        <pc:spChg chg="mod">
          <ac:chgData name="Richard Peng" userId="9a3a89ac-6dd8-4a6b-97d3-85a7a6a6f053" providerId="ADAL" clId="{098F8610-5319-4C72-BEB2-2C5DDC686FFD}" dt="2026-10-28T05:18:11.962" v="37" actId="13926"/>
          <ac:spMkLst>
            <pc:docMk/>
            <pc:sldMk cId="0" sldId="260"/>
            <ac:spMk id="201" creationId="{00000000-0000-0000-0000-000000000000}"/>
          </ac:spMkLst>
        </pc:spChg>
      </pc:sldChg>
      <pc:sldChg chg="del">
        <pc:chgData name="Richard Peng" userId="9a3a89ac-6dd8-4a6b-97d3-85a7a6a6f053" providerId="ADAL" clId="{098F8610-5319-4C72-BEB2-2C5DDC686FFD}" dt="2026-10-28T05:21:46.520" v="38" actId="47"/>
        <pc:sldMkLst>
          <pc:docMk/>
          <pc:sldMk cId="0" sldId="261"/>
        </pc:sldMkLst>
      </pc:sldChg>
      <pc:sldChg chg="modSp mod">
        <pc:chgData name="Richard Peng" userId="9a3a89ac-6dd8-4a6b-97d3-85a7a6a6f053" providerId="ADAL" clId="{098F8610-5319-4C72-BEB2-2C5DDC686FFD}" dt="2026-10-28T05:12:49.630" v="1" actId="27636"/>
        <pc:sldMkLst>
          <pc:docMk/>
          <pc:sldMk cId="0" sldId="262"/>
        </pc:sldMkLst>
        <pc:spChg chg="mod">
          <ac:chgData name="Richard Peng" userId="9a3a89ac-6dd8-4a6b-97d3-85a7a6a6f053" providerId="ADAL" clId="{098F8610-5319-4C72-BEB2-2C5DDC686FFD}" dt="2026-10-28T05:12:49.630" v="1" actId="27636"/>
          <ac:spMkLst>
            <pc:docMk/>
            <pc:sldMk cId="0" sldId="262"/>
            <ac:spMk id="225" creationId="{00000000-0000-0000-0000-000000000000}"/>
          </ac:spMkLst>
        </pc:spChg>
      </pc:sldChg>
      <pc:sldChg chg="addSp delSp modSp mod">
        <pc:chgData name="Richard Peng" userId="9a3a89ac-6dd8-4a6b-97d3-85a7a6a6f053" providerId="ADAL" clId="{098F8610-5319-4C72-BEB2-2C5DDC686FFD}" dt="2026-10-28T05:38:25.474" v="117" actId="1076"/>
        <pc:sldMkLst>
          <pc:docMk/>
          <pc:sldMk cId="0" sldId="263"/>
        </pc:sldMkLst>
        <pc:spChg chg="add mod">
          <ac:chgData name="Richard Peng" userId="9a3a89ac-6dd8-4a6b-97d3-85a7a6a6f053" providerId="ADAL" clId="{098F8610-5319-4C72-BEB2-2C5DDC686FFD}" dt="2026-10-28T05:24:35.803" v="50" actId="1076"/>
          <ac:spMkLst>
            <pc:docMk/>
            <pc:sldMk cId="0" sldId="263"/>
            <ac:spMk id="4" creationId="{6E8F7359-EFDE-338A-9421-F1D82D7F8A64}"/>
          </ac:spMkLst>
        </pc:spChg>
        <pc:spChg chg="add mod">
          <ac:chgData name="Richard Peng" userId="9a3a89ac-6dd8-4a6b-97d3-85a7a6a6f053" providerId="ADAL" clId="{098F8610-5319-4C72-BEB2-2C5DDC686FFD}" dt="2026-10-28T05:25:04.580" v="55" actId="571"/>
          <ac:spMkLst>
            <pc:docMk/>
            <pc:sldMk cId="0" sldId="263"/>
            <ac:spMk id="7" creationId="{29D39776-DA50-F32C-400A-7D72175A53B2}"/>
          </ac:spMkLst>
        </pc:spChg>
        <pc:grpChg chg="mod">
          <ac:chgData name="Richard Peng" userId="9a3a89ac-6dd8-4a6b-97d3-85a7a6a6f053" providerId="ADAL" clId="{098F8610-5319-4C72-BEB2-2C5DDC686FFD}" dt="2026-10-28T05:32:41.705" v="71"/>
          <ac:grpSpMkLst>
            <pc:docMk/>
            <pc:sldMk cId="0" sldId="263"/>
            <ac:grpSpMk id="19" creationId="{6609363B-7518-0DB7-7259-5A45442DA58F}"/>
          </ac:grpSpMkLst>
        </pc:grpChg>
        <pc:picChg chg="add mod">
          <ac:chgData name="Richard Peng" userId="9a3a89ac-6dd8-4a6b-97d3-85a7a6a6f053" providerId="ADAL" clId="{098F8610-5319-4C72-BEB2-2C5DDC686FFD}" dt="2026-10-28T05:24:26.576" v="42" actId="1076"/>
          <ac:picMkLst>
            <pc:docMk/>
            <pc:sldMk cId="0" sldId="263"/>
            <ac:picMk id="3" creationId="{C7CA5A01-DBDE-CFA3-3181-9E6A65FEBEE5}"/>
          </ac:picMkLst>
        </pc:picChg>
        <pc:picChg chg="add del mod">
          <ac:chgData name="Richard Peng" userId="9a3a89ac-6dd8-4a6b-97d3-85a7a6a6f053" providerId="ADAL" clId="{098F8610-5319-4C72-BEB2-2C5DDC686FFD}" dt="2026-10-28T05:25:22.108" v="56" actId="478"/>
          <ac:picMkLst>
            <pc:docMk/>
            <pc:sldMk cId="0" sldId="263"/>
            <ac:picMk id="6" creationId="{5A31C06C-61C1-AF83-E77F-C67B97D3FE9F}"/>
          </ac:picMkLst>
        </pc:picChg>
        <pc:picChg chg="add mod">
          <ac:chgData name="Richard Peng" userId="9a3a89ac-6dd8-4a6b-97d3-85a7a6a6f053" providerId="ADAL" clId="{098F8610-5319-4C72-BEB2-2C5DDC686FFD}" dt="2026-10-28T05:25:28.220" v="59" actId="1076"/>
          <ac:picMkLst>
            <pc:docMk/>
            <pc:sldMk cId="0" sldId="263"/>
            <ac:picMk id="9" creationId="{83FDCF91-FCEB-1F67-DF13-C7F58520A8E4}"/>
          </ac:picMkLst>
        </pc:picChg>
        <pc:picChg chg="add mod">
          <ac:chgData name="Richard Peng" userId="9a3a89ac-6dd8-4a6b-97d3-85a7a6a6f053" providerId="ADAL" clId="{098F8610-5319-4C72-BEB2-2C5DDC686FFD}" dt="2026-10-28T05:29:06.242" v="61" actId="1076"/>
          <ac:picMkLst>
            <pc:docMk/>
            <pc:sldMk cId="0" sldId="263"/>
            <ac:picMk id="11" creationId="{68A661D6-B6E0-58AA-D20E-E501A03EE4CB}"/>
          </ac:picMkLst>
        </pc:picChg>
        <pc:picChg chg="add del">
          <ac:chgData name="Richard Peng" userId="9a3a89ac-6dd8-4a6b-97d3-85a7a6a6f053" providerId="ADAL" clId="{098F8610-5319-4C72-BEB2-2C5DDC686FFD}" dt="2026-10-28T05:29:17.328" v="63" actId="22"/>
          <ac:picMkLst>
            <pc:docMk/>
            <pc:sldMk cId="0" sldId="263"/>
            <ac:picMk id="13" creationId="{F6BA0D9A-2F5C-CA05-CACC-4F87FFC8F373}"/>
          </ac:picMkLst>
        </pc:picChg>
        <pc:picChg chg="add mod">
          <ac:chgData name="Richard Peng" userId="9a3a89ac-6dd8-4a6b-97d3-85a7a6a6f053" providerId="ADAL" clId="{098F8610-5319-4C72-BEB2-2C5DDC686FFD}" dt="2026-10-28T05:29:23.081" v="67" actId="1076"/>
          <ac:picMkLst>
            <pc:docMk/>
            <pc:sldMk cId="0" sldId="263"/>
            <ac:picMk id="15" creationId="{A3520D85-D1C8-1290-5CF8-D702CC59A10D}"/>
          </ac:picMkLst>
        </pc:picChg>
        <pc:picChg chg="add mod">
          <ac:chgData name="Richard Peng" userId="9a3a89ac-6dd8-4a6b-97d3-85a7a6a6f053" providerId="ADAL" clId="{098F8610-5319-4C72-BEB2-2C5DDC686FFD}" dt="2026-10-28T05:38:25.474" v="117" actId="1076"/>
          <ac:picMkLst>
            <pc:docMk/>
            <pc:sldMk cId="0" sldId="263"/>
            <ac:picMk id="22" creationId="{B69D89A8-7F6D-5850-062C-F339BC1A7794}"/>
          </ac:picMkLst>
        </pc:picChg>
        <pc:inkChg chg="add mod">
          <ac:chgData name="Richard Peng" userId="9a3a89ac-6dd8-4a6b-97d3-85a7a6a6f053" providerId="ADAL" clId="{098F8610-5319-4C72-BEB2-2C5DDC686FFD}" dt="2026-10-28T05:32:41.705" v="71"/>
          <ac:inkMkLst>
            <pc:docMk/>
            <pc:sldMk cId="0" sldId="263"/>
            <ac:inkMk id="16" creationId="{1B9290B0-7177-B70F-A7EB-F7878566499C}"/>
          </ac:inkMkLst>
        </pc:inkChg>
        <pc:inkChg chg="add mod">
          <ac:chgData name="Richard Peng" userId="9a3a89ac-6dd8-4a6b-97d3-85a7a6a6f053" providerId="ADAL" clId="{098F8610-5319-4C72-BEB2-2C5DDC686FFD}" dt="2026-10-28T05:32:41.705" v="71"/>
          <ac:inkMkLst>
            <pc:docMk/>
            <pc:sldMk cId="0" sldId="263"/>
            <ac:inkMk id="17" creationId="{6BFC242F-19D7-387B-3E8D-B36BBDB9B1F3}"/>
          </ac:inkMkLst>
        </pc:inkChg>
        <pc:inkChg chg="add mod">
          <ac:chgData name="Richard Peng" userId="9a3a89ac-6dd8-4a6b-97d3-85a7a6a6f053" providerId="ADAL" clId="{098F8610-5319-4C72-BEB2-2C5DDC686FFD}" dt="2026-10-28T05:32:41.705" v="71"/>
          <ac:inkMkLst>
            <pc:docMk/>
            <pc:sldMk cId="0" sldId="263"/>
            <ac:inkMk id="18" creationId="{E6657AE5-64C7-CEA9-FE8F-D0C4BFD79AC4}"/>
          </ac:inkMkLst>
        </pc:inkChg>
        <pc:inkChg chg="add">
          <ac:chgData name="Richard Peng" userId="9a3a89ac-6dd8-4a6b-97d3-85a7a6a6f053" providerId="ADAL" clId="{098F8610-5319-4C72-BEB2-2C5DDC686FFD}" dt="2026-10-28T05:32:42.485" v="72" actId="9405"/>
          <ac:inkMkLst>
            <pc:docMk/>
            <pc:sldMk cId="0" sldId="263"/>
            <ac:inkMk id="20" creationId="{D713B3A5-CAEE-9634-692B-1FA62461FF47}"/>
          </ac:inkMkLst>
        </pc:inkChg>
        <pc:inkChg chg="add">
          <ac:chgData name="Richard Peng" userId="9a3a89ac-6dd8-4a6b-97d3-85a7a6a6f053" providerId="ADAL" clId="{098F8610-5319-4C72-BEB2-2C5DDC686FFD}" dt="2026-10-28T05:32:43.815" v="73" actId="9405"/>
          <ac:inkMkLst>
            <pc:docMk/>
            <pc:sldMk cId="0" sldId="263"/>
            <ac:inkMk id="21" creationId="{0E276ABC-51C5-413E-E9C5-C6BC7D907096}"/>
          </ac:inkMkLst>
        </pc:inkChg>
      </pc:sldChg>
      <pc:sldChg chg="addSp modSp mod">
        <pc:chgData name="Richard Peng" userId="9a3a89ac-6dd8-4a6b-97d3-85a7a6a6f053" providerId="ADAL" clId="{098F8610-5319-4C72-BEB2-2C5DDC686FFD}" dt="2026-10-28T05:34:49.924" v="84"/>
        <pc:sldMkLst>
          <pc:docMk/>
          <pc:sldMk cId="0" sldId="264"/>
        </pc:sldMkLst>
        <pc:spChg chg="mod">
          <ac:chgData name="Richard Peng" userId="9a3a89ac-6dd8-4a6b-97d3-85a7a6a6f053" providerId="ADAL" clId="{098F8610-5319-4C72-BEB2-2C5DDC686FFD}" dt="2026-10-28T05:33:31.464" v="75" actId="14100"/>
          <ac:spMkLst>
            <pc:docMk/>
            <pc:sldMk cId="0" sldId="264"/>
            <ac:spMk id="233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28T05:34:44.674" v="81"/>
          <ac:grpSpMkLst>
            <pc:docMk/>
            <pc:sldMk cId="0" sldId="264"/>
            <ac:grpSpMk id="5" creationId="{E4D6D893-6DC1-6259-8CDC-61C4FD965B0C}"/>
          </ac:grpSpMkLst>
        </pc:grpChg>
        <pc:grpChg chg="mod">
          <ac:chgData name="Richard Peng" userId="9a3a89ac-6dd8-4a6b-97d3-85a7a6a6f053" providerId="ADAL" clId="{098F8610-5319-4C72-BEB2-2C5DDC686FFD}" dt="2026-10-28T05:34:49.924" v="84"/>
          <ac:grpSpMkLst>
            <pc:docMk/>
            <pc:sldMk cId="0" sldId="264"/>
            <ac:grpSpMk id="8" creationId="{6D72BF7C-A1BC-42C4-F341-9463CDE3F1C7}"/>
          </ac:grpSpMkLst>
        </pc:grpChg>
        <pc:grpChg chg="mod">
          <ac:chgData name="Richard Peng" userId="9a3a89ac-6dd8-4a6b-97d3-85a7a6a6f053" providerId="ADAL" clId="{098F8610-5319-4C72-BEB2-2C5DDC686FFD}" dt="2026-10-28T05:33:34.336" v="76" actId="1076"/>
          <ac:grpSpMkLst>
            <pc:docMk/>
            <pc:sldMk cId="0" sldId="264"/>
            <ac:grpSpMk id="238" creationId="{00000000-0000-0000-0000-000000000000}"/>
          </ac:grpSpMkLst>
        </pc:grpChg>
        <pc:picChg chg="add mod">
          <ac:chgData name="Richard Peng" userId="9a3a89ac-6dd8-4a6b-97d3-85a7a6a6f053" providerId="ADAL" clId="{098F8610-5319-4C72-BEB2-2C5DDC686FFD}" dt="2026-10-28T05:34:38.018" v="78" actId="1076"/>
          <ac:picMkLst>
            <pc:docMk/>
            <pc:sldMk cId="0" sldId="264"/>
            <ac:picMk id="2" creationId="{7DC17079-F66F-1D46-882B-3790D3F529DE}"/>
          </ac:picMkLst>
        </pc:picChg>
        <pc:inkChg chg="add mod">
          <ac:chgData name="Richard Peng" userId="9a3a89ac-6dd8-4a6b-97d3-85a7a6a6f053" providerId="ADAL" clId="{098F8610-5319-4C72-BEB2-2C5DDC686FFD}" dt="2026-10-28T05:34:44.674" v="81"/>
          <ac:inkMkLst>
            <pc:docMk/>
            <pc:sldMk cId="0" sldId="264"/>
            <ac:inkMk id="3" creationId="{EE57FEA4-39AA-F1B2-D66F-2831BF5531E8}"/>
          </ac:inkMkLst>
        </pc:inkChg>
        <pc:inkChg chg="add mod">
          <ac:chgData name="Richard Peng" userId="9a3a89ac-6dd8-4a6b-97d3-85a7a6a6f053" providerId="ADAL" clId="{098F8610-5319-4C72-BEB2-2C5DDC686FFD}" dt="2026-10-28T05:34:44.674" v="81"/>
          <ac:inkMkLst>
            <pc:docMk/>
            <pc:sldMk cId="0" sldId="264"/>
            <ac:inkMk id="4" creationId="{44EF267E-4B02-4D22-FD38-987CBCC2A9FA}"/>
          </ac:inkMkLst>
        </pc:inkChg>
        <pc:inkChg chg="add mod">
          <ac:chgData name="Richard Peng" userId="9a3a89ac-6dd8-4a6b-97d3-85a7a6a6f053" providerId="ADAL" clId="{098F8610-5319-4C72-BEB2-2C5DDC686FFD}" dt="2026-10-28T05:34:49.924" v="84"/>
          <ac:inkMkLst>
            <pc:docMk/>
            <pc:sldMk cId="0" sldId="264"/>
            <ac:inkMk id="6" creationId="{2FA8E989-6B63-3DB8-E60B-C7592CB09B65}"/>
          </ac:inkMkLst>
        </pc:inkChg>
        <pc:inkChg chg="add mod">
          <ac:chgData name="Richard Peng" userId="9a3a89ac-6dd8-4a6b-97d3-85a7a6a6f053" providerId="ADAL" clId="{098F8610-5319-4C72-BEB2-2C5DDC686FFD}" dt="2026-10-28T05:34:49.924" v="84"/>
          <ac:inkMkLst>
            <pc:docMk/>
            <pc:sldMk cId="0" sldId="264"/>
            <ac:inkMk id="7" creationId="{62BAACAD-C516-CEA3-329A-C81F0572E943}"/>
          </ac:inkMkLst>
        </pc:inkChg>
      </pc:sldChg>
      <pc:sldChg chg="addSp delSp modSp mod">
        <pc:chgData name="Richard Peng" userId="9a3a89ac-6dd8-4a6b-97d3-85a7a6a6f053" providerId="ADAL" clId="{098F8610-5319-4C72-BEB2-2C5DDC686FFD}" dt="2026-10-28T05:39:07.725" v="127"/>
        <pc:sldMkLst>
          <pc:docMk/>
          <pc:sldMk cId="0" sldId="265"/>
        </pc:sldMkLst>
        <pc:spChg chg="mod">
          <ac:chgData name="Richard Peng" userId="9a3a89ac-6dd8-4a6b-97d3-85a7a6a6f053" providerId="ADAL" clId="{098F8610-5319-4C72-BEB2-2C5DDC686FFD}" dt="2026-10-28T05:36:04.073" v="110" actId="20577"/>
          <ac:spMkLst>
            <pc:docMk/>
            <pc:sldMk cId="0" sldId="265"/>
            <ac:spMk id="250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28T05:38:42.380" v="121"/>
          <ac:grpSpMkLst>
            <pc:docMk/>
            <pc:sldMk cId="0" sldId="265"/>
            <ac:grpSpMk id="5" creationId="{4AFFAABA-0678-1B6A-5A4A-FE9245CD36F1}"/>
          </ac:grpSpMkLst>
        </pc:grpChg>
        <pc:grpChg chg="mod">
          <ac:chgData name="Richard Peng" userId="9a3a89ac-6dd8-4a6b-97d3-85a7a6a6f053" providerId="ADAL" clId="{098F8610-5319-4C72-BEB2-2C5DDC686FFD}" dt="2026-10-28T05:39:07.725" v="127"/>
          <ac:grpSpMkLst>
            <pc:docMk/>
            <pc:sldMk cId="0" sldId="265"/>
            <ac:grpSpMk id="10" creationId="{A809BA70-6C82-2320-008D-F88350B53FA8}"/>
          </ac:grpSpMkLst>
        </pc:grpChg>
        <pc:grpChg chg="mod">
          <ac:chgData name="Richard Peng" userId="9a3a89ac-6dd8-4a6b-97d3-85a7a6a6f053" providerId="ADAL" clId="{098F8610-5319-4C72-BEB2-2C5DDC686FFD}" dt="2026-10-28T05:36:23.698" v="115" actId="1076"/>
          <ac:grpSpMkLst>
            <pc:docMk/>
            <pc:sldMk cId="0" sldId="265"/>
            <ac:grpSpMk id="253" creationId="{00000000-0000-0000-0000-000000000000}"/>
          </ac:grpSpMkLst>
        </pc:grpChg>
        <pc:inkChg chg="add mod">
          <ac:chgData name="Richard Peng" userId="9a3a89ac-6dd8-4a6b-97d3-85a7a6a6f053" providerId="ADAL" clId="{098F8610-5319-4C72-BEB2-2C5DDC686FFD}" dt="2026-10-28T05:38:42.380" v="121"/>
          <ac:inkMkLst>
            <pc:docMk/>
            <pc:sldMk cId="0" sldId="265"/>
            <ac:inkMk id="2" creationId="{B4ADE950-4BEA-7682-0DC6-8037465861D7}"/>
          </ac:inkMkLst>
        </pc:inkChg>
        <pc:inkChg chg="add mod">
          <ac:chgData name="Richard Peng" userId="9a3a89ac-6dd8-4a6b-97d3-85a7a6a6f053" providerId="ADAL" clId="{098F8610-5319-4C72-BEB2-2C5DDC686FFD}" dt="2026-10-28T05:38:42.380" v="121"/>
          <ac:inkMkLst>
            <pc:docMk/>
            <pc:sldMk cId="0" sldId="265"/>
            <ac:inkMk id="3" creationId="{01C4E007-7477-7C32-FB6F-BE012A14C421}"/>
          </ac:inkMkLst>
        </pc:inkChg>
        <pc:inkChg chg="add mod">
          <ac:chgData name="Richard Peng" userId="9a3a89ac-6dd8-4a6b-97d3-85a7a6a6f053" providerId="ADAL" clId="{098F8610-5319-4C72-BEB2-2C5DDC686FFD}" dt="2026-10-28T05:38:42.380" v="121"/>
          <ac:inkMkLst>
            <pc:docMk/>
            <pc:sldMk cId="0" sldId="265"/>
            <ac:inkMk id="4" creationId="{22ADD88B-F714-D383-0B5C-E0669B57EEDB}"/>
          </ac:inkMkLst>
        </pc:inkChg>
        <pc:inkChg chg="add del">
          <ac:chgData name="Richard Peng" userId="9a3a89ac-6dd8-4a6b-97d3-85a7a6a6f053" providerId="ADAL" clId="{098F8610-5319-4C72-BEB2-2C5DDC686FFD}" dt="2026-10-28T05:38:47.258" v="123" actId="9405"/>
          <ac:inkMkLst>
            <pc:docMk/>
            <pc:sldMk cId="0" sldId="265"/>
            <ac:inkMk id="6" creationId="{53581B02-D3B7-88D9-33AF-8A103BE22731}"/>
          </ac:inkMkLst>
        </pc:inkChg>
        <pc:inkChg chg="add">
          <ac:chgData name="Richard Peng" userId="9a3a89ac-6dd8-4a6b-97d3-85a7a6a6f053" providerId="ADAL" clId="{098F8610-5319-4C72-BEB2-2C5DDC686FFD}" dt="2026-10-28T05:39:02.537" v="124" actId="9405"/>
          <ac:inkMkLst>
            <pc:docMk/>
            <pc:sldMk cId="0" sldId="265"/>
            <ac:inkMk id="7" creationId="{62AAAB7D-2F8A-238D-7CAD-EBFB7D622826}"/>
          </ac:inkMkLst>
        </pc:inkChg>
        <pc:inkChg chg="add mod">
          <ac:chgData name="Richard Peng" userId="9a3a89ac-6dd8-4a6b-97d3-85a7a6a6f053" providerId="ADAL" clId="{098F8610-5319-4C72-BEB2-2C5DDC686FFD}" dt="2026-10-28T05:39:07.725" v="127"/>
          <ac:inkMkLst>
            <pc:docMk/>
            <pc:sldMk cId="0" sldId="265"/>
            <ac:inkMk id="8" creationId="{99F69B67-F667-482F-1361-487DB58BF6E5}"/>
          </ac:inkMkLst>
        </pc:inkChg>
        <pc:inkChg chg="add mod">
          <ac:chgData name="Richard Peng" userId="9a3a89ac-6dd8-4a6b-97d3-85a7a6a6f053" providerId="ADAL" clId="{098F8610-5319-4C72-BEB2-2C5DDC686FFD}" dt="2026-10-28T05:39:07.725" v="127"/>
          <ac:inkMkLst>
            <pc:docMk/>
            <pc:sldMk cId="0" sldId="265"/>
            <ac:inkMk id="9" creationId="{0C1ECA48-353F-C769-BECC-DC10CB774E97}"/>
          </ac:inkMkLst>
        </pc:inkChg>
      </pc:sldChg>
      <pc:sldChg chg="addSp delSp modSp mod">
        <pc:chgData name="Richard Peng" userId="9a3a89ac-6dd8-4a6b-97d3-85a7a6a6f053" providerId="ADAL" clId="{098F8610-5319-4C72-BEB2-2C5DDC686FFD}" dt="2026-10-30T07:12:26.346" v="321"/>
        <pc:sldMkLst>
          <pc:docMk/>
          <pc:sldMk cId="0" sldId="266"/>
        </pc:sldMkLst>
        <pc:spChg chg="add mod">
          <ac:chgData name="Richard Peng" userId="9a3a89ac-6dd8-4a6b-97d3-85a7a6a6f053" providerId="ADAL" clId="{098F8610-5319-4C72-BEB2-2C5DDC686FFD}" dt="2026-10-28T05:41:05.989" v="143" actId="14100"/>
          <ac:spMkLst>
            <pc:docMk/>
            <pc:sldMk cId="0" sldId="266"/>
            <ac:spMk id="6" creationId="{C87BC3CB-B2C6-3EF4-341A-128C53142F0C}"/>
          </ac:spMkLst>
        </pc:spChg>
        <pc:spChg chg="add del mod">
          <ac:chgData name="Richard Peng" userId="9a3a89ac-6dd8-4a6b-97d3-85a7a6a6f053" providerId="ADAL" clId="{098F8610-5319-4C72-BEB2-2C5DDC686FFD}" dt="2026-10-28T05:50:51.096" v="156"/>
          <ac:spMkLst>
            <pc:docMk/>
            <pc:sldMk cId="0" sldId="266"/>
            <ac:spMk id="16" creationId="{3A4B12CD-C316-48E0-D9F7-06298896D5EA}"/>
          </ac:spMkLst>
        </pc:spChg>
        <pc:spChg chg="mod">
          <ac:chgData name="Richard Peng" userId="9a3a89ac-6dd8-4a6b-97d3-85a7a6a6f053" providerId="ADAL" clId="{098F8610-5319-4C72-BEB2-2C5DDC686FFD}" dt="2026-10-28T05:12:49.655" v="3" actId="27636"/>
          <ac:spMkLst>
            <pc:docMk/>
            <pc:sldMk cId="0" sldId="266"/>
            <ac:spMk id="262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28T05:46:48.806" v="150"/>
          <ac:grpSpMkLst>
            <pc:docMk/>
            <pc:sldMk cId="0" sldId="266"/>
            <ac:grpSpMk id="12" creationId="{002E8F13-2F17-A1B8-3D19-B36CA4D3F8EA}"/>
          </ac:grpSpMkLst>
        </pc:grpChg>
        <pc:grpChg chg="mod">
          <ac:chgData name="Richard Peng" userId="9a3a89ac-6dd8-4a6b-97d3-85a7a6a6f053" providerId="ADAL" clId="{098F8610-5319-4C72-BEB2-2C5DDC686FFD}" dt="2026-10-28T05:47:06.930" v="153"/>
          <ac:grpSpMkLst>
            <pc:docMk/>
            <pc:sldMk cId="0" sldId="266"/>
            <ac:grpSpMk id="15" creationId="{DF7B8520-A1A4-5189-4136-A9406D39ACF9}"/>
          </ac:grpSpMkLst>
        </pc:grpChg>
        <pc:picChg chg="add mod">
          <ac:chgData name="Richard Peng" userId="9a3a89ac-6dd8-4a6b-97d3-85a7a6a6f053" providerId="ADAL" clId="{098F8610-5319-4C72-BEB2-2C5DDC686FFD}" dt="2026-10-28T05:39:41.493" v="133" actId="1076"/>
          <ac:picMkLst>
            <pc:docMk/>
            <pc:sldMk cId="0" sldId="266"/>
            <ac:picMk id="2" creationId="{D86CD61E-76C8-1659-3B6B-33FF052F8D97}"/>
          </ac:picMkLst>
        </pc:picChg>
        <pc:picChg chg="add mod">
          <ac:chgData name="Richard Peng" userId="9a3a89ac-6dd8-4a6b-97d3-85a7a6a6f053" providerId="ADAL" clId="{098F8610-5319-4C72-BEB2-2C5DDC686FFD}" dt="2026-10-28T05:39:30.276" v="131" actId="1076"/>
          <ac:picMkLst>
            <pc:docMk/>
            <pc:sldMk cId="0" sldId="266"/>
            <ac:picMk id="3" creationId="{E02E00B8-892B-99A6-39FE-F024010CD0D2}"/>
          </ac:picMkLst>
        </pc:picChg>
        <pc:picChg chg="add mod">
          <ac:chgData name="Richard Peng" userId="9a3a89ac-6dd8-4a6b-97d3-85a7a6a6f053" providerId="ADAL" clId="{098F8610-5319-4C72-BEB2-2C5DDC686FFD}" dt="2026-10-28T05:39:32.532" v="132" actId="571"/>
          <ac:picMkLst>
            <pc:docMk/>
            <pc:sldMk cId="0" sldId="266"/>
            <ac:picMk id="4" creationId="{93EF0D73-D0AA-8C09-70DD-1B7CE94B5550}"/>
          </ac:picMkLst>
        </pc:picChg>
        <pc:picChg chg="add mod">
          <ac:chgData name="Richard Peng" userId="9a3a89ac-6dd8-4a6b-97d3-85a7a6a6f053" providerId="ADAL" clId="{098F8610-5319-4C72-BEB2-2C5DDC686FFD}" dt="2026-10-30T07:12:26.346" v="321"/>
          <ac:picMkLst>
            <pc:docMk/>
            <pc:sldMk cId="0" sldId="266"/>
            <ac:picMk id="5" creationId="{7D746CD0-1005-AEF4-FF51-E9212441539B}"/>
          </ac:picMkLst>
        </pc:picChg>
        <pc:picChg chg="add mod">
          <ac:chgData name="Richard Peng" userId="9a3a89ac-6dd8-4a6b-97d3-85a7a6a6f053" providerId="ADAL" clId="{098F8610-5319-4C72-BEB2-2C5DDC686FFD}" dt="2026-10-28T05:46:31.497" v="146" actId="14100"/>
          <ac:picMkLst>
            <pc:docMk/>
            <pc:sldMk cId="0" sldId="266"/>
            <ac:picMk id="8" creationId="{5A00C829-26BB-E59E-733E-DF0B9DDD071A}"/>
          </ac:picMkLst>
        </pc:picChg>
        <pc:picChg chg="add mod">
          <ac:chgData name="Richard Peng" userId="9a3a89ac-6dd8-4a6b-97d3-85a7a6a6f053" providerId="ADAL" clId="{098F8610-5319-4C72-BEB2-2C5DDC686FFD}" dt="2026-10-28T05:51:14.174" v="160" actId="1076"/>
          <ac:picMkLst>
            <pc:docMk/>
            <pc:sldMk cId="0" sldId="266"/>
            <ac:picMk id="18" creationId="{021F5B3D-BE16-1D37-77DF-6A540C956A69}"/>
          </ac:picMkLst>
        </pc:picChg>
        <pc:picChg chg="add mod">
          <ac:chgData name="Richard Peng" userId="9a3a89ac-6dd8-4a6b-97d3-85a7a6a6f053" providerId="ADAL" clId="{098F8610-5319-4C72-BEB2-2C5DDC686FFD}" dt="2026-10-28T05:51:33.527" v="163" actId="14100"/>
          <ac:picMkLst>
            <pc:docMk/>
            <pc:sldMk cId="0" sldId="266"/>
            <ac:picMk id="20" creationId="{04F80CBA-95CB-0C0B-F57D-EF2344A239F9}"/>
          </ac:picMkLst>
        </pc:picChg>
        <pc:inkChg chg="add mod">
          <ac:chgData name="Richard Peng" userId="9a3a89ac-6dd8-4a6b-97d3-85a7a6a6f053" providerId="ADAL" clId="{098F8610-5319-4C72-BEB2-2C5DDC686FFD}" dt="2026-10-28T05:46:48.806" v="150"/>
          <ac:inkMkLst>
            <pc:docMk/>
            <pc:sldMk cId="0" sldId="266"/>
            <ac:inkMk id="9" creationId="{95C8A9B4-67E3-82BC-4D12-544A28E4A560}"/>
          </ac:inkMkLst>
        </pc:inkChg>
        <pc:inkChg chg="add mod">
          <ac:chgData name="Richard Peng" userId="9a3a89ac-6dd8-4a6b-97d3-85a7a6a6f053" providerId="ADAL" clId="{098F8610-5319-4C72-BEB2-2C5DDC686FFD}" dt="2026-10-28T05:46:48.806" v="150"/>
          <ac:inkMkLst>
            <pc:docMk/>
            <pc:sldMk cId="0" sldId="266"/>
            <ac:inkMk id="10" creationId="{683D12F9-13E4-DD9C-D1C1-0D8817F2ADC6}"/>
          </ac:inkMkLst>
        </pc:inkChg>
        <pc:inkChg chg="add mod">
          <ac:chgData name="Richard Peng" userId="9a3a89ac-6dd8-4a6b-97d3-85a7a6a6f053" providerId="ADAL" clId="{098F8610-5319-4C72-BEB2-2C5DDC686FFD}" dt="2026-10-28T05:46:48.806" v="150"/>
          <ac:inkMkLst>
            <pc:docMk/>
            <pc:sldMk cId="0" sldId="266"/>
            <ac:inkMk id="11" creationId="{EC906194-AC00-FF4E-D008-2DDBE75ED302}"/>
          </ac:inkMkLst>
        </pc:inkChg>
        <pc:inkChg chg="add mod">
          <ac:chgData name="Richard Peng" userId="9a3a89ac-6dd8-4a6b-97d3-85a7a6a6f053" providerId="ADAL" clId="{098F8610-5319-4C72-BEB2-2C5DDC686FFD}" dt="2026-10-28T05:47:06.930" v="153"/>
          <ac:inkMkLst>
            <pc:docMk/>
            <pc:sldMk cId="0" sldId="266"/>
            <ac:inkMk id="13" creationId="{E88EC398-30B7-1AE9-0926-57BC236EBF36}"/>
          </ac:inkMkLst>
        </pc:inkChg>
        <pc:inkChg chg="add mod">
          <ac:chgData name="Richard Peng" userId="9a3a89ac-6dd8-4a6b-97d3-85a7a6a6f053" providerId="ADAL" clId="{098F8610-5319-4C72-BEB2-2C5DDC686FFD}" dt="2026-10-28T05:47:06.930" v="153"/>
          <ac:inkMkLst>
            <pc:docMk/>
            <pc:sldMk cId="0" sldId="266"/>
            <ac:inkMk id="14" creationId="{9675FDB9-4166-1280-883F-D4C2747F4A51}"/>
          </ac:inkMkLst>
        </pc:inkChg>
      </pc:sldChg>
      <pc:sldChg chg="del">
        <pc:chgData name="Richard Peng" userId="9a3a89ac-6dd8-4a6b-97d3-85a7a6a6f053" providerId="ADAL" clId="{098F8610-5319-4C72-BEB2-2C5DDC686FFD}" dt="2026-10-30T05:36:59.575" v="291" actId="47"/>
        <pc:sldMkLst>
          <pc:docMk/>
          <pc:sldMk cId="0" sldId="268"/>
        </pc:sldMkLst>
      </pc:sldChg>
      <pc:sldChg chg="addSp delSp modSp mod">
        <pc:chgData name="Richard Peng" userId="9a3a89ac-6dd8-4a6b-97d3-85a7a6a6f053" providerId="ADAL" clId="{098F8610-5319-4C72-BEB2-2C5DDC686FFD}" dt="2026-10-30T05:36:37.491" v="290" actId="1076"/>
        <pc:sldMkLst>
          <pc:docMk/>
          <pc:sldMk cId="0" sldId="269"/>
        </pc:sldMkLst>
        <pc:spChg chg="add mod">
          <ac:chgData name="Richard Peng" userId="9a3a89ac-6dd8-4a6b-97d3-85a7a6a6f053" providerId="ADAL" clId="{098F8610-5319-4C72-BEB2-2C5DDC686FFD}" dt="2026-10-30T05:29:29.528" v="275" actId="1076"/>
          <ac:spMkLst>
            <pc:docMk/>
            <pc:sldMk cId="0" sldId="269"/>
            <ac:spMk id="3" creationId="{7ADCF2FF-9549-896A-B17A-4725D8122A6F}"/>
          </ac:spMkLst>
        </pc:spChg>
        <pc:spChg chg="add mod">
          <ac:chgData name="Richard Peng" userId="9a3a89ac-6dd8-4a6b-97d3-85a7a6a6f053" providerId="ADAL" clId="{098F8610-5319-4C72-BEB2-2C5DDC686FFD}" dt="2026-10-30T05:35:40.979" v="283" actId="113"/>
          <ac:spMkLst>
            <pc:docMk/>
            <pc:sldMk cId="0" sldId="269"/>
            <ac:spMk id="4" creationId="{64BAE0E9-C6D1-0530-656C-3AC282D22A1B}"/>
          </ac:spMkLst>
        </pc:spChg>
        <pc:grpChg chg="mod">
          <ac:chgData name="Richard Peng" userId="9a3a89ac-6dd8-4a6b-97d3-85a7a6a6f053" providerId="ADAL" clId="{098F8610-5319-4C72-BEB2-2C5DDC686FFD}" dt="2026-10-30T05:35:52.264" v="286"/>
          <ac:grpSpMkLst>
            <pc:docMk/>
            <pc:sldMk cId="0" sldId="269"/>
            <ac:grpSpMk id="8" creationId="{2AAE25D0-9766-DA48-80DC-22565AF2F959}"/>
          </ac:grpSpMkLst>
        </pc:grpChg>
        <pc:picChg chg="add mod">
          <ac:chgData name="Richard Peng" userId="9a3a89ac-6dd8-4a6b-97d3-85a7a6a6f053" providerId="ADAL" clId="{098F8610-5319-4C72-BEB2-2C5DDC686FFD}" dt="2026-10-30T05:36:37.491" v="290" actId="1076"/>
          <ac:picMkLst>
            <pc:docMk/>
            <pc:sldMk cId="0" sldId="269"/>
            <ac:picMk id="10" creationId="{6A6177D1-7BD0-0F8F-C7B0-22CFB9D0E45E}"/>
          </ac:picMkLst>
        </pc:picChg>
        <pc:inkChg chg="add del">
          <ac:chgData name="Richard Peng" userId="9a3a89ac-6dd8-4a6b-97d3-85a7a6a6f053" providerId="ADAL" clId="{098F8610-5319-4C72-BEB2-2C5DDC686FFD}" dt="2026-10-30T05:35:33.968" v="280" actId="9405"/>
          <ac:inkMkLst>
            <pc:docMk/>
            <pc:sldMk cId="0" sldId="269"/>
            <ac:inkMk id="5" creationId="{5693C212-7429-D801-2CD5-E50F83AF200F}"/>
          </ac:inkMkLst>
        </pc:inkChg>
        <pc:inkChg chg="add mod">
          <ac:chgData name="Richard Peng" userId="9a3a89ac-6dd8-4a6b-97d3-85a7a6a6f053" providerId="ADAL" clId="{098F8610-5319-4C72-BEB2-2C5DDC686FFD}" dt="2026-10-30T05:35:52.264" v="286"/>
          <ac:inkMkLst>
            <pc:docMk/>
            <pc:sldMk cId="0" sldId="269"/>
            <ac:inkMk id="6" creationId="{C25C131F-48CE-8F25-814D-515ACC6C5530}"/>
          </ac:inkMkLst>
        </pc:inkChg>
        <pc:inkChg chg="add mod">
          <ac:chgData name="Richard Peng" userId="9a3a89ac-6dd8-4a6b-97d3-85a7a6a6f053" providerId="ADAL" clId="{098F8610-5319-4C72-BEB2-2C5DDC686FFD}" dt="2026-10-30T05:35:52.264" v="286"/>
          <ac:inkMkLst>
            <pc:docMk/>
            <pc:sldMk cId="0" sldId="269"/>
            <ac:inkMk id="7" creationId="{522E3B01-719D-6CFF-440A-5D90FE0D7ADB}"/>
          </ac:inkMkLst>
        </pc:inkChg>
      </pc:sldChg>
      <pc:sldChg chg="addSp modSp mod">
        <pc:chgData name="Richard Peng" userId="9a3a89ac-6dd8-4a6b-97d3-85a7a6a6f053" providerId="ADAL" clId="{098F8610-5319-4C72-BEB2-2C5DDC686FFD}" dt="2026-10-30T05:42:47.149" v="314"/>
        <pc:sldMkLst>
          <pc:docMk/>
          <pc:sldMk cId="0" sldId="271"/>
        </pc:sldMkLst>
        <pc:spChg chg="add">
          <ac:chgData name="Richard Peng" userId="9a3a89ac-6dd8-4a6b-97d3-85a7a6a6f053" providerId="ADAL" clId="{098F8610-5319-4C72-BEB2-2C5DDC686FFD}" dt="2026-10-30T05:41:55.250" v="292"/>
          <ac:spMkLst>
            <pc:docMk/>
            <pc:sldMk cId="0" sldId="271"/>
            <ac:spMk id="2" creationId="{7D3AD30E-DF10-AC35-C156-AA168D8E9008}"/>
          </ac:spMkLst>
        </pc:spChg>
        <pc:spChg chg="add mod">
          <ac:chgData name="Richard Peng" userId="9a3a89ac-6dd8-4a6b-97d3-85a7a6a6f053" providerId="ADAL" clId="{098F8610-5319-4C72-BEB2-2C5DDC686FFD}" dt="2026-10-30T05:42:39.976" v="311" actId="1076"/>
          <ac:spMkLst>
            <pc:docMk/>
            <pc:sldMk cId="0" sldId="271"/>
            <ac:spMk id="3" creationId="{2AFE2FF4-7A34-7591-85BD-DBD853916E76}"/>
          </ac:spMkLst>
        </pc:spChg>
        <pc:spChg chg="add">
          <ac:chgData name="Richard Peng" userId="9a3a89ac-6dd8-4a6b-97d3-85a7a6a6f053" providerId="ADAL" clId="{098F8610-5319-4C72-BEB2-2C5DDC686FFD}" dt="2026-10-30T05:42:03.271" v="294"/>
          <ac:spMkLst>
            <pc:docMk/>
            <pc:sldMk cId="0" sldId="271"/>
            <ac:spMk id="4" creationId="{17DF3BF3-17B6-D941-6D17-64BAEB9ACC06}"/>
          </ac:spMkLst>
        </pc:spChg>
        <pc:spChg chg="add">
          <ac:chgData name="Richard Peng" userId="9a3a89ac-6dd8-4a6b-97d3-85a7a6a6f053" providerId="ADAL" clId="{098F8610-5319-4C72-BEB2-2C5DDC686FFD}" dt="2026-10-30T05:42:11.415" v="297"/>
          <ac:spMkLst>
            <pc:docMk/>
            <pc:sldMk cId="0" sldId="271"/>
            <ac:spMk id="5" creationId="{6AFC699F-185F-8BEA-CA50-C49C8AAD68A7}"/>
          </ac:spMkLst>
        </pc:spChg>
        <pc:grpChg chg="mod">
          <ac:chgData name="Richard Peng" userId="9a3a89ac-6dd8-4a6b-97d3-85a7a6a6f053" providerId="ADAL" clId="{098F8610-5319-4C72-BEB2-2C5DDC686FFD}" dt="2026-10-30T05:42:47.149" v="314"/>
          <ac:grpSpMkLst>
            <pc:docMk/>
            <pc:sldMk cId="0" sldId="271"/>
            <ac:grpSpMk id="8" creationId="{441BCB8F-E0D6-1E8E-8324-004E4199062E}"/>
          </ac:grpSpMkLst>
        </pc:grpChg>
        <pc:inkChg chg="add mod">
          <ac:chgData name="Richard Peng" userId="9a3a89ac-6dd8-4a6b-97d3-85a7a6a6f053" providerId="ADAL" clId="{098F8610-5319-4C72-BEB2-2C5DDC686FFD}" dt="2026-10-30T05:42:47.149" v="314"/>
          <ac:inkMkLst>
            <pc:docMk/>
            <pc:sldMk cId="0" sldId="271"/>
            <ac:inkMk id="6" creationId="{132660D2-65B4-B1E0-5618-C79606AB13F1}"/>
          </ac:inkMkLst>
        </pc:inkChg>
        <pc:inkChg chg="add mod">
          <ac:chgData name="Richard Peng" userId="9a3a89ac-6dd8-4a6b-97d3-85a7a6a6f053" providerId="ADAL" clId="{098F8610-5319-4C72-BEB2-2C5DDC686FFD}" dt="2026-10-30T05:42:47.149" v="314"/>
          <ac:inkMkLst>
            <pc:docMk/>
            <pc:sldMk cId="0" sldId="271"/>
            <ac:inkMk id="7" creationId="{C8A59588-F827-E221-4800-F8D5E8B7C7D0}"/>
          </ac:inkMkLst>
        </pc:inkChg>
      </pc:sldChg>
      <pc:sldChg chg="addSp mod">
        <pc:chgData name="Richard Peng" userId="9a3a89ac-6dd8-4a6b-97d3-85a7a6a6f053" providerId="ADAL" clId="{098F8610-5319-4C72-BEB2-2C5DDC686FFD}" dt="2026-10-30T07:10:35.083" v="318" actId="9405"/>
        <pc:sldMkLst>
          <pc:docMk/>
          <pc:sldMk cId="0" sldId="274"/>
        </pc:sldMkLst>
        <pc:inkChg chg="add">
          <ac:chgData name="Richard Peng" userId="9a3a89ac-6dd8-4a6b-97d3-85a7a6a6f053" providerId="ADAL" clId="{098F8610-5319-4C72-BEB2-2C5DDC686FFD}" dt="2026-10-30T07:10:12.926" v="315" actId="9405"/>
          <ac:inkMkLst>
            <pc:docMk/>
            <pc:sldMk cId="0" sldId="274"/>
            <ac:inkMk id="2" creationId="{034D8D13-EF52-6EF9-A7A5-EC9B70361DDE}"/>
          </ac:inkMkLst>
        </pc:inkChg>
        <pc:inkChg chg="add">
          <ac:chgData name="Richard Peng" userId="9a3a89ac-6dd8-4a6b-97d3-85a7a6a6f053" providerId="ADAL" clId="{098F8610-5319-4C72-BEB2-2C5DDC686FFD}" dt="2026-10-30T07:10:16.317" v="316" actId="9405"/>
          <ac:inkMkLst>
            <pc:docMk/>
            <pc:sldMk cId="0" sldId="274"/>
            <ac:inkMk id="3" creationId="{C6C3E2CD-25D3-7D0C-6B26-F65BDCCC9D52}"/>
          </ac:inkMkLst>
        </pc:inkChg>
        <pc:inkChg chg="add">
          <ac:chgData name="Richard Peng" userId="9a3a89ac-6dd8-4a6b-97d3-85a7a6a6f053" providerId="ADAL" clId="{098F8610-5319-4C72-BEB2-2C5DDC686FFD}" dt="2026-10-30T07:10:31.833" v="317" actId="9405"/>
          <ac:inkMkLst>
            <pc:docMk/>
            <pc:sldMk cId="0" sldId="274"/>
            <ac:inkMk id="4" creationId="{C1931AE2-5E9D-A8E2-8825-0DC92D08FCDA}"/>
          </ac:inkMkLst>
        </pc:inkChg>
        <pc:inkChg chg="add">
          <ac:chgData name="Richard Peng" userId="9a3a89ac-6dd8-4a6b-97d3-85a7a6a6f053" providerId="ADAL" clId="{098F8610-5319-4C72-BEB2-2C5DDC686FFD}" dt="2026-10-30T07:10:35.083" v="318" actId="9405"/>
          <ac:inkMkLst>
            <pc:docMk/>
            <pc:sldMk cId="0" sldId="274"/>
            <ac:inkMk id="5" creationId="{86D03B54-8C06-1346-7684-24FC95BBC29E}"/>
          </ac:inkMkLst>
        </pc:inkChg>
      </pc:sldChg>
      <pc:sldChg chg="addSp modSp mod">
        <pc:chgData name="Richard Peng" userId="9a3a89ac-6dd8-4a6b-97d3-85a7a6a6f053" providerId="ADAL" clId="{098F8610-5319-4C72-BEB2-2C5DDC686FFD}" dt="2026-10-30T07:14:46.587" v="336"/>
        <pc:sldMkLst>
          <pc:docMk/>
          <pc:sldMk cId="0" sldId="275"/>
        </pc:sldMkLst>
        <pc:grpChg chg="mod">
          <ac:chgData name="Richard Peng" userId="9a3a89ac-6dd8-4a6b-97d3-85a7a6a6f053" providerId="ADAL" clId="{098F8610-5319-4C72-BEB2-2C5DDC686FFD}" dt="2026-10-30T07:14:46.587" v="336"/>
          <ac:grpSpMkLst>
            <pc:docMk/>
            <pc:sldMk cId="0" sldId="275"/>
            <ac:grpSpMk id="11" creationId="{FE67235B-F75D-4934-6514-F0813D84966F}"/>
          </ac:grpSpMkLst>
        </pc:grpChg>
        <pc:picChg chg="add mod">
          <ac:chgData name="Richard Peng" userId="9a3a89ac-6dd8-4a6b-97d3-85a7a6a6f053" providerId="ADAL" clId="{098F8610-5319-4C72-BEB2-2C5DDC686FFD}" dt="2026-10-30T07:12:21.884" v="320" actId="1076"/>
          <ac:picMkLst>
            <pc:docMk/>
            <pc:sldMk cId="0" sldId="275"/>
            <ac:picMk id="2" creationId="{BC2FBE41-65DB-2414-4CDA-A9CA3D039802}"/>
          </ac:picMkLst>
        </pc:picChg>
        <pc:picChg chg="add mod">
          <ac:chgData name="Richard Peng" userId="9a3a89ac-6dd8-4a6b-97d3-85a7a6a6f053" providerId="ADAL" clId="{098F8610-5319-4C72-BEB2-2C5DDC686FFD}" dt="2026-10-30T07:12:37.305" v="325" actId="1076"/>
          <ac:picMkLst>
            <pc:docMk/>
            <pc:sldMk cId="0" sldId="275"/>
            <ac:picMk id="3" creationId="{D2B4DCD8-002D-3154-F832-3A86E9F17AE4}"/>
          </ac:picMkLst>
        </pc:picChg>
        <pc:picChg chg="add mod">
          <ac:chgData name="Richard Peng" userId="9a3a89ac-6dd8-4a6b-97d3-85a7a6a6f053" providerId="ADAL" clId="{098F8610-5319-4C72-BEB2-2C5DDC686FFD}" dt="2026-10-30T07:12:46.066" v="328" actId="1076"/>
          <ac:picMkLst>
            <pc:docMk/>
            <pc:sldMk cId="0" sldId="275"/>
            <ac:picMk id="4" creationId="{7EB50BB6-FFFE-7199-AADB-9818E9C5552B}"/>
          </ac:picMkLst>
        </pc:picChg>
        <pc:picChg chg="add mod">
          <ac:chgData name="Richard Peng" userId="9a3a89ac-6dd8-4a6b-97d3-85a7a6a6f053" providerId="ADAL" clId="{098F8610-5319-4C72-BEB2-2C5DDC686FFD}" dt="2026-10-30T07:13:40.268" v="330" actId="1076"/>
          <ac:picMkLst>
            <pc:docMk/>
            <pc:sldMk cId="0" sldId="275"/>
            <ac:picMk id="5" creationId="{0D43417C-4854-89D6-DC93-686C301BB56C}"/>
          </ac:picMkLst>
        </pc:picChg>
        <pc:picChg chg="add mod">
          <ac:chgData name="Richard Peng" userId="9a3a89ac-6dd8-4a6b-97d3-85a7a6a6f053" providerId="ADAL" clId="{098F8610-5319-4C72-BEB2-2C5DDC686FFD}" dt="2026-10-30T07:13:43.833" v="331" actId="571"/>
          <ac:picMkLst>
            <pc:docMk/>
            <pc:sldMk cId="0" sldId="275"/>
            <ac:picMk id="6" creationId="{22684B43-5129-8D95-6B22-4C077FF64BD9}"/>
          </ac:picMkLst>
        </pc:picChg>
        <pc:picChg chg="add mod">
          <ac:chgData name="Richard Peng" userId="9a3a89ac-6dd8-4a6b-97d3-85a7a6a6f053" providerId="ADAL" clId="{098F8610-5319-4C72-BEB2-2C5DDC686FFD}" dt="2026-10-30T07:13:45.425" v="332" actId="571"/>
          <ac:picMkLst>
            <pc:docMk/>
            <pc:sldMk cId="0" sldId="275"/>
            <ac:picMk id="7" creationId="{4742E666-3AF6-9415-08FD-E2650B03F0A2}"/>
          </ac:picMkLst>
        </pc:picChg>
        <pc:inkChg chg="add mod">
          <ac:chgData name="Richard Peng" userId="9a3a89ac-6dd8-4a6b-97d3-85a7a6a6f053" providerId="ADAL" clId="{098F8610-5319-4C72-BEB2-2C5DDC686FFD}" dt="2026-10-30T07:14:46.587" v="336"/>
          <ac:inkMkLst>
            <pc:docMk/>
            <pc:sldMk cId="0" sldId="275"/>
            <ac:inkMk id="8" creationId="{DD38F869-1BDE-AF5B-F97E-D8E9728C901B}"/>
          </ac:inkMkLst>
        </pc:inkChg>
        <pc:inkChg chg="add mod">
          <ac:chgData name="Richard Peng" userId="9a3a89ac-6dd8-4a6b-97d3-85a7a6a6f053" providerId="ADAL" clId="{098F8610-5319-4C72-BEB2-2C5DDC686FFD}" dt="2026-10-30T07:14:46.587" v="336"/>
          <ac:inkMkLst>
            <pc:docMk/>
            <pc:sldMk cId="0" sldId="275"/>
            <ac:inkMk id="9" creationId="{E03F6D2D-F378-D3A7-FD19-C13450289C8F}"/>
          </ac:inkMkLst>
        </pc:inkChg>
        <pc:inkChg chg="add mod">
          <ac:chgData name="Richard Peng" userId="9a3a89ac-6dd8-4a6b-97d3-85a7a6a6f053" providerId="ADAL" clId="{098F8610-5319-4C72-BEB2-2C5DDC686FFD}" dt="2026-10-30T07:14:46.587" v="336"/>
          <ac:inkMkLst>
            <pc:docMk/>
            <pc:sldMk cId="0" sldId="275"/>
            <ac:inkMk id="10" creationId="{64058EDE-C998-565F-D961-CE916EA3244B}"/>
          </ac:inkMkLst>
        </pc:inkChg>
      </pc:sldChg>
      <pc:sldChg chg="del">
        <pc:chgData name="Richard Peng" userId="9a3a89ac-6dd8-4a6b-97d3-85a7a6a6f053" providerId="ADAL" clId="{098F8610-5319-4C72-BEB2-2C5DDC686FFD}" dt="2026-10-30T07:15:21.948" v="337" actId="47"/>
        <pc:sldMkLst>
          <pc:docMk/>
          <pc:sldMk cId="0" sldId="276"/>
        </pc:sldMkLst>
      </pc:sldChg>
      <pc:sldChg chg="del">
        <pc:chgData name="Richard Peng" userId="9a3a89ac-6dd8-4a6b-97d3-85a7a6a6f053" providerId="ADAL" clId="{098F8610-5319-4C72-BEB2-2C5DDC686FFD}" dt="2026-10-30T07:15:21.948" v="337" actId="47"/>
        <pc:sldMkLst>
          <pc:docMk/>
          <pc:sldMk cId="0" sldId="277"/>
        </pc:sldMkLst>
      </pc:sldChg>
      <pc:sldChg chg="del modNotes">
        <pc:chgData name="Richard Peng" userId="9a3a89ac-6dd8-4a6b-97d3-85a7a6a6f053" providerId="ADAL" clId="{098F8610-5319-4C72-BEB2-2C5DDC686FFD}" dt="2026-10-30T07:15:21.948" v="337" actId="47"/>
        <pc:sldMkLst>
          <pc:docMk/>
          <pc:sldMk cId="0" sldId="278"/>
        </pc:sldMkLst>
      </pc:sldChg>
      <pc:sldChg chg="del">
        <pc:chgData name="Richard Peng" userId="9a3a89ac-6dd8-4a6b-97d3-85a7a6a6f053" providerId="ADAL" clId="{098F8610-5319-4C72-BEB2-2C5DDC686FFD}" dt="2026-10-30T07:15:21.948" v="337" actId="47"/>
        <pc:sldMkLst>
          <pc:docMk/>
          <pc:sldMk cId="0" sldId="279"/>
        </pc:sldMkLst>
      </pc:sldChg>
      <pc:sldChg chg="del">
        <pc:chgData name="Richard Peng" userId="9a3a89ac-6dd8-4a6b-97d3-85a7a6a6f053" providerId="ADAL" clId="{098F8610-5319-4C72-BEB2-2C5DDC686FFD}" dt="2026-10-30T07:15:21.948" v="337" actId="47"/>
        <pc:sldMkLst>
          <pc:docMk/>
          <pc:sldMk cId="0" sldId="280"/>
        </pc:sldMkLst>
      </pc:sldChg>
      <pc:sldChg chg="addSp modSp mod modNotes">
        <pc:chgData name="Richard Peng" userId="9a3a89ac-6dd8-4a6b-97d3-85a7a6a6f053" providerId="ADAL" clId="{098F8610-5319-4C72-BEB2-2C5DDC686FFD}" dt="2026-10-30T07:19:11.333" v="345" actId="571"/>
        <pc:sldMkLst>
          <pc:docMk/>
          <pc:sldMk cId="0" sldId="281"/>
        </pc:sldMkLst>
        <pc:spChg chg="mod">
          <ac:chgData name="Richard Peng" userId="9a3a89ac-6dd8-4a6b-97d3-85a7a6a6f053" providerId="ADAL" clId="{098F8610-5319-4C72-BEB2-2C5DDC686FFD}" dt="2026-10-28T05:12:49.698" v="4" actId="27636"/>
          <ac:spMkLst>
            <pc:docMk/>
            <pc:sldMk cId="0" sldId="281"/>
            <ac:spMk id="432" creationId="{00000000-0000-0000-0000-000000000000}"/>
          </ac:spMkLst>
        </pc:spChg>
        <pc:picChg chg="add mod">
          <ac:chgData name="Richard Peng" userId="9a3a89ac-6dd8-4a6b-97d3-85a7a6a6f053" providerId="ADAL" clId="{098F8610-5319-4C72-BEB2-2C5DDC686FFD}" dt="2026-10-30T07:19:08.414" v="344" actId="1076"/>
          <ac:picMkLst>
            <pc:docMk/>
            <pc:sldMk cId="0" sldId="281"/>
            <ac:picMk id="3" creationId="{4E0B524F-2E3C-F662-F407-349F174A0F5C}"/>
          </ac:picMkLst>
        </pc:picChg>
        <pc:picChg chg="add mod">
          <ac:chgData name="Richard Peng" userId="9a3a89ac-6dd8-4a6b-97d3-85a7a6a6f053" providerId="ADAL" clId="{098F8610-5319-4C72-BEB2-2C5DDC686FFD}" dt="2026-10-30T07:19:11.333" v="345" actId="571"/>
          <ac:picMkLst>
            <pc:docMk/>
            <pc:sldMk cId="0" sldId="281"/>
            <ac:picMk id="4" creationId="{1394DEB8-87A7-43BA-2F6C-7C2679938B8B}"/>
          </ac:picMkLst>
        </pc:picChg>
      </pc:sldChg>
      <pc:sldChg chg="modSp del mod">
        <pc:chgData name="Richard Peng" userId="9a3a89ac-6dd8-4a6b-97d3-85a7a6a6f053" providerId="ADAL" clId="{098F8610-5319-4C72-BEB2-2C5DDC686FFD}" dt="2026-10-30T07:15:38.955" v="339" actId="47"/>
        <pc:sldMkLst>
          <pc:docMk/>
          <pc:sldMk cId="0" sldId="282"/>
        </pc:sldMkLst>
        <pc:picChg chg="mod">
          <ac:chgData name="Richard Peng" userId="9a3a89ac-6dd8-4a6b-97d3-85a7a6a6f053" providerId="ADAL" clId="{098F8610-5319-4C72-BEB2-2C5DDC686FFD}" dt="2026-10-30T07:15:36.591" v="338" actId="1076"/>
          <ac:picMkLst>
            <pc:docMk/>
            <pc:sldMk cId="0" sldId="282"/>
            <ac:picMk id="441" creationId="{00000000-0000-0000-0000-000000000000}"/>
          </ac:picMkLst>
        </pc:picChg>
      </pc:sldChg>
      <pc:sldChg chg="addSp delSp modSp mod">
        <pc:chgData name="Richard Peng" userId="9a3a89ac-6dd8-4a6b-97d3-85a7a6a6f053" providerId="ADAL" clId="{098F8610-5319-4C72-BEB2-2C5DDC686FFD}" dt="2026-10-30T07:22:28.381" v="374" actId="9405"/>
        <pc:sldMkLst>
          <pc:docMk/>
          <pc:sldMk cId="0" sldId="283"/>
        </pc:sldMkLst>
        <pc:spChg chg="mod">
          <ac:chgData name="Richard Peng" userId="9a3a89ac-6dd8-4a6b-97d3-85a7a6a6f053" providerId="ADAL" clId="{098F8610-5319-4C72-BEB2-2C5DDC686FFD}" dt="2026-10-28T05:12:49.703" v="5" actId="27636"/>
          <ac:spMkLst>
            <pc:docMk/>
            <pc:sldMk cId="0" sldId="283"/>
            <ac:spMk id="449" creationId="{00000000-0000-0000-0000-000000000000}"/>
          </ac:spMkLst>
        </pc:spChg>
        <pc:grpChg chg="add del mod">
          <ac:chgData name="Richard Peng" userId="9a3a89ac-6dd8-4a6b-97d3-85a7a6a6f053" providerId="ADAL" clId="{098F8610-5319-4C72-BEB2-2C5DDC686FFD}" dt="2026-10-30T07:21:46.846" v="360"/>
          <ac:grpSpMkLst>
            <pc:docMk/>
            <pc:sldMk cId="0" sldId="283"/>
            <ac:grpSpMk id="4" creationId="{77FB8007-A71D-2178-F555-9DBF626C0897}"/>
          </ac:grpSpMkLst>
        </pc:grpChg>
        <pc:grpChg chg="add del mod">
          <ac:chgData name="Richard Peng" userId="9a3a89ac-6dd8-4a6b-97d3-85a7a6a6f053" providerId="ADAL" clId="{098F8610-5319-4C72-BEB2-2C5DDC686FFD}" dt="2026-10-30T07:21:46.062" v="357"/>
          <ac:grpSpMkLst>
            <pc:docMk/>
            <pc:sldMk cId="0" sldId="283"/>
            <ac:grpSpMk id="7" creationId="{F6570F14-1869-0CA2-A296-B6C5546EC0DF}"/>
          </ac:grpSpMkLst>
        </pc:grpChg>
        <pc:grpChg chg="mod">
          <ac:chgData name="Richard Peng" userId="9a3a89ac-6dd8-4a6b-97d3-85a7a6a6f053" providerId="ADAL" clId="{098F8610-5319-4C72-BEB2-2C5DDC686FFD}" dt="2026-10-30T07:21:45.630" v="355"/>
          <ac:grpSpMkLst>
            <pc:docMk/>
            <pc:sldMk cId="0" sldId="283"/>
            <ac:grpSpMk id="9" creationId="{DB4B263D-0E07-CA66-A055-536FA6B51ABC}"/>
          </ac:grpSpMkLst>
        </pc:grpChg>
        <pc:grpChg chg="del mod">
          <ac:chgData name="Richard Peng" userId="9a3a89ac-6dd8-4a6b-97d3-85a7a6a6f053" providerId="ADAL" clId="{098F8610-5319-4C72-BEB2-2C5DDC686FFD}" dt="2026-10-30T07:22:02.058" v="372"/>
          <ac:grpSpMkLst>
            <pc:docMk/>
            <pc:sldMk cId="0" sldId="283"/>
            <ac:grpSpMk id="16" creationId="{A2F136F8-9F2B-413F-F59D-F206018E863F}"/>
          </ac:grpSpMkLst>
        </pc:grpChg>
        <pc:grpChg chg="mod">
          <ac:chgData name="Richard Peng" userId="9a3a89ac-6dd8-4a6b-97d3-85a7a6a6f053" providerId="ADAL" clId="{098F8610-5319-4C72-BEB2-2C5DDC686FFD}" dt="2026-10-30T07:22:02.058" v="372"/>
          <ac:grpSpMkLst>
            <pc:docMk/>
            <pc:sldMk cId="0" sldId="283"/>
            <ac:grpSpMk id="20" creationId="{35C727D7-81BA-349E-8806-1B09D88D8403}"/>
          </ac:grpSpMkLst>
        </pc:grpChg>
        <pc:inkChg chg="add del mod">
          <ac:chgData name="Richard Peng" userId="9a3a89ac-6dd8-4a6b-97d3-85a7a6a6f053" providerId="ADAL" clId="{098F8610-5319-4C72-BEB2-2C5DDC686FFD}" dt="2026-10-30T07:21:47.278" v="361" actId="9405"/>
          <ac:inkMkLst>
            <pc:docMk/>
            <pc:sldMk cId="0" sldId="283"/>
            <ac:inkMk id="2" creationId="{7736E195-2F3C-9F6F-37FD-7F6163ABF015}"/>
          </ac:inkMkLst>
        </pc:inkChg>
        <pc:inkChg chg="add del mod">
          <ac:chgData name="Richard Peng" userId="9a3a89ac-6dd8-4a6b-97d3-85a7a6a6f053" providerId="ADAL" clId="{098F8610-5319-4C72-BEB2-2C5DDC686FFD}" dt="2026-10-30T07:21:46.846" v="360"/>
          <ac:inkMkLst>
            <pc:docMk/>
            <pc:sldMk cId="0" sldId="283"/>
            <ac:inkMk id="3" creationId="{55325FD2-A82E-652C-0711-8614A2D3A1EA}"/>
          </ac:inkMkLst>
        </pc:inkChg>
        <pc:inkChg chg="add del mod">
          <ac:chgData name="Richard Peng" userId="9a3a89ac-6dd8-4a6b-97d3-85a7a6a6f053" providerId="ADAL" clId="{098F8610-5319-4C72-BEB2-2C5DDC686FFD}" dt="2026-10-30T07:21:46.509" v="358" actId="9405"/>
          <ac:inkMkLst>
            <pc:docMk/>
            <pc:sldMk cId="0" sldId="283"/>
            <ac:inkMk id="5" creationId="{A7338DC4-704C-046E-5734-EFDDE18EC9D5}"/>
          </ac:inkMkLst>
        </pc:inkChg>
        <pc:inkChg chg="add del mod">
          <ac:chgData name="Richard Peng" userId="9a3a89ac-6dd8-4a6b-97d3-85a7a6a6f053" providerId="ADAL" clId="{098F8610-5319-4C72-BEB2-2C5DDC686FFD}" dt="2026-10-30T07:21:46.062" v="357"/>
          <ac:inkMkLst>
            <pc:docMk/>
            <pc:sldMk cId="0" sldId="283"/>
            <ac:inkMk id="6" creationId="{963B8CC9-1045-9D5C-29DD-C9C74D989FA6}"/>
          </ac:inkMkLst>
        </pc:inkChg>
        <pc:inkChg chg="add del mod">
          <ac:chgData name="Richard Peng" userId="9a3a89ac-6dd8-4a6b-97d3-85a7a6a6f053" providerId="ADAL" clId="{098F8610-5319-4C72-BEB2-2C5DDC686FFD}" dt="2026-10-30T07:21:45.630" v="355"/>
          <ac:inkMkLst>
            <pc:docMk/>
            <pc:sldMk cId="0" sldId="283"/>
            <ac:inkMk id="8" creationId="{4081ADC6-6D17-0FF3-F5FB-688EAB7F3487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0" creationId="{BBA33599-1584-FC23-64D6-C33AA8888898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1" creationId="{75ADDFAB-0E68-D739-C427-520B6D754C20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2" creationId="{E2AA64AB-5D83-66FF-081C-2565788F459A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3" creationId="{988CB71F-F661-24EB-86BC-EF744466DA25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4" creationId="{3CBD7E3F-6452-3A62-641F-689552AAE4FC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5" creationId="{16D25C1A-D8CF-183C-8E03-45C2754633DF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7" creationId="{F7093D04-B2C2-6AFC-8112-D793DB6C267B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8" creationId="{900012A2-603B-8112-9E54-C5663447878F}"/>
          </ac:inkMkLst>
        </pc:inkChg>
        <pc:inkChg chg="add mod">
          <ac:chgData name="Richard Peng" userId="9a3a89ac-6dd8-4a6b-97d3-85a7a6a6f053" providerId="ADAL" clId="{098F8610-5319-4C72-BEB2-2C5DDC686FFD}" dt="2026-10-30T07:22:02.058" v="372"/>
          <ac:inkMkLst>
            <pc:docMk/>
            <pc:sldMk cId="0" sldId="283"/>
            <ac:inkMk id="19" creationId="{05CBCDFC-F09D-92C7-A2C8-5CC102FE1E0C}"/>
          </ac:inkMkLst>
        </pc:inkChg>
        <pc:inkChg chg="add del">
          <ac:chgData name="Richard Peng" userId="9a3a89ac-6dd8-4a6b-97d3-85a7a6a6f053" providerId="ADAL" clId="{098F8610-5319-4C72-BEB2-2C5DDC686FFD}" dt="2026-10-30T07:22:28.381" v="374" actId="9405"/>
          <ac:inkMkLst>
            <pc:docMk/>
            <pc:sldMk cId="0" sldId="283"/>
            <ac:inkMk id="21" creationId="{F6D615DF-C33B-7E3E-8229-570A7D43EC2F}"/>
          </ac:inkMkLst>
        </pc:inkChg>
      </pc:sldChg>
      <pc:sldChg chg="modNotes">
        <pc:chgData name="Richard Peng" userId="9a3a89ac-6dd8-4a6b-97d3-85a7a6a6f053" providerId="ADAL" clId="{098F8610-5319-4C72-BEB2-2C5DDC686FFD}" dt="2026-10-28T05:12:49.602" v="0"/>
        <pc:sldMkLst>
          <pc:docMk/>
          <pc:sldMk cId="0" sldId="284"/>
        </pc:sldMkLst>
      </pc:sldChg>
      <pc:sldChg chg="del">
        <pc:chgData name="Richard Peng" userId="9a3a89ac-6dd8-4a6b-97d3-85a7a6a6f053" providerId="ADAL" clId="{098F8610-5319-4C72-BEB2-2C5DDC686FFD}" dt="2026-10-30T07:37:54.576" v="375" actId="47"/>
        <pc:sldMkLst>
          <pc:docMk/>
          <pc:sldMk cId="0" sldId="285"/>
        </pc:sldMkLst>
      </pc:sldChg>
      <pc:sldChg chg="addSp delSp modSp mod modNotes">
        <pc:chgData name="Richard Peng" userId="9a3a89ac-6dd8-4a6b-97d3-85a7a6a6f053" providerId="ADAL" clId="{098F8610-5319-4C72-BEB2-2C5DDC686FFD}" dt="2026-10-30T07:48:23.135" v="393"/>
        <pc:sldMkLst>
          <pc:docMk/>
          <pc:sldMk cId="0" sldId="286"/>
        </pc:sldMkLst>
        <pc:spChg chg="mod">
          <ac:chgData name="Richard Peng" userId="9a3a89ac-6dd8-4a6b-97d3-85a7a6a6f053" providerId="ADAL" clId="{098F8610-5319-4C72-BEB2-2C5DDC686FFD}" dt="2026-10-30T07:47:32.573" v="378" actId="1076"/>
          <ac:spMkLst>
            <pc:docMk/>
            <pc:sldMk cId="0" sldId="286"/>
            <ac:spMk id="479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30T07:38:44.388" v="377" actId="1076"/>
          <ac:spMkLst>
            <pc:docMk/>
            <pc:sldMk cId="0" sldId="286"/>
            <ac:spMk id="480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30T07:48:17.615" v="387"/>
          <ac:grpSpMkLst>
            <pc:docMk/>
            <pc:sldMk cId="0" sldId="286"/>
            <ac:grpSpMk id="7" creationId="{89033799-15D7-9149-797A-5C93C13F9229}"/>
          </ac:grpSpMkLst>
        </pc:grpChg>
        <pc:grpChg chg="mod">
          <ac:chgData name="Richard Peng" userId="9a3a89ac-6dd8-4a6b-97d3-85a7a6a6f053" providerId="ADAL" clId="{098F8610-5319-4C72-BEB2-2C5DDC686FFD}" dt="2026-10-30T07:48:23.135" v="393"/>
          <ac:grpSpMkLst>
            <pc:docMk/>
            <pc:sldMk cId="0" sldId="286"/>
            <ac:grpSpMk id="13" creationId="{D3A75743-C2BC-35FF-3904-4145EAC035F5}"/>
          </ac:grpSpMkLst>
        </pc:grpChg>
        <pc:grpChg chg="mod">
          <ac:chgData name="Richard Peng" userId="9a3a89ac-6dd8-4a6b-97d3-85a7a6a6f053" providerId="ADAL" clId="{098F8610-5319-4C72-BEB2-2C5DDC686FFD}" dt="2026-10-30T07:48:23.135" v="393"/>
          <ac:grpSpMkLst>
            <pc:docMk/>
            <pc:sldMk cId="0" sldId="286"/>
            <ac:grpSpMk id="14" creationId="{10B3B738-F0EE-FFD3-F30A-B2B052D634F4}"/>
          </ac:grpSpMkLst>
        </pc:grpChg>
        <pc:picChg chg="add mod">
          <ac:chgData name="Richard Peng" userId="9a3a89ac-6dd8-4a6b-97d3-85a7a6a6f053" providerId="ADAL" clId="{098F8610-5319-4C72-BEB2-2C5DDC686FFD}" dt="2026-10-30T07:47:37.685" v="381" actId="14100"/>
          <ac:picMkLst>
            <pc:docMk/>
            <pc:sldMk cId="0" sldId="286"/>
            <ac:picMk id="3" creationId="{1A071416-ED96-2634-2048-05C2D0501CF0}"/>
          </ac:picMkLst>
        </pc:picChg>
        <pc:inkChg chg="add">
          <ac:chgData name="Richard Peng" userId="9a3a89ac-6dd8-4a6b-97d3-85a7a6a6f053" providerId="ADAL" clId="{098F8610-5319-4C72-BEB2-2C5DDC686FFD}" dt="2026-10-30T07:48:15.165" v="382" actId="9405"/>
          <ac:inkMkLst>
            <pc:docMk/>
            <pc:sldMk cId="0" sldId="286"/>
            <ac:inkMk id="4" creationId="{2DF9EAB9-AB86-713E-03DC-815101157767}"/>
          </ac:inkMkLst>
        </pc:inkChg>
        <pc:inkChg chg="add mod">
          <ac:chgData name="Richard Peng" userId="9a3a89ac-6dd8-4a6b-97d3-85a7a6a6f053" providerId="ADAL" clId="{098F8610-5319-4C72-BEB2-2C5DDC686FFD}" dt="2026-10-30T07:48:17.615" v="387"/>
          <ac:inkMkLst>
            <pc:docMk/>
            <pc:sldMk cId="0" sldId="286"/>
            <ac:inkMk id="5" creationId="{860405AC-3026-B111-8C0F-F7669B32666E}"/>
          </ac:inkMkLst>
        </pc:inkChg>
        <pc:inkChg chg="add del mod">
          <ac:chgData name="Richard Peng" userId="9a3a89ac-6dd8-4a6b-97d3-85a7a6a6f053" providerId="ADAL" clId="{098F8610-5319-4C72-BEB2-2C5DDC686FFD}" dt="2026-10-30T07:48:17.615" v="387"/>
          <ac:inkMkLst>
            <pc:docMk/>
            <pc:sldMk cId="0" sldId="286"/>
            <ac:inkMk id="6" creationId="{2DAEAB48-8F5C-2566-4BA6-752E67D5025E}"/>
          </ac:inkMkLst>
        </pc:inkChg>
        <pc:inkChg chg="add">
          <ac:chgData name="Richard Peng" userId="9a3a89ac-6dd8-4a6b-97d3-85a7a6a6f053" providerId="ADAL" clId="{098F8610-5319-4C72-BEB2-2C5DDC686FFD}" dt="2026-10-30T07:48:19.026" v="388" actId="9405"/>
          <ac:inkMkLst>
            <pc:docMk/>
            <pc:sldMk cId="0" sldId="286"/>
            <ac:inkMk id="8" creationId="{003E7FE1-0557-6405-D64B-B253EEA28CC9}"/>
          </ac:inkMkLst>
        </pc:inkChg>
        <pc:inkChg chg="add mod">
          <ac:chgData name="Richard Peng" userId="9a3a89ac-6dd8-4a6b-97d3-85a7a6a6f053" providerId="ADAL" clId="{098F8610-5319-4C72-BEB2-2C5DDC686FFD}" dt="2026-10-30T07:48:23.135" v="393"/>
          <ac:inkMkLst>
            <pc:docMk/>
            <pc:sldMk cId="0" sldId="286"/>
            <ac:inkMk id="9" creationId="{DB4D531A-047D-9DF8-237A-FB960842E765}"/>
          </ac:inkMkLst>
        </pc:inkChg>
        <pc:inkChg chg="add mod">
          <ac:chgData name="Richard Peng" userId="9a3a89ac-6dd8-4a6b-97d3-85a7a6a6f053" providerId="ADAL" clId="{098F8610-5319-4C72-BEB2-2C5DDC686FFD}" dt="2026-10-30T07:48:23.135" v="393"/>
          <ac:inkMkLst>
            <pc:docMk/>
            <pc:sldMk cId="0" sldId="286"/>
            <ac:inkMk id="10" creationId="{2A579B25-9931-5463-717E-5A34760F4276}"/>
          </ac:inkMkLst>
        </pc:inkChg>
        <pc:inkChg chg="add mod">
          <ac:chgData name="Richard Peng" userId="9a3a89ac-6dd8-4a6b-97d3-85a7a6a6f053" providerId="ADAL" clId="{098F8610-5319-4C72-BEB2-2C5DDC686FFD}" dt="2026-10-30T07:48:23.135" v="393"/>
          <ac:inkMkLst>
            <pc:docMk/>
            <pc:sldMk cId="0" sldId="286"/>
            <ac:inkMk id="11" creationId="{F05F50E1-ACE1-F9A0-EAE5-1DA074544B91}"/>
          </ac:inkMkLst>
        </pc:inkChg>
        <pc:inkChg chg="add mod">
          <ac:chgData name="Richard Peng" userId="9a3a89ac-6dd8-4a6b-97d3-85a7a6a6f053" providerId="ADAL" clId="{098F8610-5319-4C72-BEB2-2C5DDC686FFD}" dt="2026-10-30T07:48:23.135" v="393"/>
          <ac:inkMkLst>
            <pc:docMk/>
            <pc:sldMk cId="0" sldId="286"/>
            <ac:inkMk id="12" creationId="{CB724F8D-4CA1-EE49-C98B-D318FE7DFF84}"/>
          </ac:inkMkLst>
        </pc:inkChg>
      </pc:sldChg>
      <pc:sldChg chg="del">
        <pc:chgData name="Richard Peng" userId="9a3a89ac-6dd8-4a6b-97d3-85a7a6a6f053" providerId="ADAL" clId="{098F8610-5319-4C72-BEB2-2C5DDC686FFD}" dt="2026-10-30T07:48:36.952" v="394" actId="47"/>
        <pc:sldMkLst>
          <pc:docMk/>
          <pc:sldMk cId="0" sldId="287"/>
        </pc:sldMkLst>
      </pc:sldChg>
      <pc:sldChg chg="addSp modSp mod">
        <pc:chgData name="Richard Peng" userId="9a3a89ac-6dd8-4a6b-97d3-85a7a6a6f053" providerId="ADAL" clId="{098F8610-5319-4C72-BEB2-2C5DDC686FFD}" dt="2026-10-30T15:49:12.317" v="417"/>
        <pc:sldMkLst>
          <pc:docMk/>
          <pc:sldMk cId="0" sldId="289"/>
        </pc:sldMkLst>
        <pc:spChg chg="mod">
          <ac:chgData name="Richard Peng" userId="9a3a89ac-6dd8-4a6b-97d3-85a7a6a6f053" providerId="ADAL" clId="{098F8610-5319-4C72-BEB2-2C5DDC686FFD}" dt="2026-10-28T05:12:49.724" v="6" actId="27636"/>
          <ac:spMkLst>
            <pc:docMk/>
            <pc:sldMk cId="0" sldId="289"/>
            <ac:spMk id="503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30T15:49:12.317" v="417"/>
          <ac:grpSpMkLst>
            <pc:docMk/>
            <pc:sldMk cId="0" sldId="289"/>
            <ac:grpSpMk id="4" creationId="{70CFBE50-3C08-531B-1322-87FBABC2086D}"/>
          </ac:grpSpMkLst>
        </pc:grpChg>
        <pc:grpChg chg="mod">
          <ac:chgData name="Richard Peng" userId="9a3a89ac-6dd8-4a6b-97d3-85a7a6a6f053" providerId="ADAL" clId="{098F8610-5319-4C72-BEB2-2C5DDC686FFD}" dt="2026-10-30T15:48:04.469" v="414" actId="1076"/>
          <ac:grpSpMkLst>
            <pc:docMk/>
            <pc:sldMk cId="0" sldId="289"/>
            <ac:grpSpMk id="508" creationId="{00000000-0000-0000-0000-000000000000}"/>
          </ac:grpSpMkLst>
        </pc:grpChg>
        <pc:inkChg chg="add mod">
          <ac:chgData name="Richard Peng" userId="9a3a89ac-6dd8-4a6b-97d3-85a7a6a6f053" providerId="ADAL" clId="{098F8610-5319-4C72-BEB2-2C5DDC686FFD}" dt="2026-10-30T15:49:12.317" v="417"/>
          <ac:inkMkLst>
            <pc:docMk/>
            <pc:sldMk cId="0" sldId="289"/>
            <ac:inkMk id="2" creationId="{1F29F47A-AB16-E4B2-8D6C-8593D9F62C3E}"/>
          </ac:inkMkLst>
        </pc:inkChg>
        <pc:inkChg chg="add mod">
          <ac:chgData name="Richard Peng" userId="9a3a89ac-6dd8-4a6b-97d3-85a7a6a6f053" providerId="ADAL" clId="{098F8610-5319-4C72-BEB2-2C5DDC686FFD}" dt="2026-10-30T15:49:12.317" v="417"/>
          <ac:inkMkLst>
            <pc:docMk/>
            <pc:sldMk cId="0" sldId="289"/>
            <ac:inkMk id="3" creationId="{0F64DFEE-1C5A-87B0-FDC1-49C28F3FBE4D}"/>
          </ac:inkMkLst>
        </pc:inkChg>
      </pc:sldChg>
      <pc:sldChg chg="del">
        <pc:chgData name="Richard Peng" userId="9a3a89ac-6dd8-4a6b-97d3-85a7a6a6f053" providerId="ADAL" clId="{098F8610-5319-4C72-BEB2-2C5DDC686FFD}" dt="2026-10-30T15:50:35.623" v="418" actId="2696"/>
        <pc:sldMkLst>
          <pc:docMk/>
          <pc:sldMk cId="0" sldId="290"/>
        </pc:sldMkLst>
      </pc:sldChg>
      <pc:sldChg chg="add">
        <pc:chgData name="Richard Peng" userId="9a3a89ac-6dd8-4a6b-97d3-85a7a6a6f053" providerId="ADAL" clId="{098F8610-5319-4C72-BEB2-2C5DDC686FFD}" dt="2026-10-30T15:50:47.733" v="419"/>
        <pc:sldMkLst>
          <pc:docMk/>
          <pc:sldMk cId="2454102975" sldId="290"/>
        </pc:sldMkLst>
      </pc:sldChg>
      <pc:sldChg chg="del">
        <pc:chgData name="Richard Peng" userId="9a3a89ac-6dd8-4a6b-97d3-85a7a6a6f053" providerId="ADAL" clId="{098F8610-5319-4C72-BEB2-2C5DDC686FFD}" dt="2026-10-30T16:09:55.547" v="420" actId="47"/>
        <pc:sldMkLst>
          <pc:docMk/>
          <pc:sldMk cId="0" sldId="292"/>
        </pc:sldMkLst>
      </pc:sldChg>
      <pc:sldChg chg="del">
        <pc:chgData name="Richard Peng" userId="9a3a89ac-6dd8-4a6b-97d3-85a7a6a6f053" providerId="ADAL" clId="{098F8610-5319-4C72-BEB2-2C5DDC686FFD}" dt="2026-10-30T16:11:36.336" v="421" actId="47"/>
        <pc:sldMkLst>
          <pc:docMk/>
          <pc:sldMk cId="0" sldId="294"/>
        </pc:sldMkLst>
      </pc:sldChg>
      <pc:sldChg chg="del">
        <pc:chgData name="Richard Peng" userId="9a3a89ac-6dd8-4a6b-97d3-85a7a6a6f053" providerId="ADAL" clId="{098F8610-5319-4C72-BEB2-2C5DDC686FFD}" dt="2026-10-30T16:11:36.336" v="421" actId="47"/>
        <pc:sldMkLst>
          <pc:docMk/>
          <pc:sldMk cId="0" sldId="295"/>
        </pc:sldMkLst>
      </pc:sldChg>
      <pc:sldChg chg="del">
        <pc:chgData name="Richard Peng" userId="9a3a89ac-6dd8-4a6b-97d3-85a7a6a6f053" providerId="ADAL" clId="{098F8610-5319-4C72-BEB2-2C5DDC686FFD}" dt="2026-10-30T16:11:36.336" v="421" actId="47"/>
        <pc:sldMkLst>
          <pc:docMk/>
          <pc:sldMk cId="0" sldId="296"/>
        </pc:sldMkLst>
      </pc:sldChg>
      <pc:sldChg chg="del">
        <pc:chgData name="Richard Peng" userId="9a3a89ac-6dd8-4a6b-97d3-85a7a6a6f053" providerId="ADAL" clId="{098F8610-5319-4C72-BEB2-2C5DDC686FFD}" dt="2026-10-30T16:11:36.336" v="421" actId="47"/>
        <pc:sldMkLst>
          <pc:docMk/>
          <pc:sldMk cId="0" sldId="297"/>
        </pc:sldMkLst>
      </pc:sldChg>
      <pc:sldChg chg="modSp mod modNotes">
        <pc:chgData name="Richard Peng" userId="9a3a89ac-6dd8-4a6b-97d3-85a7a6a6f053" providerId="ADAL" clId="{098F8610-5319-4C72-BEB2-2C5DDC686FFD}" dt="2026-10-28T05:12:49.796" v="8" actId="27636"/>
        <pc:sldMkLst>
          <pc:docMk/>
          <pc:sldMk cId="0" sldId="298"/>
        </pc:sldMkLst>
        <pc:spChg chg="mod">
          <ac:chgData name="Richard Peng" userId="9a3a89ac-6dd8-4a6b-97d3-85a7a6a6f053" providerId="ADAL" clId="{098F8610-5319-4C72-BEB2-2C5DDC686FFD}" dt="2026-10-28T05:12:49.779" v="7" actId="27636"/>
          <ac:spMkLst>
            <pc:docMk/>
            <pc:sldMk cId="0" sldId="298"/>
            <ac:spMk id="587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49.796" v="8" actId="27636"/>
          <ac:spMkLst>
            <pc:docMk/>
            <pc:sldMk cId="0" sldId="298"/>
            <ac:spMk id="588" creationId="{00000000-0000-0000-0000-000000000000}"/>
          </ac:spMkLst>
        </pc:spChg>
      </pc:sldChg>
      <pc:sldChg chg="addSp delSp modSp mod modNotes">
        <pc:chgData name="Richard Peng" userId="9a3a89ac-6dd8-4a6b-97d3-85a7a6a6f053" providerId="ADAL" clId="{098F8610-5319-4C72-BEB2-2C5DDC686FFD}" dt="2026-10-30T16:15:35.006" v="435" actId="1076"/>
        <pc:sldMkLst>
          <pc:docMk/>
          <pc:sldMk cId="0" sldId="299"/>
        </pc:sldMkLst>
        <pc:spChg chg="add">
          <ac:chgData name="Richard Peng" userId="9a3a89ac-6dd8-4a6b-97d3-85a7a6a6f053" providerId="ADAL" clId="{098F8610-5319-4C72-BEB2-2C5DDC686FFD}" dt="2026-10-30T16:14:58.788" v="422"/>
          <ac:spMkLst>
            <pc:docMk/>
            <pc:sldMk cId="0" sldId="299"/>
            <ac:spMk id="2" creationId="{9E466490-E7E9-C11B-6EAD-C91E13E079FE}"/>
          </ac:spMkLst>
        </pc:spChg>
        <pc:spChg chg="add del mod">
          <ac:chgData name="Richard Peng" userId="9a3a89ac-6dd8-4a6b-97d3-85a7a6a6f053" providerId="ADAL" clId="{098F8610-5319-4C72-BEB2-2C5DDC686FFD}" dt="2026-10-30T16:15:29.722" v="433" actId="478"/>
          <ac:spMkLst>
            <pc:docMk/>
            <pc:sldMk cId="0" sldId="299"/>
            <ac:spMk id="3" creationId="{DB1B4823-CAF1-4358-ECF3-CC2207E14E5E}"/>
          </ac:spMkLst>
        </pc:spChg>
        <pc:picChg chg="add mod">
          <ac:chgData name="Richard Peng" userId="9a3a89ac-6dd8-4a6b-97d3-85a7a6a6f053" providerId="ADAL" clId="{098F8610-5319-4C72-BEB2-2C5DDC686FFD}" dt="2026-10-30T16:15:35.006" v="435" actId="1076"/>
          <ac:picMkLst>
            <pc:docMk/>
            <pc:sldMk cId="0" sldId="299"/>
            <ac:picMk id="5" creationId="{075B0F86-6F08-A536-EE30-55B33AA23A03}"/>
          </ac:picMkLst>
        </pc:picChg>
      </pc:sldChg>
      <pc:sldChg chg="modSp mod">
        <pc:chgData name="Richard Peng" userId="9a3a89ac-6dd8-4a6b-97d3-85a7a6a6f053" providerId="ADAL" clId="{098F8610-5319-4C72-BEB2-2C5DDC686FFD}" dt="2026-10-28T05:12:49.856" v="9" actId="27636"/>
        <pc:sldMkLst>
          <pc:docMk/>
          <pc:sldMk cId="0" sldId="301"/>
        </pc:sldMkLst>
        <pc:spChg chg="mod">
          <ac:chgData name="Richard Peng" userId="9a3a89ac-6dd8-4a6b-97d3-85a7a6a6f053" providerId="ADAL" clId="{098F8610-5319-4C72-BEB2-2C5DDC686FFD}" dt="2026-10-28T05:12:49.856" v="9" actId="27636"/>
          <ac:spMkLst>
            <pc:docMk/>
            <pc:sldMk cId="0" sldId="301"/>
            <ac:spMk id="626" creationId="{00000000-0000-0000-0000-000000000000}"/>
          </ac:spMkLst>
        </pc:spChg>
      </pc:sldChg>
      <pc:sldChg chg="modSp del mod">
        <pc:chgData name="Richard Peng" userId="9a3a89ac-6dd8-4a6b-97d3-85a7a6a6f053" providerId="ADAL" clId="{098F8610-5319-4C72-BEB2-2C5DDC686FFD}" dt="2026-10-30T16:21:17.473" v="442" actId="47"/>
        <pc:sldMkLst>
          <pc:docMk/>
          <pc:sldMk cId="0" sldId="302"/>
        </pc:sldMkLst>
        <pc:spChg chg="mod">
          <ac:chgData name="Richard Peng" userId="9a3a89ac-6dd8-4a6b-97d3-85a7a6a6f053" providerId="ADAL" clId="{098F8610-5319-4C72-BEB2-2C5DDC686FFD}" dt="2026-10-28T05:12:49.863" v="10" actId="27636"/>
          <ac:spMkLst>
            <pc:docMk/>
            <pc:sldMk cId="0" sldId="302"/>
            <ac:spMk id="632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49.870" v="11" actId="27636"/>
          <ac:spMkLst>
            <pc:docMk/>
            <pc:sldMk cId="0" sldId="302"/>
            <ac:spMk id="641" creationId="{00000000-0000-0000-0000-000000000000}"/>
          </ac:spMkLst>
        </pc:spChg>
      </pc:sldChg>
      <pc:sldChg chg="modSp del mod">
        <pc:chgData name="Richard Peng" userId="9a3a89ac-6dd8-4a6b-97d3-85a7a6a6f053" providerId="ADAL" clId="{098F8610-5319-4C72-BEB2-2C5DDC686FFD}" dt="2026-10-30T16:21:17.473" v="442" actId="47"/>
        <pc:sldMkLst>
          <pc:docMk/>
          <pc:sldMk cId="0" sldId="303"/>
        </pc:sldMkLst>
        <pc:spChg chg="mod">
          <ac:chgData name="Richard Peng" userId="9a3a89ac-6dd8-4a6b-97d3-85a7a6a6f053" providerId="ADAL" clId="{098F8610-5319-4C72-BEB2-2C5DDC686FFD}" dt="2026-10-28T05:12:49.892" v="12" actId="27636"/>
          <ac:spMkLst>
            <pc:docMk/>
            <pc:sldMk cId="0" sldId="303"/>
            <ac:spMk id="649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49.975" v="15" actId="27636"/>
          <ac:spMkLst>
            <pc:docMk/>
            <pc:sldMk cId="0" sldId="303"/>
            <ac:spMk id="650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49.942" v="13" actId="27636"/>
          <ac:spMkLst>
            <pc:docMk/>
            <pc:sldMk cId="0" sldId="303"/>
            <ac:spMk id="655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49.955" v="14" actId="27636"/>
          <ac:spMkLst>
            <pc:docMk/>
            <pc:sldMk cId="0" sldId="303"/>
            <ac:spMk id="656" creationId="{00000000-0000-0000-0000-000000000000}"/>
          </ac:spMkLst>
        </pc:spChg>
      </pc:sldChg>
      <pc:sldChg chg="modNotes">
        <pc:chgData name="Richard Peng" userId="9a3a89ac-6dd8-4a6b-97d3-85a7a6a6f053" providerId="ADAL" clId="{098F8610-5319-4C72-BEB2-2C5DDC686FFD}" dt="2026-10-28T05:12:49.602" v="0"/>
        <pc:sldMkLst>
          <pc:docMk/>
          <pc:sldMk cId="0" sldId="304"/>
        </pc:sldMkLst>
      </pc:sldChg>
      <pc:sldChg chg="modNotes">
        <pc:chgData name="Richard Peng" userId="9a3a89ac-6dd8-4a6b-97d3-85a7a6a6f053" providerId="ADAL" clId="{098F8610-5319-4C72-BEB2-2C5DDC686FFD}" dt="2026-10-28T05:12:49.602" v="0"/>
        <pc:sldMkLst>
          <pc:docMk/>
          <pc:sldMk cId="0" sldId="306"/>
        </pc:sldMkLst>
      </pc:sldChg>
      <pc:sldChg chg="addSp delSp modSp mod modNotes">
        <pc:chgData name="Richard Peng" userId="9a3a89ac-6dd8-4a6b-97d3-85a7a6a6f053" providerId="ADAL" clId="{098F8610-5319-4C72-BEB2-2C5DDC686FFD}" dt="2026-10-30T16:32:22.781" v="471"/>
        <pc:sldMkLst>
          <pc:docMk/>
          <pc:sldMk cId="0" sldId="308"/>
        </pc:sldMkLst>
        <pc:grpChg chg="mod">
          <ac:chgData name="Richard Peng" userId="9a3a89ac-6dd8-4a6b-97d3-85a7a6a6f053" providerId="ADAL" clId="{098F8610-5319-4C72-BEB2-2C5DDC686FFD}" dt="2026-10-30T16:30:51.399" v="453"/>
          <ac:grpSpMkLst>
            <pc:docMk/>
            <pc:sldMk cId="0" sldId="308"/>
            <ac:grpSpMk id="8" creationId="{E7E28DAD-AB2E-7B76-3BE6-3442EF431DD9}"/>
          </ac:grpSpMkLst>
        </pc:grpChg>
        <pc:grpChg chg="del mod">
          <ac:chgData name="Richard Peng" userId="9a3a89ac-6dd8-4a6b-97d3-85a7a6a6f053" providerId="ADAL" clId="{098F8610-5319-4C72-BEB2-2C5DDC686FFD}" dt="2026-10-30T16:31:52.404" v="459"/>
          <ac:grpSpMkLst>
            <pc:docMk/>
            <pc:sldMk cId="0" sldId="308"/>
            <ac:grpSpMk id="11" creationId="{77633199-5E62-E65D-2ED2-F8335CE9ADC5}"/>
          </ac:grpSpMkLst>
        </pc:grpChg>
        <pc:grpChg chg="del mod">
          <ac:chgData name="Richard Peng" userId="9a3a89ac-6dd8-4a6b-97d3-85a7a6a6f053" providerId="ADAL" clId="{098F8610-5319-4C72-BEB2-2C5DDC686FFD}" dt="2026-10-30T16:31:54.325" v="461"/>
          <ac:grpSpMkLst>
            <pc:docMk/>
            <pc:sldMk cId="0" sldId="308"/>
            <ac:grpSpMk id="13" creationId="{8BD40F55-9183-11F1-65D1-F765DA3FD30C}"/>
          </ac:grpSpMkLst>
        </pc:grpChg>
        <pc:grpChg chg="mod">
          <ac:chgData name="Richard Peng" userId="9a3a89ac-6dd8-4a6b-97d3-85a7a6a6f053" providerId="ADAL" clId="{098F8610-5319-4C72-BEB2-2C5DDC686FFD}" dt="2026-10-30T16:31:54.325" v="461"/>
          <ac:grpSpMkLst>
            <pc:docMk/>
            <pc:sldMk cId="0" sldId="308"/>
            <ac:grpSpMk id="15" creationId="{20BB6213-6BDE-4723-143A-419B0A27E336}"/>
          </ac:grpSpMkLst>
        </pc:grpChg>
        <pc:grpChg chg="mod">
          <ac:chgData name="Richard Peng" userId="9a3a89ac-6dd8-4a6b-97d3-85a7a6a6f053" providerId="ADAL" clId="{098F8610-5319-4C72-BEB2-2C5DDC686FFD}" dt="2026-10-30T16:32:22.781" v="471"/>
          <ac:grpSpMkLst>
            <pc:docMk/>
            <pc:sldMk cId="0" sldId="308"/>
            <ac:grpSpMk id="23" creationId="{C81B6122-535C-7E39-AD52-C99ECAB1CA38}"/>
          </ac:grpSpMkLst>
        </pc:grpChg>
        <pc:picChg chg="add mod">
          <ac:chgData name="Richard Peng" userId="9a3a89ac-6dd8-4a6b-97d3-85a7a6a6f053" providerId="ADAL" clId="{098F8610-5319-4C72-BEB2-2C5DDC686FFD}" dt="2026-10-30T16:29:56.487" v="446" actId="1076"/>
          <ac:picMkLst>
            <pc:docMk/>
            <pc:sldMk cId="0" sldId="308"/>
            <ac:picMk id="3" creationId="{4A0796F6-0AD9-A2F1-6ABA-EDD17E73F0CE}"/>
          </ac:picMkLst>
        </pc:picChg>
        <pc:picChg chg="add mod">
          <ac:chgData name="Richard Peng" userId="9a3a89ac-6dd8-4a6b-97d3-85a7a6a6f053" providerId="ADAL" clId="{098F8610-5319-4C72-BEB2-2C5DDC686FFD}" dt="2026-10-30T16:30:43.750" v="448" actId="1076"/>
          <ac:picMkLst>
            <pc:docMk/>
            <pc:sldMk cId="0" sldId="308"/>
            <ac:picMk id="5" creationId="{453A7E52-1446-7FD7-425E-595BE49F8ECC}"/>
          </ac:picMkLst>
        </pc:picChg>
        <pc:inkChg chg="add del mod">
          <ac:chgData name="Richard Peng" userId="9a3a89ac-6dd8-4a6b-97d3-85a7a6a6f053" providerId="ADAL" clId="{098F8610-5319-4C72-BEB2-2C5DDC686FFD}" dt="2026-10-30T16:30:52.154" v="454" actId="9405"/>
          <ac:inkMkLst>
            <pc:docMk/>
            <pc:sldMk cId="0" sldId="308"/>
            <ac:inkMk id="6" creationId="{2500B85E-53A7-6352-B88E-D6C6C1FC71D1}"/>
          </ac:inkMkLst>
        </pc:inkChg>
        <pc:inkChg chg="add del mod">
          <ac:chgData name="Richard Peng" userId="9a3a89ac-6dd8-4a6b-97d3-85a7a6a6f053" providerId="ADAL" clId="{098F8610-5319-4C72-BEB2-2C5DDC686FFD}" dt="2026-10-30T16:30:51.399" v="453"/>
          <ac:inkMkLst>
            <pc:docMk/>
            <pc:sldMk cId="0" sldId="308"/>
            <ac:inkMk id="7" creationId="{090B8990-D0BA-4E9D-3020-017B4334E8DC}"/>
          </ac:inkMkLst>
        </pc:inkChg>
        <pc:inkChg chg="add mod">
          <ac:chgData name="Richard Peng" userId="9a3a89ac-6dd8-4a6b-97d3-85a7a6a6f053" providerId="ADAL" clId="{098F8610-5319-4C72-BEB2-2C5DDC686FFD}" dt="2026-10-30T16:31:54.325" v="461"/>
          <ac:inkMkLst>
            <pc:docMk/>
            <pc:sldMk cId="0" sldId="308"/>
            <ac:inkMk id="9" creationId="{5FEF5725-F165-6654-D5C8-FC5B2E2354F6}"/>
          </ac:inkMkLst>
        </pc:inkChg>
        <pc:inkChg chg="add mod">
          <ac:chgData name="Richard Peng" userId="9a3a89ac-6dd8-4a6b-97d3-85a7a6a6f053" providerId="ADAL" clId="{098F8610-5319-4C72-BEB2-2C5DDC686FFD}" dt="2026-10-30T16:31:54.325" v="461"/>
          <ac:inkMkLst>
            <pc:docMk/>
            <pc:sldMk cId="0" sldId="308"/>
            <ac:inkMk id="10" creationId="{D0C947E9-4DFB-D39B-4F5A-AF493CDA12B5}"/>
          </ac:inkMkLst>
        </pc:inkChg>
        <pc:inkChg chg="add mod">
          <ac:chgData name="Richard Peng" userId="9a3a89ac-6dd8-4a6b-97d3-85a7a6a6f053" providerId="ADAL" clId="{098F8610-5319-4C72-BEB2-2C5DDC686FFD}" dt="2026-10-30T16:31:54.325" v="461"/>
          <ac:inkMkLst>
            <pc:docMk/>
            <pc:sldMk cId="0" sldId="308"/>
            <ac:inkMk id="12" creationId="{5AB8362C-D4F0-3B70-E967-CAD0ABB9384C}"/>
          </ac:inkMkLst>
        </pc:inkChg>
        <pc:inkChg chg="add mod">
          <ac:chgData name="Richard Peng" userId="9a3a89ac-6dd8-4a6b-97d3-85a7a6a6f053" providerId="ADAL" clId="{098F8610-5319-4C72-BEB2-2C5DDC686FFD}" dt="2026-10-30T16:31:54.325" v="461"/>
          <ac:inkMkLst>
            <pc:docMk/>
            <pc:sldMk cId="0" sldId="308"/>
            <ac:inkMk id="14" creationId="{B773CCC0-342B-6257-A6E2-73B6995D728B}"/>
          </ac:inkMkLst>
        </pc:inkChg>
        <pc:inkChg chg="add">
          <ac:chgData name="Richard Peng" userId="9a3a89ac-6dd8-4a6b-97d3-85a7a6a6f053" providerId="ADAL" clId="{098F8610-5319-4C72-BEB2-2C5DDC686FFD}" dt="2026-10-30T16:32:14.224" v="462" actId="9405"/>
          <ac:inkMkLst>
            <pc:docMk/>
            <pc:sldMk cId="0" sldId="308"/>
            <ac:inkMk id="16" creationId="{72A35F44-0F93-22D5-CDB4-ADC36C1E5B49}"/>
          </ac:inkMkLst>
        </pc:inkChg>
        <pc:inkChg chg="add del">
          <ac:chgData name="Richard Peng" userId="9a3a89ac-6dd8-4a6b-97d3-85a7a6a6f053" providerId="ADAL" clId="{098F8610-5319-4C72-BEB2-2C5DDC686FFD}" dt="2026-10-30T16:32:18.135" v="466" actId="9405"/>
          <ac:inkMkLst>
            <pc:docMk/>
            <pc:sldMk cId="0" sldId="308"/>
            <ac:inkMk id="17" creationId="{CAB939D9-3D75-834B-C7A5-1A87EB4171AA}"/>
          </ac:inkMkLst>
        </pc:inkChg>
        <pc:inkChg chg="add del">
          <ac:chgData name="Richard Peng" userId="9a3a89ac-6dd8-4a6b-97d3-85a7a6a6f053" providerId="ADAL" clId="{098F8610-5319-4C72-BEB2-2C5DDC686FFD}" dt="2026-10-30T16:32:17.712" v="465" actId="9405"/>
          <ac:inkMkLst>
            <pc:docMk/>
            <pc:sldMk cId="0" sldId="308"/>
            <ac:inkMk id="18" creationId="{F144F698-EF10-2362-8AC3-F3F95292B069}"/>
          </ac:inkMkLst>
        </pc:inkChg>
        <pc:inkChg chg="add mod">
          <ac:chgData name="Richard Peng" userId="9a3a89ac-6dd8-4a6b-97d3-85a7a6a6f053" providerId="ADAL" clId="{098F8610-5319-4C72-BEB2-2C5DDC686FFD}" dt="2026-10-30T16:32:22.781" v="471"/>
          <ac:inkMkLst>
            <pc:docMk/>
            <pc:sldMk cId="0" sldId="308"/>
            <ac:inkMk id="19" creationId="{2B34F7C1-0303-6AE1-58DB-90BCFED3AA99}"/>
          </ac:inkMkLst>
        </pc:inkChg>
        <pc:inkChg chg="add mod">
          <ac:chgData name="Richard Peng" userId="9a3a89ac-6dd8-4a6b-97d3-85a7a6a6f053" providerId="ADAL" clId="{098F8610-5319-4C72-BEB2-2C5DDC686FFD}" dt="2026-10-30T16:32:22.781" v="471"/>
          <ac:inkMkLst>
            <pc:docMk/>
            <pc:sldMk cId="0" sldId="308"/>
            <ac:inkMk id="20" creationId="{2B071AF0-F868-5AED-5921-6F3DC8C93034}"/>
          </ac:inkMkLst>
        </pc:inkChg>
        <pc:inkChg chg="add mod">
          <ac:chgData name="Richard Peng" userId="9a3a89ac-6dd8-4a6b-97d3-85a7a6a6f053" providerId="ADAL" clId="{098F8610-5319-4C72-BEB2-2C5DDC686FFD}" dt="2026-10-30T16:32:22.781" v="471"/>
          <ac:inkMkLst>
            <pc:docMk/>
            <pc:sldMk cId="0" sldId="308"/>
            <ac:inkMk id="21" creationId="{F5A130A1-5C71-3E90-9CE1-45695165F747}"/>
          </ac:inkMkLst>
        </pc:inkChg>
        <pc:inkChg chg="add mod">
          <ac:chgData name="Richard Peng" userId="9a3a89ac-6dd8-4a6b-97d3-85a7a6a6f053" providerId="ADAL" clId="{098F8610-5319-4C72-BEB2-2C5DDC686FFD}" dt="2026-10-30T16:32:22.781" v="471"/>
          <ac:inkMkLst>
            <pc:docMk/>
            <pc:sldMk cId="0" sldId="308"/>
            <ac:inkMk id="22" creationId="{7AD12B01-C49F-F192-3945-4F413318490A}"/>
          </ac:inkMkLst>
        </pc:inkChg>
      </pc:sldChg>
      <pc:sldChg chg="addSp modSp mod">
        <pc:chgData name="Richard Peng" userId="9a3a89ac-6dd8-4a6b-97d3-85a7a6a6f053" providerId="ADAL" clId="{098F8610-5319-4C72-BEB2-2C5DDC686FFD}" dt="2026-10-30T16:36:15.961" v="481" actId="20577"/>
        <pc:sldMkLst>
          <pc:docMk/>
          <pc:sldMk cId="0" sldId="309"/>
        </pc:sldMkLst>
        <pc:spChg chg="mod">
          <ac:chgData name="Richard Peng" userId="9a3a89ac-6dd8-4a6b-97d3-85a7a6a6f053" providerId="ADAL" clId="{098F8610-5319-4C72-BEB2-2C5DDC686FFD}" dt="2026-10-30T16:36:15.961" v="481" actId="20577"/>
          <ac:spMkLst>
            <pc:docMk/>
            <pc:sldMk cId="0" sldId="309"/>
            <ac:spMk id="713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30T16:35:43.645" v="476"/>
          <ac:grpSpMkLst>
            <pc:docMk/>
            <pc:sldMk cId="0" sldId="309"/>
            <ac:grpSpMk id="6" creationId="{15578A72-E972-C4F0-11DD-52CE2B80E15F}"/>
          </ac:grpSpMkLst>
        </pc:grpChg>
        <pc:picChg chg="add mod">
          <ac:chgData name="Richard Peng" userId="9a3a89ac-6dd8-4a6b-97d3-85a7a6a6f053" providerId="ADAL" clId="{098F8610-5319-4C72-BEB2-2C5DDC686FFD}" dt="2026-10-30T16:35:35.315" v="473" actId="1076"/>
          <ac:picMkLst>
            <pc:docMk/>
            <pc:sldMk cId="0" sldId="309"/>
            <ac:picMk id="3" creationId="{28F95E37-9D7F-E97E-7741-9402470762AF}"/>
          </ac:picMkLst>
        </pc:picChg>
        <pc:inkChg chg="add mod">
          <ac:chgData name="Richard Peng" userId="9a3a89ac-6dd8-4a6b-97d3-85a7a6a6f053" providerId="ADAL" clId="{098F8610-5319-4C72-BEB2-2C5DDC686FFD}" dt="2026-10-30T16:35:43.645" v="476"/>
          <ac:inkMkLst>
            <pc:docMk/>
            <pc:sldMk cId="0" sldId="309"/>
            <ac:inkMk id="4" creationId="{2FAEC325-EE97-11AC-4359-55F62CB4997F}"/>
          </ac:inkMkLst>
        </pc:inkChg>
        <pc:inkChg chg="add mod">
          <ac:chgData name="Richard Peng" userId="9a3a89ac-6dd8-4a6b-97d3-85a7a6a6f053" providerId="ADAL" clId="{098F8610-5319-4C72-BEB2-2C5DDC686FFD}" dt="2026-10-30T16:35:43.645" v="476"/>
          <ac:inkMkLst>
            <pc:docMk/>
            <pc:sldMk cId="0" sldId="309"/>
            <ac:inkMk id="5" creationId="{DA5C63C7-90DC-DDAB-D67E-4CFE2F57049A}"/>
          </ac:inkMkLst>
        </pc:inkChg>
      </pc:sldChg>
      <pc:sldChg chg="modNotes">
        <pc:chgData name="Richard Peng" userId="9a3a89ac-6dd8-4a6b-97d3-85a7a6a6f053" providerId="ADAL" clId="{098F8610-5319-4C72-BEB2-2C5DDC686FFD}" dt="2026-10-28T05:12:49.602" v="0"/>
        <pc:sldMkLst>
          <pc:docMk/>
          <pc:sldMk cId="0" sldId="310"/>
        </pc:sldMkLst>
      </pc:sldChg>
      <pc:sldChg chg="modSp mod modNotes">
        <pc:chgData name="Richard Peng" userId="9a3a89ac-6dd8-4a6b-97d3-85a7a6a6f053" providerId="ADAL" clId="{098F8610-5319-4C72-BEB2-2C5DDC686FFD}" dt="2026-10-28T05:12:50.110" v="17" actId="27636"/>
        <pc:sldMkLst>
          <pc:docMk/>
          <pc:sldMk cId="0" sldId="311"/>
        </pc:sldMkLst>
        <pc:spChg chg="mod">
          <ac:chgData name="Richard Peng" userId="9a3a89ac-6dd8-4a6b-97d3-85a7a6a6f053" providerId="ADAL" clId="{098F8610-5319-4C72-BEB2-2C5DDC686FFD}" dt="2026-10-28T05:12:50.110" v="17" actId="27636"/>
          <ac:spMkLst>
            <pc:docMk/>
            <pc:sldMk cId="0" sldId="311"/>
            <ac:spMk id="737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50.109" v="16" actId="27636"/>
          <ac:spMkLst>
            <pc:docMk/>
            <pc:sldMk cId="0" sldId="311"/>
            <ac:spMk id="738" creationId="{00000000-0000-0000-0000-000000000000}"/>
          </ac:spMkLst>
        </pc:spChg>
      </pc:sldChg>
      <pc:sldChg chg="modSp mod modNotes">
        <pc:chgData name="Richard Peng" userId="9a3a89ac-6dd8-4a6b-97d3-85a7a6a6f053" providerId="ADAL" clId="{098F8610-5319-4C72-BEB2-2C5DDC686FFD}" dt="2026-10-28T05:12:50.113" v="20" actId="27636"/>
        <pc:sldMkLst>
          <pc:docMk/>
          <pc:sldMk cId="0" sldId="312"/>
        </pc:sldMkLst>
        <pc:spChg chg="mod">
          <ac:chgData name="Richard Peng" userId="9a3a89ac-6dd8-4a6b-97d3-85a7a6a6f053" providerId="ADAL" clId="{098F8610-5319-4C72-BEB2-2C5DDC686FFD}" dt="2026-10-28T05:12:50.112" v="18" actId="27636"/>
          <ac:spMkLst>
            <pc:docMk/>
            <pc:sldMk cId="0" sldId="312"/>
            <ac:spMk id="751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50.113" v="19" actId="27636"/>
          <ac:spMkLst>
            <pc:docMk/>
            <pc:sldMk cId="0" sldId="312"/>
            <ac:spMk id="752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50.113" v="20" actId="27636"/>
          <ac:spMkLst>
            <pc:docMk/>
            <pc:sldMk cId="0" sldId="312"/>
            <ac:spMk id="753" creationId="{00000000-0000-0000-0000-000000000000}"/>
          </ac:spMkLst>
        </pc:spChg>
      </pc:sldChg>
      <pc:sldChg chg="addSp modSp mod modNotes">
        <pc:chgData name="Richard Peng" userId="9a3a89ac-6dd8-4a6b-97d3-85a7a6a6f053" providerId="ADAL" clId="{098F8610-5319-4C72-BEB2-2C5DDC686FFD}" dt="2026-10-30T17:03:38.140" v="542" actId="1076"/>
        <pc:sldMkLst>
          <pc:docMk/>
          <pc:sldMk cId="0" sldId="314"/>
        </pc:sldMkLst>
        <pc:spChg chg="add mod">
          <ac:chgData name="Richard Peng" userId="9a3a89ac-6dd8-4a6b-97d3-85a7a6a6f053" providerId="ADAL" clId="{098F8610-5319-4C72-BEB2-2C5DDC686FFD}" dt="2026-10-30T17:03:38.140" v="542" actId="1076"/>
          <ac:spMkLst>
            <pc:docMk/>
            <pc:sldMk cId="0" sldId="314"/>
            <ac:spMk id="8" creationId="{94595F68-D46E-4452-D0ED-733261501036}"/>
          </ac:spMkLst>
        </pc:spChg>
        <pc:spChg chg="mod">
          <ac:chgData name="Richard Peng" userId="9a3a89ac-6dd8-4a6b-97d3-85a7a6a6f053" providerId="ADAL" clId="{098F8610-5319-4C72-BEB2-2C5DDC686FFD}" dt="2026-10-28T05:12:50.118" v="21" actId="27636"/>
          <ac:spMkLst>
            <pc:docMk/>
            <pc:sldMk cId="0" sldId="314"/>
            <ac:spMk id="773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28T05:12:50.118" v="22" actId="27636"/>
          <ac:spMkLst>
            <pc:docMk/>
            <pc:sldMk cId="0" sldId="314"/>
            <ac:spMk id="774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30T17:02:52.684" v="531" actId="1076"/>
          <ac:spMkLst>
            <pc:docMk/>
            <pc:sldMk cId="0" sldId="314"/>
            <ac:spMk id="781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30T17:03:09.776" v="537"/>
          <ac:grpSpMkLst>
            <pc:docMk/>
            <pc:sldMk cId="0" sldId="314"/>
            <ac:grpSpMk id="6" creationId="{875F9595-8825-BFBC-DB2E-4342E3FBE158}"/>
          </ac:grpSpMkLst>
        </pc:grpChg>
        <pc:grpChg chg="mod">
          <ac:chgData name="Richard Peng" userId="9a3a89ac-6dd8-4a6b-97d3-85a7a6a6f053" providerId="ADAL" clId="{098F8610-5319-4C72-BEB2-2C5DDC686FFD}" dt="2026-10-30T17:02:59.373" v="533" actId="1076"/>
          <ac:grpSpMkLst>
            <pc:docMk/>
            <pc:sldMk cId="0" sldId="314"/>
            <ac:grpSpMk id="775" creationId="{00000000-0000-0000-0000-000000000000}"/>
          </ac:grpSpMkLst>
        </pc:grpChg>
        <pc:picChg chg="add mod">
          <ac:chgData name="Richard Peng" userId="9a3a89ac-6dd8-4a6b-97d3-85a7a6a6f053" providerId="ADAL" clId="{098F8610-5319-4C72-BEB2-2C5DDC686FFD}" dt="2026-10-30T17:03:01.813" v="534" actId="14100"/>
          <ac:picMkLst>
            <pc:docMk/>
            <pc:sldMk cId="0" sldId="314"/>
            <ac:picMk id="3" creationId="{591731B1-4C75-B7BE-9E5F-AF62812518E8}"/>
          </ac:picMkLst>
        </pc:picChg>
        <pc:inkChg chg="add mod">
          <ac:chgData name="Richard Peng" userId="9a3a89ac-6dd8-4a6b-97d3-85a7a6a6f053" providerId="ADAL" clId="{098F8610-5319-4C72-BEB2-2C5DDC686FFD}" dt="2026-10-30T17:03:09.776" v="537"/>
          <ac:inkMkLst>
            <pc:docMk/>
            <pc:sldMk cId="0" sldId="314"/>
            <ac:inkMk id="4" creationId="{091668D1-6C47-ACAA-C076-41BCC9D9A8F4}"/>
          </ac:inkMkLst>
        </pc:inkChg>
        <pc:inkChg chg="add mod">
          <ac:chgData name="Richard Peng" userId="9a3a89ac-6dd8-4a6b-97d3-85a7a6a6f053" providerId="ADAL" clId="{098F8610-5319-4C72-BEB2-2C5DDC686FFD}" dt="2026-10-30T17:03:09.776" v="537"/>
          <ac:inkMkLst>
            <pc:docMk/>
            <pc:sldMk cId="0" sldId="314"/>
            <ac:inkMk id="5" creationId="{102A626A-753D-B82C-B059-C0B4094D7B6A}"/>
          </ac:inkMkLst>
        </pc:inkChg>
      </pc:sldChg>
      <pc:sldChg chg="modSp del mod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17"/>
        </pc:sldMkLst>
        <pc:spChg chg="mod">
          <ac:chgData name="Richard Peng" userId="9a3a89ac-6dd8-4a6b-97d3-85a7a6a6f053" providerId="ADAL" clId="{098F8610-5319-4C72-BEB2-2C5DDC686FFD}" dt="2026-10-28T05:12:50.118" v="23" actId="27636"/>
          <ac:spMkLst>
            <pc:docMk/>
            <pc:sldMk cId="0" sldId="317"/>
            <ac:spMk id="802" creationId="{00000000-0000-0000-0000-000000000000}"/>
          </ac:spMkLst>
        </pc:spChg>
      </pc:sldChg>
      <pc:sldChg chg="del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18"/>
        </pc:sldMkLst>
      </pc:sldChg>
      <pc:sldChg chg="del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19"/>
        </pc:sldMkLst>
      </pc:sldChg>
      <pc:sldChg chg="del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20"/>
        </pc:sldMkLst>
      </pc:sldChg>
      <pc:sldChg chg="del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21"/>
        </pc:sldMkLst>
      </pc:sldChg>
      <pc:sldChg chg="del">
        <pc:chgData name="Richard Peng" userId="9a3a89ac-6dd8-4a6b-97d3-85a7a6a6f053" providerId="ADAL" clId="{098F8610-5319-4C72-BEB2-2C5DDC686FFD}" dt="2026-10-30T17:17:07.387" v="556" actId="47"/>
        <pc:sldMkLst>
          <pc:docMk/>
          <pc:sldMk cId="0" sldId="322"/>
        </pc:sldMkLst>
      </pc:sldChg>
      <pc:sldChg chg="modSp mod">
        <pc:chgData name="Richard Peng" userId="9a3a89ac-6dd8-4a6b-97d3-85a7a6a6f053" providerId="ADAL" clId="{098F8610-5319-4C72-BEB2-2C5DDC686FFD}" dt="2026-10-28T05:12:50.127" v="24" actId="27636"/>
        <pc:sldMkLst>
          <pc:docMk/>
          <pc:sldMk cId="0" sldId="324"/>
        </pc:sldMkLst>
        <pc:spChg chg="mod">
          <ac:chgData name="Richard Peng" userId="9a3a89ac-6dd8-4a6b-97d3-85a7a6a6f053" providerId="ADAL" clId="{098F8610-5319-4C72-BEB2-2C5DDC686FFD}" dt="2026-10-28T05:12:50.127" v="24" actId="27636"/>
          <ac:spMkLst>
            <pc:docMk/>
            <pc:sldMk cId="0" sldId="324"/>
            <ac:spMk id="836" creationId="{00000000-0000-0000-0000-000000000000}"/>
          </ac:spMkLst>
        </pc:spChg>
      </pc:sldChg>
      <pc:sldChg chg="modSp mod">
        <pc:chgData name="Richard Peng" userId="9a3a89ac-6dd8-4a6b-97d3-85a7a6a6f053" providerId="ADAL" clId="{098F8610-5319-4C72-BEB2-2C5DDC686FFD}" dt="2026-10-28T05:12:50.130" v="25" actId="27636"/>
        <pc:sldMkLst>
          <pc:docMk/>
          <pc:sldMk cId="0" sldId="325"/>
        </pc:sldMkLst>
        <pc:spChg chg="mod">
          <ac:chgData name="Richard Peng" userId="9a3a89ac-6dd8-4a6b-97d3-85a7a6a6f053" providerId="ADAL" clId="{098F8610-5319-4C72-BEB2-2C5DDC686FFD}" dt="2026-10-28T05:12:50.130" v="25" actId="27636"/>
          <ac:spMkLst>
            <pc:docMk/>
            <pc:sldMk cId="0" sldId="325"/>
            <ac:spMk id="866" creationId="{00000000-0000-0000-0000-000000000000}"/>
          </ac:spMkLst>
        </pc:spChg>
      </pc:sldChg>
      <pc:sldChg chg="modSp mod">
        <pc:chgData name="Richard Peng" userId="9a3a89ac-6dd8-4a6b-97d3-85a7a6a6f053" providerId="ADAL" clId="{098F8610-5319-4C72-BEB2-2C5DDC686FFD}" dt="2026-10-28T05:12:50.130" v="26" actId="27636"/>
        <pc:sldMkLst>
          <pc:docMk/>
          <pc:sldMk cId="0" sldId="326"/>
        </pc:sldMkLst>
        <pc:spChg chg="mod">
          <ac:chgData name="Richard Peng" userId="9a3a89ac-6dd8-4a6b-97d3-85a7a6a6f053" providerId="ADAL" clId="{098F8610-5319-4C72-BEB2-2C5DDC686FFD}" dt="2026-10-28T05:12:50.130" v="26" actId="27636"/>
          <ac:spMkLst>
            <pc:docMk/>
            <pc:sldMk cId="0" sldId="326"/>
            <ac:spMk id="882" creationId="{00000000-0000-0000-0000-000000000000}"/>
          </ac:spMkLst>
        </pc:spChg>
      </pc:sldChg>
      <pc:sldChg chg="modSp mod">
        <pc:chgData name="Richard Peng" userId="9a3a89ac-6dd8-4a6b-97d3-85a7a6a6f053" providerId="ADAL" clId="{098F8610-5319-4C72-BEB2-2C5DDC686FFD}" dt="2026-10-28T05:12:50.130" v="27" actId="27636"/>
        <pc:sldMkLst>
          <pc:docMk/>
          <pc:sldMk cId="0" sldId="327"/>
        </pc:sldMkLst>
        <pc:spChg chg="mod">
          <ac:chgData name="Richard Peng" userId="9a3a89ac-6dd8-4a6b-97d3-85a7a6a6f053" providerId="ADAL" clId="{098F8610-5319-4C72-BEB2-2C5DDC686FFD}" dt="2026-10-28T05:12:50.130" v="27" actId="27636"/>
          <ac:spMkLst>
            <pc:docMk/>
            <pc:sldMk cId="0" sldId="327"/>
            <ac:spMk id="897" creationId="{00000000-0000-0000-0000-000000000000}"/>
          </ac:spMkLst>
        </pc:spChg>
      </pc:sldChg>
      <pc:sldChg chg="addSp modSp mod">
        <pc:chgData name="Richard Peng" userId="9a3a89ac-6dd8-4a6b-97d3-85a7a6a6f053" providerId="ADAL" clId="{098F8610-5319-4C72-BEB2-2C5DDC686FFD}" dt="2026-10-30T18:35:20.283" v="590"/>
        <pc:sldMkLst>
          <pc:docMk/>
          <pc:sldMk cId="0" sldId="331"/>
        </pc:sldMkLst>
        <pc:spChg chg="add mod">
          <ac:chgData name="Richard Peng" userId="9a3a89ac-6dd8-4a6b-97d3-85a7a6a6f053" providerId="ADAL" clId="{098F8610-5319-4C72-BEB2-2C5DDC686FFD}" dt="2026-10-30T18:33:46.202" v="576" actId="1076"/>
          <ac:spMkLst>
            <pc:docMk/>
            <pc:sldMk cId="0" sldId="331"/>
            <ac:spMk id="3" creationId="{EE978165-F224-A341-B0DD-DC02EF1B25C2}"/>
          </ac:spMkLst>
        </pc:spChg>
        <pc:spChg chg="mod">
          <ac:chgData name="Richard Peng" userId="9a3a89ac-6dd8-4a6b-97d3-85a7a6a6f053" providerId="ADAL" clId="{098F8610-5319-4C72-BEB2-2C5DDC686FFD}" dt="2026-10-30T18:35:05.465" v="583" actId="1076"/>
          <ac:spMkLst>
            <pc:docMk/>
            <pc:sldMk cId="0" sldId="331"/>
            <ac:spMk id="914" creationId="{00000000-0000-0000-0000-000000000000}"/>
          </ac:spMkLst>
        </pc:spChg>
        <pc:grpChg chg="mod">
          <ac:chgData name="Richard Peng" userId="9a3a89ac-6dd8-4a6b-97d3-85a7a6a6f053" providerId="ADAL" clId="{098F8610-5319-4C72-BEB2-2C5DDC686FFD}" dt="2026-10-30T18:35:15.282" v="587"/>
          <ac:grpSpMkLst>
            <pc:docMk/>
            <pc:sldMk cId="0" sldId="331"/>
            <ac:grpSpMk id="10" creationId="{71C7673E-2399-9A69-3BC2-64CE344BC506}"/>
          </ac:grpSpMkLst>
        </pc:grpChg>
        <pc:grpChg chg="mod">
          <ac:chgData name="Richard Peng" userId="9a3a89ac-6dd8-4a6b-97d3-85a7a6a6f053" providerId="ADAL" clId="{098F8610-5319-4C72-BEB2-2C5DDC686FFD}" dt="2026-10-30T18:35:20.283" v="590"/>
          <ac:grpSpMkLst>
            <pc:docMk/>
            <pc:sldMk cId="0" sldId="331"/>
            <ac:grpSpMk id="13" creationId="{B2D4478E-0051-3ECD-078C-8364D7DCE326}"/>
          </ac:grpSpMkLst>
        </pc:grpChg>
        <pc:picChg chg="add mod">
          <ac:chgData name="Richard Peng" userId="9a3a89ac-6dd8-4a6b-97d3-85a7a6a6f053" providerId="ADAL" clId="{098F8610-5319-4C72-BEB2-2C5DDC686FFD}" dt="2026-10-30T18:35:07.937" v="584" actId="1076"/>
          <ac:picMkLst>
            <pc:docMk/>
            <pc:sldMk cId="0" sldId="331"/>
            <ac:picMk id="5" creationId="{EDDE5B20-20DA-C4B8-BD59-3D4ED900709E}"/>
          </ac:picMkLst>
        </pc:picChg>
        <pc:picChg chg="add mod">
          <ac:chgData name="Richard Peng" userId="9a3a89ac-6dd8-4a6b-97d3-85a7a6a6f053" providerId="ADAL" clId="{098F8610-5319-4C72-BEB2-2C5DDC686FFD}" dt="2026-10-30T18:35:01.275" v="582" actId="1076"/>
          <ac:picMkLst>
            <pc:docMk/>
            <pc:sldMk cId="0" sldId="331"/>
            <ac:picMk id="7" creationId="{EB95FCAA-187B-8DFF-53DA-7EF00452FEAA}"/>
          </ac:picMkLst>
        </pc:picChg>
        <pc:inkChg chg="add mod">
          <ac:chgData name="Richard Peng" userId="9a3a89ac-6dd8-4a6b-97d3-85a7a6a6f053" providerId="ADAL" clId="{098F8610-5319-4C72-BEB2-2C5DDC686FFD}" dt="2026-10-30T18:35:15.282" v="587"/>
          <ac:inkMkLst>
            <pc:docMk/>
            <pc:sldMk cId="0" sldId="331"/>
            <ac:inkMk id="8" creationId="{FF4B5317-3FFB-E615-F6E9-908EB4AB5951}"/>
          </ac:inkMkLst>
        </pc:inkChg>
        <pc:inkChg chg="add mod">
          <ac:chgData name="Richard Peng" userId="9a3a89ac-6dd8-4a6b-97d3-85a7a6a6f053" providerId="ADAL" clId="{098F8610-5319-4C72-BEB2-2C5DDC686FFD}" dt="2026-10-30T18:35:15.282" v="587"/>
          <ac:inkMkLst>
            <pc:docMk/>
            <pc:sldMk cId="0" sldId="331"/>
            <ac:inkMk id="9" creationId="{4743DFC9-9D29-6B3F-CED1-DD9383AE5826}"/>
          </ac:inkMkLst>
        </pc:inkChg>
        <pc:inkChg chg="add mod">
          <ac:chgData name="Richard Peng" userId="9a3a89ac-6dd8-4a6b-97d3-85a7a6a6f053" providerId="ADAL" clId="{098F8610-5319-4C72-BEB2-2C5DDC686FFD}" dt="2026-10-30T18:35:20.283" v="590"/>
          <ac:inkMkLst>
            <pc:docMk/>
            <pc:sldMk cId="0" sldId="331"/>
            <ac:inkMk id="11" creationId="{EB7815B0-0CF8-741F-C9B3-9368BEB924F3}"/>
          </ac:inkMkLst>
        </pc:inkChg>
        <pc:inkChg chg="add mod">
          <ac:chgData name="Richard Peng" userId="9a3a89ac-6dd8-4a6b-97d3-85a7a6a6f053" providerId="ADAL" clId="{098F8610-5319-4C72-BEB2-2C5DDC686FFD}" dt="2026-10-30T18:35:20.283" v="590"/>
          <ac:inkMkLst>
            <pc:docMk/>
            <pc:sldMk cId="0" sldId="331"/>
            <ac:inkMk id="12" creationId="{1A8061B5-7BD2-427B-1706-CB15C62F4C65}"/>
          </ac:inkMkLst>
        </pc:inkChg>
      </pc:sldChg>
      <pc:sldChg chg="del">
        <pc:chgData name="Richard Peng" userId="9a3a89ac-6dd8-4a6b-97d3-85a7a6a6f053" providerId="ADAL" clId="{098F8610-5319-4C72-BEB2-2C5DDC686FFD}" dt="2026-10-30T17:20:16.008" v="557" actId="47"/>
        <pc:sldMkLst>
          <pc:docMk/>
          <pc:sldMk cId="0" sldId="332"/>
        </pc:sldMkLst>
      </pc:sldChg>
      <pc:sldChg chg="del">
        <pc:chgData name="Richard Peng" userId="9a3a89ac-6dd8-4a6b-97d3-85a7a6a6f053" providerId="ADAL" clId="{098F8610-5319-4C72-BEB2-2C5DDC686FFD}" dt="2026-10-30T17:20:16.994" v="558" actId="47"/>
        <pc:sldMkLst>
          <pc:docMk/>
          <pc:sldMk cId="0" sldId="333"/>
        </pc:sldMkLst>
      </pc:sldChg>
      <pc:sldChg chg="del modNotes">
        <pc:chgData name="Richard Peng" userId="9a3a89ac-6dd8-4a6b-97d3-85a7a6a6f053" providerId="ADAL" clId="{098F8610-5319-4C72-BEB2-2C5DDC686FFD}" dt="2026-10-30T17:20:26.483" v="559" actId="47"/>
        <pc:sldMkLst>
          <pc:docMk/>
          <pc:sldMk cId="0" sldId="334"/>
        </pc:sldMkLst>
      </pc:sldChg>
      <pc:sldChg chg="del">
        <pc:chgData name="Richard Peng" userId="9a3a89ac-6dd8-4a6b-97d3-85a7a6a6f053" providerId="ADAL" clId="{098F8610-5319-4C72-BEB2-2C5DDC686FFD}" dt="2026-10-30T17:20:26.483" v="559" actId="47"/>
        <pc:sldMkLst>
          <pc:docMk/>
          <pc:sldMk cId="0" sldId="335"/>
        </pc:sldMkLst>
      </pc:sldChg>
      <pc:sldChg chg="modSp mod">
        <pc:chgData name="Richard Peng" userId="9a3a89ac-6dd8-4a6b-97d3-85a7a6a6f053" providerId="ADAL" clId="{098F8610-5319-4C72-BEB2-2C5DDC686FFD}" dt="2026-10-30T17:11:35.627" v="549" actId="1076"/>
        <pc:sldMkLst>
          <pc:docMk/>
          <pc:sldMk cId="0" sldId="337"/>
        </pc:sldMkLst>
        <pc:spChg chg="mod">
          <ac:chgData name="Richard Peng" userId="9a3a89ac-6dd8-4a6b-97d3-85a7a6a6f053" providerId="ADAL" clId="{098F8610-5319-4C72-BEB2-2C5DDC686FFD}" dt="2026-10-28T05:12:50.150" v="28" actId="27636"/>
          <ac:spMkLst>
            <pc:docMk/>
            <pc:sldMk cId="0" sldId="337"/>
            <ac:spMk id="1061" creationId="{00000000-0000-0000-0000-000000000000}"/>
          </ac:spMkLst>
        </pc:spChg>
        <pc:picChg chg="mod">
          <ac:chgData name="Richard Peng" userId="9a3a89ac-6dd8-4a6b-97d3-85a7a6a6f053" providerId="ADAL" clId="{098F8610-5319-4C72-BEB2-2C5DDC686FFD}" dt="2026-10-30T17:11:35.627" v="549" actId="1076"/>
          <ac:picMkLst>
            <pc:docMk/>
            <pc:sldMk cId="0" sldId="337"/>
            <ac:picMk id="1068" creationId="{00000000-0000-0000-0000-000000000000}"/>
          </ac:picMkLst>
        </pc:picChg>
      </pc:sldChg>
      <pc:sldChg chg="modSp mod">
        <pc:chgData name="Richard Peng" userId="9a3a89ac-6dd8-4a6b-97d3-85a7a6a6f053" providerId="ADAL" clId="{098F8610-5319-4C72-BEB2-2C5DDC686FFD}" dt="2026-10-30T17:12:16.586" v="553" actId="14100"/>
        <pc:sldMkLst>
          <pc:docMk/>
          <pc:sldMk cId="0" sldId="340"/>
        </pc:sldMkLst>
        <pc:grpChg chg="mod">
          <ac:chgData name="Richard Peng" userId="9a3a89ac-6dd8-4a6b-97d3-85a7a6a6f053" providerId="ADAL" clId="{098F8610-5319-4C72-BEB2-2C5DDC686FFD}" dt="2026-10-30T17:12:08.026" v="550" actId="1076"/>
          <ac:grpSpMkLst>
            <pc:docMk/>
            <pc:sldMk cId="0" sldId="340"/>
            <ac:grpSpMk id="1091" creationId="{00000000-0000-0000-0000-000000000000}"/>
          </ac:grpSpMkLst>
        </pc:grpChg>
        <pc:picChg chg="mod">
          <ac:chgData name="Richard Peng" userId="9a3a89ac-6dd8-4a6b-97d3-85a7a6a6f053" providerId="ADAL" clId="{098F8610-5319-4C72-BEB2-2C5DDC686FFD}" dt="2026-10-30T17:12:16.586" v="553" actId="14100"/>
          <ac:picMkLst>
            <pc:docMk/>
            <pc:sldMk cId="0" sldId="340"/>
            <ac:picMk id="1086" creationId="{00000000-0000-0000-0000-000000000000}"/>
          </ac:picMkLst>
        </pc:picChg>
      </pc:sldChg>
      <pc:sldChg chg="addSp modSp mod">
        <pc:chgData name="Richard Peng" userId="9a3a89ac-6dd8-4a6b-97d3-85a7a6a6f053" providerId="ADAL" clId="{098F8610-5319-4C72-BEB2-2C5DDC686FFD}" dt="2026-10-30T17:23:02.571" v="574" actId="1076"/>
        <pc:sldMkLst>
          <pc:docMk/>
          <pc:sldMk cId="0" sldId="341"/>
        </pc:sldMkLst>
        <pc:spChg chg="add mod">
          <ac:chgData name="Richard Peng" userId="9a3a89ac-6dd8-4a6b-97d3-85a7a6a6f053" providerId="ADAL" clId="{098F8610-5319-4C72-BEB2-2C5DDC686FFD}" dt="2026-10-30T17:21:08.231" v="561" actId="1076"/>
          <ac:spMkLst>
            <pc:docMk/>
            <pc:sldMk cId="0" sldId="341"/>
            <ac:spMk id="3" creationId="{41AA0334-5C72-E38E-E12C-D6A30DE138D3}"/>
          </ac:spMkLst>
        </pc:spChg>
        <pc:spChg chg="add mod">
          <ac:chgData name="Richard Peng" userId="9a3a89ac-6dd8-4a6b-97d3-85a7a6a6f053" providerId="ADAL" clId="{098F8610-5319-4C72-BEB2-2C5DDC686FFD}" dt="2026-10-30T17:21:15.358" v="563" actId="1076"/>
          <ac:spMkLst>
            <pc:docMk/>
            <pc:sldMk cId="0" sldId="341"/>
            <ac:spMk id="5" creationId="{7E573CAB-87B9-CF8F-12EE-B7480B9FAEF4}"/>
          </ac:spMkLst>
        </pc:spChg>
        <pc:spChg chg="add mod">
          <ac:chgData name="Richard Peng" userId="9a3a89ac-6dd8-4a6b-97d3-85a7a6a6f053" providerId="ADAL" clId="{098F8610-5319-4C72-BEB2-2C5DDC686FFD}" dt="2026-10-30T17:21:33.881" v="565" actId="1076"/>
          <ac:spMkLst>
            <pc:docMk/>
            <pc:sldMk cId="0" sldId="341"/>
            <ac:spMk id="7" creationId="{88B2EA5C-9C03-69C2-1542-2BBE82868774}"/>
          </ac:spMkLst>
        </pc:spChg>
        <pc:spChg chg="add mod">
          <ac:chgData name="Richard Peng" userId="9a3a89ac-6dd8-4a6b-97d3-85a7a6a6f053" providerId="ADAL" clId="{098F8610-5319-4C72-BEB2-2C5DDC686FFD}" dt="2026-10-30T17:22:27.575" v="569" actId="1076"/>
          <ac:spMkLst>
            <pc:docMk/>
            <pc:sldMk cId="0" sldId="341"/>
            <ac:spMk id="9" creationId="{3D6E122F-F1ED-EDF9-6A04-F3CAB358B6B7}"/>
          </ac:spMkLst>
        </pc:spChg>
        <pc:spChg chg="add mod">
          <ac:chgData name="Richard Peng" userId="9a3a89ac-6dd8-4a6b-97d3-85a7a6a6f053" providerId="ADAL" clId="{098F8610-5319-4C72-BEB2-2C5DDC686FFD}" dt="2026-10-30T17:22:36.230" v="571" actId="1076"/>
          <ac:spMkLst>
            <pc:docMk/>
            <pc:sldMk cId="0" sldId="341"/>
            <ac:spMk id="11" creationId="{A687378C-86D9-04FA-13CD-DD445343CF66}"/>
          </ac:spMkLst>
        </pc:spChg>
        <pc:spChg chg="add mod">
          <ac:chgData name="Richard Peng" userId="9a3a89ac-6dd8-4a6b-97d3-85a7a6a6f053" providerId="ADAL" clId="{098F8610-5319-4C72-BEB2-2C5DDC686FFD}" dt="2026-10-30T17:23:02.571" v="574" actId="1076"/>
          <ac:spMkLst>
            <pc:docMk/>
            <pc:sldMk cId="0" sldId="341"/>
            <ac:spMk id="13" creationId="{99519F9A-72DC-B82F-E39F-67CEE7303D36}"/>
          </ac:spMkLst>
        </pc:spChg>
        <pc:spChg chg="mod">
          <ac:chgData name="Richard Peng" userId="9a3a89ac-6dd8-4a6b-97d3-85a7a6a6f053" providerId="ADAL" clId="{098F8610-5319-4C72-BEB2-2C5DDC686FFD}" dt="2026-10-28T05:12:50.157" v="29" actId="27636"/>
          <ac:spMkLst>
            <pc:docMk/>
            <pc:sldMk cId="0" sldId="341"/>
            <ac:spMk id="1099" creationId="{00000000-0000-0000-0000-000000000000}"/>
          </ac:spMkLst>
        </pc:spChg>
        <pc:spChg chg="mod">
          <ac:chgData name="Richard Peng" userId="9a3a89ac-6dd8-4a6b-97d3-85a7a6a6f053" providerId="ADAL" clId="{098F8610-5319-4C72-BEB2-2C5DDC686FFD}" dt="2026-10-30T17:15:34.451" v="555" actId="13926"/>
          <ac:spMkLst>
            <pc:docMk/>
            <pc:sldMk cId="0" sldId="341"/>
            <ac:spMk id="1104" creationId="{00000000-0000-0000-0000-000000000000}"/>
          </ac:spMkLst>
        </pc:spChg>
      </pc:sldChg>
      <pc:sldChg chg="del">
        <pc:chgData name="Richard Peng" userId="9a3a89ac-6dd8-4a6b-97d3-85a7a6a6f053" providerId="ADAL" clId="{098F8610-5319-4C72-BEB2-2C5DDC686FFD}" dt="2026-10-30T17:14:13.524" v="554" actId="47"/>
        <pc:sldMkLst>
          <pc:docMk/>
          <pc:sldMk cId="0" sldId="342"/>
        </pc:sldMkLst>
      </pc:sldChg>
      <pc:sldChg chg="delSp modSp add mod">
        <pc:chgData name="Richard Peng" userId="9a3a89ac-6dd8-4a6b-97d3-85a7a6a6f053" providerId="ADAL" clId="{098F8610-5319-4C72-BEB2-2C5DDC686FFD}" dt="2026-10-28T05:13:18.290" v="34" actId="20577"/>
        <pc:sldMkLst>
          <pc:docMk/>
          <pc:sldMk cId="2502978326" sldId="352"/>
        </pc:sldMkLst>
        <pc:spChg chg="mod">
          <ac:chgData name="Richard Peng" userId="9a3a89ac-6dd8-4a6b-97d3-85a7a6a6f053" providerId="ADAL" clId="{098F8610-5319-4C72-BEB2-2C5DDC686FFD}" dt="2026-10-28T05:13:02.670" v="30"/>
          <ac:spMkLst>
            <pc:docMk/>
            <pc:sldMk cId="2502978326" sldId="352"/>
            <ac:spMk id="3" creationId="{CE8C61DC-DA36-9F0A-3C95-26CF319819D0}"/>
          </ac:spMkLst>
        </pc:spChg>
        <pc:spChg chg="mod">
          <ac:chgData name="Richard Peng" userId="9a3a89ac-6dd8-4a6b-97d3-85a7a6a6f053" providerId="ADAL" clId="{098F8610-5319-4C72-BEB2-2C5DDC686FFD}" dt="2026-10-28T05:13:18.290" v="34" actId="20577"/>
          <ac:spMkLst>
            <pc:docMk/>
            <pc:sldMk cId="2502978326" sldId="352"/>
            <ac:spMk id="7" creationId="{00000000-0000-0000-0000-000000000000}"/>
          </ac:spMkLst>
        </pc:spChg>
        <pc:spChg chg="del mod">
          <ac:chgData name="Richard Peng" userId="9a3a89ac-6dd8-4a6b-97d3-85a7a6a6f053" providerId="ADAL" clId="{098F8610-5319-4C72-BEB2-2C5DDC686FFD}" dt="2026-10-28T05:13:12.746" v="33"/>
          <ac:spMkLst>
            <pc:docMk/>
            <pc:sldMk cId="2502978326" sldId="352"/>
            <ac:spMk id="10" creationId="{D18C8FF1-5D26-36AE-F553-D9BF713DA40C}"/>
          </ac:spMkLst>
        </pc:spChg>
      </pc:sldChg>
      <pc:sldChg chg="addSp delSp modSp new mod">
        <pc:chgData name="Richard Peng" userId="9a3a89ac-6dd8-4a6b-97d3-85a7a6a6f053" providerId="ADAL" clId="{098F8610-5319-4C72-BEB2-2C5DDC686FFD}" dt="2026-10-28T06:06:48.927" v="273"/>
        <pc:sldMkLst>
          <pc:docMk/>
          <pc:sldMk cId="1807724039" sldId="353"/>
        </pc:sldMkLst>
        <pc:spChg chg="del">
          <ac:chgData name="Richard Peng" userId="9a3a89ac-6dd8-4a6b-97d3-85a7a6a6f053" providerId="ADAL" clId="{098F8610-5319-4C72-BEB2-2C5DDC686FFD}" dt="2026-10-28T05:51:52.685" v="165" actId="478"/>
          <ac:spMkLst>
            <pc:docMk/>
            <pc:sldMk cId="1807724039" sldId="353"/>
            <ac:spMk id="2" creationId="{7FDA3D97-CEF0-89D9-371F-5130CAAADC71}"/>
          </ac:spMkLst>
        </pc:spChg>
        <pc:spChg chg="del">
          <ac:chgData name="Richard Peng" userId="9a3a89ac-6dd8-4a6b-97d3-85a7a6a6f053" providerId="ADAL" clId="{098F8610-5319-4C72-BEB2-2C5DDC686FFD}" dt="2026-10-28T05:51:52.685" v="165" actId="478"/>
          <ac:spMkLst>
            <pc:docMk/>
            <pc:sldMk cId="1807724039" sldId="353"/>
            <ac:spMk id="3" creationId="{F2C24809-8EA8-5040-357B-10EEFA592EB6}"/>
          </ac:spMkLst>
        </pc:spChg>
        <pc:spChg chg="add mod">
          <ac:chgData name="Richard Peng" userId="9a3a89ac-6dd8-4a6b-97d3-85a7a6a6f053" providerId="ADAL" clId="{098F8610-5319-4C72-BEB2-2C5DDC686FFD}" dt="2026-10-28T05:52:38.889" v="174" actId="1076"/>
          <ac:spMkLst>
            <pc:docMk/>
            <pc:sldMk cId="1807724039" sldId="353"/>
            <ac:spMk id="6" creationId="{E5FF5F62-D453-0B67-4A6E-970827AA6B4D}"/>
          </ac:spMkLst>
        </pc:spChg>
        <pc:spChg chg="add mod">
          <ac:chgData name="Richard Peng" userId="9a3a89ac-6dd8-4a6b-97d3-85a7a6a6f053" providerId="ADAL" clId="{098F8610-5319-4C72-BEB2-2C5DDC686FFD}" dt="2026-10-28T05:56:00.454" v="206" actId="1076"/>
          <ac:spMkLst>
            <pc:docMk/>
            <pc:sldMk cId="1807724039" sldId="353"/>
            <ac:spMk id="22" creationId="{13E9FCFD-28EA-025D-A44B-CB8B91445A58}"/>
          </ac:spMkLst>
        </pc:spChg>
        <pc:spChg chg="add mod">
          <ac:chgData name="Richard Peng" userId="9a3a89ac-6dd8-4a6b-97d3-85a7a6a6f053" providerId="ADAL" clId="{098F8610-5319-4C72-BEB2-2C5DDC686FFD}" dt="2026-10-28T05:56:02.909" v="207" actId="571"/>
          <ac:spMkLst>
            <pc:docMk/>
            <pc:sldMk cId="1807724039" sldId="353"/>
            <ac:spMk id="23" creationId="{E3B79AA4-EF35-F6CD-BEC1-4F543282F57A}"/>
          </ac:spMkLst>
        </pc:spChg>
        <pc:spChg chg="add mod">
          <ac:chgData name="Richard Peng" userId="9a3a89ac-6dd8-4a6b-97d3-85a7a6a6f053" providerId="ADAL" clId="{098F8610-5319-4C72-BEB2-2C5DDC686FFD}" dt="2026-10-28T05:56:14.359" v="208" actId="571"/>
          <ac:spMkLst>
            <pc:docMk/>
            <pc:sldMk cId="1807724039" sldId="353"/>
            <ac:spMk id="25" creationId="{11B3E96E-79E4-4E78-E3B3-53448455697C}"/>
          </ac:spMkLst>
        </pc:spChg>
        <pc:grpChg chg="mod">
          <ac:chgData name="Richard Peng" userId="9a3a89ac-6dd8-4a6b-97d3-85a7a6a6f053" providerId="ADAL" clId="{098F8610-5319-4C72-BEB2-2C5DDC686FFD}" dt="2026-10-28T05:54:10.624" v="188"/>
          <ac:grpSpMkLst>
            <pc:docMk/>
            <pc:sldMk cId="1807724039" sldId="353"/>
            <ac:grpSpMk id="13" creationId="{39C509F1-1125-E738-7BB0-24736296024A}"/>
          </ac:grpSpMkLst>
        </pc:grpChg>
        <pc:grpChg chg="mod">
          <ac:chgData name="Richard Peng" userId="9a3a89ac-6dd8-4a6b-97d3-85a7a6a6f053" providerId="ADAL" clId="{098F8610-5319-4C72-BEB2-2C5DDC686FFD}" dt="2026-10-28T05:54:16.141" v="191"/>
          <ac:grpSpMkLst>
            <pc:docMk/>
            <pc:sldMk cId="1807724039" sldId="353"/>
            <ac:grpSpMk id="16" creationId="{C50CF8F6-93DA-E0CA-02A3-A2C0C3E0F1A6}"/>
          </ac:grpSpMkLst>
        </pc:grpChg>
        <pc:grpChg chg="mod">
          <ac:chgData name="Richard Peng" userId="9a3a89ac-6dd8-4a6b-97d3-85a7a6a6f053" providerId="ADAL" clId="{098F8610-5319-4C72-BEB2-2C5DDC686FFD}" dt="2026-10-28T05:54:20.467" v="194"/>
          <ac:grpSpMkLst>
            <pc:docMk/>
            <pc:sldMk cId="1807724039" sldId="353"/>
            <ac:grpSpMk id="19" creationId="{5B45F578-5FCB-EB5D-CC4D-EF5015EBCF67}"/>
          </ac:grpSpMkLst>
        </pc:grpChg>
        <pc:grpChg chg="mod">
          <ac:chgData name="Richard Peng" userId="9a3a89ac-6dd8-4a6b-97d3-85a7a6a6f053" providerId="ADAL" clId="{098F8610-5319-4C72-BEB2-2C5DDC686FFD}" dt="2026-10-28T05:56:57.173" v="216"/>
          <ac:grpSpMkLst>
            <pc:docMk/>
            <pc:sldMk cId="1807724039" sldId="353"/>
            <ac:grpSpMk id="30" creationId="{3F90ED41-815D-5B63-1E6C-106DBC92C4DB}"/>
          </ac:grpSpMkLst>
        </pc:grpChg>
        <pc:grpChg chg="mod">
          <ac:chgData name="Richard Peng" userId="9a3a89ac-6dd8-4a6b-97d3-85a7a6a6f053" providerId="ADAL" clId="{098F8610-5319-4C72-BEB2-2C5DDC686FFD}" dt="2026-10-28T05:57:04.735" v="230"/>
          <ac:grpSpMkLst>
            <pc:docMk/>
            <pc:sldMk cId="1807724039" sldId="353"/>
            <ac:grpSpMk id="41" creationId="{6887E465-EA4E-CF88-6231-4EC32720FF71}"/>
          </ac:grpSpMkLst>
        </pc:grpChg>
        <pc:grpChg chg="mod">
          <ac:chgData name="Richard Peng" userId="9a3a89ac-6dd8-4a6b-97d3-85a7a6a6f053" providerId="ADAL" clId="{098F8610-5319-4C72-BEB2-2C5DDC686FFD}" dt="2026-10-28T05:57:10.377" v="233"/>
          <ac:grpSpMkLst>
            <pc:docMk/>
            <pc:sldMk cId="1807724039" sldId="353"/>
            <ac:grpSpMk id="44" creationId="{96301380-3276-C4F7-50D9-96A7FD1C4622}"/>
          </ac:grpSpMkLst>
        </pc:grpChg>
        <pc:grpChg chg="mod">
          <ac:chgData name="Richard Peng" userId="9a3a89ac-6dd8-4a6b-97d3-85a7a6a6f053" providerId="ADAL" clId="{098F8610-5319-4C72-BEB2-2C5DDC686FFD}" dt="2026-10-28T06:05:06.167" v="242"/>
          <ac:grpSpMkLst>
            <pc:docMk/>
            <pc:sldMk cId="1807724039" sldId="353"/>
            <ac:grpSpMk id="50" creationId="{01136989-6925-1BCD-702D-1D9EB6002432}"/>
          </ac:grpSpMkLst>
        </pc:grpChg>
        <pc:grpChg chg="del mod">
          <ac:chgData name="Richard Peng" userId="9a3a89ac-6dd8-4a6b-97d3-85a7a6a6f053" providerId="ADAL" clId="{098F8610-5319-4C72-BEB2-2C5DDC686FFD}" dt="2026-10-28T06:05:13.427" v="250"/>
          <ac:grpSpMkLst>
            <pc:docMk/>
            <pc:sldMk cId="1807724039" sldId="353"/>
            <ac:grpSpMk id="53" creationId="{4B04E2AE-DE6B-F88F-CFD9-8CD58224038E}"/>
          </ac:grpSpMkLst>
        </pc:grpChg>
        <pc:grpChg chg="del mod">
          <ac:chgData name="Richard Peng" userId="9a3a89ac-6dd8-4a6b-97d3-85a7a6a6f053" providerId="ADAL" clId="{098F8610-5319-4C72-BEB2-2C5DDC686FFD}" dt="2026-10-28T06:06:43.476" v="269"/>
          <ac:grpSpMkLst>
            <pc:docMk/>
            <pc:sldMk cId="1807724039" sldId="353"/>
            <ac:grpSpMk id="58" creationId="{FBFA67FA-F502-F36E-4842-C8F1CBD3B559}"/>
          </ac:grpSpMkLst>
        </pc:grpChg>
        <pc:grpChg chg="del mod">
          <ac:chgData name="Richard Peng" userId="9a3a89ac-6dd8-4a6b-97d3-85a7a6a6f053" providerId="ADAL" clId="{098F8610-5319-4C72-BEB2-2C5DDC686FFD}" dt="2026-10-28T06:06:48.927" v="273"/>
          <ac:grpSpMkLst>
            <pc:docMk/>
            <pc:sldMk cId="1807724039" sldId="353"/>
            <ac:grpSpMk id="61" creationId="{7BA6A169-605B-CCAB-BCB8-92C629163259}"/>
          </ac:grpSpMkLst>
        </pc:grpChg>
        <pc:grpChg chg="del mod">
          <ac:chgData name="Richard Peng" userId="9a3a89ac-6dd8-4a6b-97d3-85a7a6a6f053" providerId="ADAL" clId="{098F8610-5319-4C72-BEB2-2C5DDC686FFD}" dt="2026-10-28T06:06:43.476" v="269"/>
          <ac:grpSpMkLst>
            <pc:docMk/>
            <pc:sldMk cId="1807724039" sldId="353"/>
            <ac:grpSpMk id="70" creationId="{3C4571A9-6476-C626-054D-3224FDBE79F2}"/>
          </ac:grpSpMkLst>
        </pc:grpChg>
        <pc:grpChg chg="del mod">
          <ac:chgData name="Richard Peng" userId="9a3a89ac-6dd8-4a6b-97d3-85a7a6a6f053" providerId="ADAL" clId="{098F8610-5319-4C72-BEB2-2C5DDC686FFD}" dt="2026-10-28T06:06:43.476" v="269"/>
          <ac:grpSpMkLst>
            <pc:docMk/>
            <pc:sldMk cId="1807724039" sldId="353"/>
            <ac:grpSpMk id="76" creationId="{3BE5AC5B-898C-C418-014C-E0584C281AE2}"/>
          </ac:grpSpMkLst>
        </pc:grpChg>
        <pc:grpChg chg="del mod">
          <ac:chgData name="Richard Peng" userId="9a3a89ac-6dd8-4a6b-97d3-85a7a6a6f053" providerId="ADAL" clId="{098F8610-5319-4C72-BEB2-2C5DDC686FFD}" dt="2026-10-28T06:06:46.726" v="271"/>
          <ac:grpSpMkLst>
            <pc:docMk/>
            <pc:sldMk cId="1807724039" sldId="353"/>
            <ac:grpSpMk id="77" creationId="{4D889002-C4E9-33DD-9758-48DAD9565E17}"/>
          </ac:grpSpMkLst>
        </pc:grpChg>
        <pc:grpChg chg="del mod">
          <ac:chgData name="Richard Peng" userId="9a3a89ac-6dd8-4a6b-97d3-85a7a6a6f053" providerId="ADAL" clId="{098F8610-5319-4C72-BEB2-2C5DDC686FFD}" dt="2026-10-28T06:06:48.927" v="273"/>
          <ac:grpSpMkLst>
            <pc:docMk/>
            <pc:sldMk cId="1807724039" sldId="353"/>
            <ac:grpSpMk id="79" creationId="{FBF6D979-408A-5698-6F2B-08DF98BE1267}"/>
          </ac:grpSpMkLst>
        </pc:grpChg>
        <pc:grpChg chg="mod">
          <ac:chgData name="Richard Peng" userId="9a3a89ac-6dd8-4a6b-97d3-85a7a6a6f053" providerId="ADAL" clId="{098F8610-5319-4C72-BEB2-2C5DDC686FFD}" dt="2026-10-28T06:06:48.927" v="273"/>
          <ac:grpSpMkLst>
            <pc:docMk/>
            <pc:sldMk cId="1807724039" sldId="353"/>
            <ac:grpSpMk id="81" creationId="{2331E88D-E312-646E-2035-95FCBABD39F0}"/>
          </ac:grpSpMkLst>
        </pc:grpChg>
        <pc:picChg chg="add mod">
          <ac:chgData name="Richard Peng" userId="9a3a89ac-6dd8-4a6b-97d3-85a7a6a6f053" providerId="ADAL" clId="{098F8610-5319-4C72-BEB2-2C5DDC686FFD}" dt="2026-10-28T05:55:57.486" v="205" actId="1076"/>
          <ac:picMkLst>
            <pc:docMk/>
            <pc:sldMk cId="1807724039" sldId="353"/>
            <ac:picMk id="5" creationId="{841E2653-B84F-2921-0BA5-883B7E571495}"/>
          </ac:picMkLst>
        </pc:picChg>
        <pc:picChg chg="add del mod">
          <ac:chgData name="Richard Peng" userId="9a3a89ac-6dd8-4a6b-97d3-85a7a6a6f053" providerId="ADAL" clId="{098F8610-5319-4C72-BEB2-2C5DDC686FFD}" dt="2026-10-28T05:55:16.611" v="195" actId="478"/>
          <ac:picMkLst>
            <pc:docMk/>
            <pc:sldMk cId="1807724039" sldId="353"/>
            <ac:picMk id="7" creationId="{39665AF1-9CD9-1B12-35A9-77699C79D84B}"/>
          </ac:picMkLst>
        </pc:picChg>
        <pc:picChg chg="add mod">
          <ac:chgData name="Richard Peng" userId="9a3a89ac-6dd8-4a6b-97d3-85a7a6a6f053" providerId="ADAL" clId="{098F8610-5319-4C72-BEB2-2C5DDC686FFD}" dt="2026-10-28T05:53:53.917" v="181" actId="1076"/>
          <ac:picMkLst>
            <pc:docMk/>
            <pc:sldMk cId="1807724039" sldId="353"/>
            <ac:picMk id="8" creationId="{FBF1917A-9981-5F62-D116-C1941870A2D9}"/>
          </ac:picMkLst>
        </pc:picChg>
        <pc:picChg chg="add mod">
          <ac:chgData name="Richard Peng" userId="9a3a89ac-6dd8-4a6b-97d3-85a7a6a6f053" providerId="ADAL" clId="{098F8610-5319-4C72-BEB2-2C5DDC686FFD}" dt="2026-10-28T05:55:31.013" v="202" actId="1076"/>
          <ac:picMkLst>
            <pc:docMk/>
            <pc:sldMk cId="1807724039" sldId="353"/>
            <ac:picMk id="21" creationId="{BF1C4D1C-05FF-4A2F-66C1-36230D4456F5}"/>
          </ac:picMkLst>
        </pc:picChg>
        <pc:picChg chg="add del mod">
          <ac:chgData name="Richard Peng" userId="9a3a89ac-6dd8-4a6b-97d3-85a7a6a6f053" providerId="ADAL" clId="{098F8610-5319-4C72-BEB2-2C5DDC686FFD}" dt="2026-10-28T05:56:16.501" v="209" actId="478"/>
          <ac:picMkLst>
            <pc:docMk/>
            <pc:sldMk cId="1807724039" sldId="353"/>
            <ac:picMk id="24" creationId="{88B485CA-ED01-27DB-CE26-CB4E0FC34015}"/>
          </ac:picMkLst>
        </pc:picChg>
        <pc:picChg chg="add mod">
          <ac:chgData name="Richard Peng" userId="9a3a89ac-6dd8-4a6b-97d3-85a7a6a6f053" providerId="ADAL" clId="{098F8610-5319-4C72-BEB2-2C5DDC686FFD}" dt="2026-10-28T05:56:46.773" v="213" actId="1076"/>
          <ac:picMkLst>
            <pc:docMk/>
            <pc:sldMk cId="1807724039" sldId="353"/>
            <ac:picMk id="27" creationId="{34CFA931-2F8B-65B5-C911-4F3D43DDB301}"/>
          </ac:picMkLst>
        </pc:picChg>
        <pc:inkChg chg="add del">
          <ac:chgData name="Richard Peng" userId="9a3a89ac-6dd8-4a6b-97d3-85a7a6a6f053" providerId="ADAL" clId="{098F8610-5319-4C72-BEB2-2C5DDC686FFD}" dt="2026-10-28T05:54:01.774" v="183" actId="9405"/>
          <ac:inkMkLst>
            <pc:docMk/>
            <pc:sldMk cId="1807724039" sldId="353"/>
            <ac:inkMk id="9" creationId="{03EE9A8E-DA2A-28BB-B35F-60643624A894}"/>
          </ac:inkMkLst>
        </pc:inkChg>
        <pc:inkChg chg="add del">
          <ac:chgData name="Richard Peng" userId="9a3a89ac-6dd8-4a6b-97d3-85a7a6a6f053" providerId="ADAL" clId="{098F8610-5319-4C72-BEB2-2C5DDC686FFD}" dt="2026-10-28T05:54:05.034" v="185" actId="9405"/>
          <ac:inkMkLst>
            <pc:docMk/>
            <pc:sldMk cId="1807724039" sldId="353"/>
            <ac:inkMk id="10" creationId="{7D309083-E8E3-F09E-9D15-E1B9CA56DB4C}"/>
          </ac:inkMkLst>
        </pc:inkChg>
        <pc:inkChg chg="add mod">
          <ac:chgData name="Richard Peng" userId="9a3a89ac-6dd8-4a6b-97d3-85a7a6a6f053" providerId="ADAL" clId="{098F8610-5319-4C72-BEB2-2C5DDC686FFD}" dt="2026-10-28T05:54:10.624" v="188"/>
          <ac:inkMkLst>
            <pc:docMk/>
            <pc:sldMk cId="1807724039" sldId="353"/>
            <ac:inkMk id="11" creationId="{4CAD4889-D55E-61AA-5186-F1CD6A990BAB}"/>
          </ac:inkMkLst>
        </pc:inkChg>
        <pc:inkChg chg="add mod">
          <ac:chgData name="Richard Peng" userId="9a3a89ac-6dd8-4a6b-97d3-85a7a6a6f053" providerId="ADAL" clId="{098F8610-5319-4C72-BEB2-2C5DDC686FFD}" dt="2026-10-28T05:54:10.624" v="188"/>
          <ac:inkMkLst>
            <pc:docMk/>
            <pc:sldMk cId="1807724039" sldId="353"/>
            <ac:inkMk id="12" creationId="{F5F461D7-05A0-8503-138B-E24680C20F61}"/>
          </ac:inkMkLst>
        </pc:inkChg>
        <pc:inkChg chg="add mod">
          <ac:chgData name="Richard Peng" userId="9a3a89ac-6dd8-4a6b-97d3-85a7a6a6f053" providerId="ADAL" clId="{098F8610-5319-4C72-BEB2-2C5DDC686FFD}" dt="2026-10-28T05:54:16.141" v="191"/>
          <ac:inkMkLst>
            <pc:docMk/>
            <pc:sldMk cId="1807724039" sldId="353"/>
            <ac:inkMk id="14" creationId="{8FCC2FF8-7B53-6132-D98F-924594AA1276}"/>
          </ac:inkMkLst>
        </pc:inkChg>
        <pc:inkChg chg="add mod">
          <ac:chgData name="Richard Peng" userId="9a3a89ac-6dd8-4a6b-97d3-85a7a6a6f053" providerId="ADAL" clId="{098F8610-5319-4C72-BEB2-2C5DDC686FFD}" dt="2026-10-28T05:54:16.141" v="191"/>
          <ac:inkMkLst>
            <pc:docMk/>
            <pc:sldMk cId="1807724039" sldId="353"/>
            <ac:inkMk id="15" creationId="{D1AD1241-C7E6-16BD-F42B-0AAC7DB570DA}"/>
          </ac:inkMkLst>
        </pc:inkChg>
        <pc:inkChg chg="add mod">
          <ac:chgData name="Richard Peng" userId="9a3a89ac-6dd8-4a6b-97d3-85a7a6a6f053" providerId="ADAL" clId="{098F8610-5319-4C72-BEB2-2C5DDC686FFD}" dt="2026-10-28T05:54:20.467" v="194"/>
          <ac:inkMkLst>
            <pc:docMk/>
            <pc:sldMk cId="1807724039" sldId="353"/>
            <ac:inkMk id="17" creationId="{5EB39E9C-FCFD-B462-0236-2160F4FB9F2E}"/>
          </ac:inkMkLst>
        </pc:inkChg>
        <pc:inkChg chg="add mod">
          <ac:chgData name="Richard Peng" userId="9a3a89ac-6dd8-4a6b-97d3-85a7a6a6f053" providerId="ADAL" clId="{098F8610-5319-4C72-BEB2-2C5DDC686FFD}" dt="2026-10-28T05:54:20.467" v="194"/>
          <ac:inkMkLst>
            <pc:docMk/>
            <pc:sldMk cId="1807724039" sldId="353"/>
            <ac:inkMk id="18" creationId="{DE47C78C-E5FE-24FC-71C2-1D315670150B}"/>
          </ac:inkMkLst>
        </pc:inkChg>
        <pc:inkChg chg="add mod">
          <ac:chgData name="Richard Peng" userId="9a3a89ac-6dd8-4a6b-97d3-85a7a6a6f053" providerId="ADAL" clId="{098F8610-5319-4C72-BEB2-2C5DDC686FFD}" dt="2026-10-28T05:56:57.173" v="216"/>
          <ac:inkMkLst>
            <pc:docMk/>
            <pc:sldMk cId="1807724039" sldId="353"/>
            <ac:inkMk id="28" creationId="{FB895F8B-F131-3E1B-AAC0-B9094248EA8A}"/>
          </ac:inkMkLst>
        </pc:inkChg>
        <pc:inkChg chg="add mod">
          <ac:chgData name="Richard Peng" userId="9a3a89ac-6dd8-4a6b-97d3-85a7a6a6f053" providerId="ADAL" clId="{098F8610-5319-4C72-BEB2-2C5DDC686FFD}" dt="2026-10-28T05:56:57.173" v="216"/>
          <ac:inkMkLst>
            <pc:docMk/>
            <pc:sldMk cId="1807724039" sldId="353"/>
            <ac:inkMk id="29" creationId="{6174039E-8CD0-D893-3D53-D53BD4344F9C}"/>
          </ac:inkMkLst>
        </pc:inkChg>
        <pc:inkChg chg="add del">
          <ac:chgData name="Richard Peng" userId="9a3a89ac-6dd8-4a6b-97d3-85a7a6a6f053" providerId="ADAL" clId="{098F8610-5319-4C72-BEB2-2C5DDC686FFD}" dt="2026-10-28T05:56:59.965" v="222" actId="9405"/>
          <ac:inkMkLst>
            <pc:docMk/>
            <pc:sldMk cId="1807724039" sldId="353"/>
            <ac:inkMk id="31" creationId="{A01E5C5A-B1DE-9D0C-0D59-FD9D48D0BD44}"/>
          </ac:inkMkLst>
        </pc:inkChg>
        <pc:inkChg chg="add del">
          <ac:chgData name="Richard Peng" userId="9a3a89ac-6dd8-4a6b-97d3-85a7a6a6f053" providerId="ADAL" clId="{098F8610-5319-4C72-BEB2-2C5DDC686FFD}" dt="2026-10-28T05:56:58.685" v="219" actId="9405"/>
          <ac:inkMkLst>
            <pc:docMk/>
            <pc:sldMk cId="1807724039" sldId="353"/>
            <ac:inkMk id="32" creationId="{CA55FE35-A39C-B734-2E05-785DFC33741A}"/>
          </ac:inkMkLst>
        </pc:inkChg>
        <pc:inkChg chg="add del">
          <ac:chgData name="Richard Peng" userId="9a3a89ac-6dd8-4a6b-97d3-85a7a6a6f053" providerId="ADAL" clId="{098F8610-5319-4C72-BEB2-2C5DDC686FFD}" dt="2026-10-28T05:56:59.610" v="221" actId="9405"/>
          <ac:inkMkLst>
            <pc:docMk/>
            <pc:sldMk cId="1807724039" sldId="353"/>
            <ac:inkMk id="33" creationId="{F2DEFC43-0820-D8BE-21FB-682B7B20AEE0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4" creationId="{700D05DB-3384-9E7C-0DA4-27C630824201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5" creationId="{E2AB48E0-A239-F403-2159-E3C5BE6D3CBB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6" creationId="{C8D12719-8070-8B3E-9E69-7443256B3DC2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7" creationId="{AE3370D8-04BA-1D79-005C-549AA39ED1B8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8" creationId="{CC127C82-94AA-E553-78BE-2670FAC22907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39" creationId="{B5298397-A74A-5ACB-C392-2903FAD81B8E}"/>
          </ac:inkMkLst>
        </pc:inkChg>
        <pc:inkChg chg="add mod">
          <ac:chgData name="Richard Peng" userId="9a3a89ac-6dd8-4a6b-97d3-85a7a6a6f053" providerId="ADAL" clId="{098F8610-5319-4C72-BEB2-2C5DDC686FFD}" dt="2026-10-28T05:57:04.735" v="230"/>
          <ac:inkMkLst>
            <pc:docMk/>
            <pc:sldMk cId="1807724039" sldId="353"/>
            <ac:inkMk id="40" creationId="{2F6A340C-DAE3-B622-A935-910F1C246DEB}"/>
          </ac:inkMkLst>
        </pc:inkChg>
        <pc:inkChg chg="add mod">
          <ac:chgData name="Richard Peng" userId="9a3a89ac-6dd8-4a6b-97d3-85a7a6a6f053" providerId="ADAL" clId="{098F8610-5319-4C72-BEB2-2C5DDC686FFD}" dt="2026-10-28T05:57:10.377" v="233"/>
          <ac:inkMkLst>
            <pc:docMk/>
            <pc:sldMk cId="1807724039" sldId="353"/>
            <ac:inkMk id="42" creationId="{0CF7A765-E9AF-149D-222D-E4C70A7AA33A}"/>
          </ac:inkMkLst>
        </pc:inkChg>
        <pc:inkChg chg="add mod">
          <ac:chgData name="Richard Peng" userId="9a3a89ac-6dd8-4a6b-97d3-85a7a6a6f053" providerId="ADAL" clId="{098F8610-5319-4C72-BEB2-2C5DDC686FFD}" dt="2026-10-28T05:57:10.377" v="233"/>
          <ac:inkMkLst>
            <pc:docMk/>
            <pc:sldMk cId="1807724039" sldId="353"/>
            <ac:inkMk id="43" creationId="{1DEE2029-3D78-FF34-9AA5-5783243ED768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45" creationId="{4F9BDCF4-5852-C920-7551-D8E470D76EA3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46" creationId="{4C8DCA77-C023-E9AD-09D2-C95058BF3AFB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47" creationId="{B7B8DAC0-CCF5-FE19-8A04-AE93B614F205}"/>
          </ac:inkMkLst>
        </pc:inkChg>
        <pc:inkChg chg="add del mod">
          <ac:chgData name="Richard Peng" userId="9a3a89ac-6dd8-4a6b-97d3-85a7a6a6f053" providerId="ADAL" clId="{098F8610-5319-4C72-BEB2-2C5DDC686FFD}" dt="2026-10-28T06:05:06.167" v="242"/>
          <ac:inkMkLst>
            <pc:docMk/>
            <pc:sldMk cId="1807724039" sldId="353"/>
            <ac:inkMk id="48" creationId="{2D216CF6-6516-DE61-1ED2-8D997C57A6EC}"/>
          </ac:inkMkLst>
        </pc:inkChg>
        <pc:inkChg chg="add del">
          <ac:chgData name="Richard Peng" userId="9a3a89ac-6dd8-4a6b-97d3-85a7a6a6f053" providerId="ADAL" clId="{098F8610-5319-4C72-BEB2-2C5DDC686FFD}" dt="2026-10-28T06:05:05.678" v="239" actId="9405"/>
          <ac:inkMkLst>
            <pc:docMk/>
            <pc:sldMk cId="1807724039" sldId="353"/>
            <ac:inkMk id="49" creationId="{6D4E0062-4F6F-8D8A-6317-9F96A5B78875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1" creationId="{D8412214-860E-8A2C-3EA2-4EC7F9756CB6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2" creationId="{229C96FF-E64B-1645-0459-9CA6DC00AE4C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4" creationId="{2A3BF3F9-87BF-0BB5-CAC5-5789D116C5FF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5" creationId="{54FDFB40-B96E-9214-721D-0FCDED395F87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6" creationId="{F208DFCB-754E-902A-5511-B3F58CF59249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7" creationId="{931A95FA-C7DC-7023-5C7F-C1A8864277AC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59" creationId="{F14ED0CA-73E1-2DBE-485E-DE49CFAB07CC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0" creationId="{3B3BA879-ABE7-340B-9CC6-EE9AE19FF5B3}"/>
          </ac:inkMkLst>
        </pc:inkChg>
        <pc:inkChg chg="add del">
          <ac:chgData name="Richard Peng" userId="9a3a89ac-6dd8-4a6b-97d3-85a7a6a6f053" providerId="ADAL" clId="{098F8610-5319-4C72-BEB2-2C5DDC686FFD}" dt="2026-10-28T06:06:31.363" v="255" actId="9405"/>
          <ac:inkMkLst>
            <pc:docMk/>
            <pc:sldMk cId="1807724039" sldId="353"/>
            <ac:inkMk id="62" creationId="{9854AEF5-53E2-CCB0-A299-2E020E24047A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3" creationId="{1E38BA7B-CFAA-E0BB-244B-78AC0F82ECFA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4" creationId="{70DEBF33-F838-A01F-C528-5D17A33657C8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5" creationId="{DDDC0245-0D88-317A-6A25-0F51F69BBE20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6" creationId="{AF9A7D4B-CBF2-D66D-8D66-057D8C82C931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7" creationId="{BE902CFA-49A0-ABE2-8866-EEE6662B992E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8" creationId="{30661D7A-9B95-8C49-13EC-E6AE444287FF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69" creationId="{645EDF2F-EDF0-950D-BAED-8C787DADA38B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1" creationId="{02DEE2F2-3D63-356A-0D9F-6FE2CD16B957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2" creationId="{E479C87F-B2CD-C05B-09D6-61AE1FBB5814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3" creationId="{1D42A5FC-39E5-6801-3B84-19CBA152D8EE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4" creationId="{3A412229-3495-33C9-0F78-20C06303BD60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5" creationId="{E49F774A-8CAB-6E44-48E4-63EAFB7581F4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78" creationId="{12E265B3-CA41-7672-4696-D9D8CDFF4032}"/>
          </ac:inkMkLst>
        </pc:inkChg>
        <pc:inkChg chg="add mod">
          <ac:chgData name="Richard Peng" userId="9a3a89ac-6dd8-4a6b-97d3-85a7a6a6f053" providerId="ADAL" clId="{098F8610-5319-4C72-BEB2-2C5DDC686FFD}" dt="2026-10-28T06:06:48.927" v="273"/>
          <ac:inkMkLst>
            <pc:docMk/>
            <pc:sldMk cId="1807724039" sldId="353"/>
            <ac:inkMk id="80" creationId="{5A83C65B-71DB-DE09-D8DB-5327CA964D57}"/>
          </ac:inkMkLst>
        </pc:inkChg>
      </pc:sldChg>
      <pc:sldChg chg="addSp delSp modSp new mod">
        <pc:chgData name="Richard Peng" userId="9a3a89ac-6dd8-4a6b-97d3-85a7a6a6f053" providerId="ADAL" clId="{098F8610-5319-4C72-BEB2-2C5DDC686FFD}" dt="2026-10-30T15:47:22.316" v="413"/>
        <pc:sldMkLst>
          <pc:docMk/>
          <pc:sldMk cId="1727958351" sldId="354"/>
        </pc:sldMkLst>
        <pc:spChg chg="del">
          <ac:chgData name="Richard Peng" userId="9a3a89ac-6dd8-4a6b-97d3-85a7a6a6f053" providerId="ADAL" clId="{098F8610-5319-4C72-BEB2-2C5DDC686FFD}" dt="2026-10-30T15:46:10.429" v="396" actId="478"/>
          <ac:spMkLst>
            <pc:docMk/>
            <pc:sldMk cId="1727958351" sldId="354"/>
            <ac:spMk id="2" creationId="{8D59B741-7F06-B179-ACC8-EC4888A84CF8}"/>
          </ac:spMkLst>
        </pc:spChg>
        <pc:spChg chg="del">
          <ac:chgData name="Richard Peng" userId="9a3a89ac-6dd8-4a6b-97d3-85a7a6a6f053" providerId="ADAL" clId="{098F8610-5319-4C72-BEB2-2C5DDC686FFD}" dt="2026-10-30T15:46:10.429" v="396" actId="478"/>
          <ac:spMkLst>
            <pc:docMk/>
            <pc:sldMk cId="1727958351" sldId="354"/>
            <ac:spMk id="3" creationId="{81C786AB-09FE-76A6-518E-F2549A70253A}"/>
          </ac:spMkLst>
        </pc:spChg>
        <pc:spChg chg="add mod">
          <ac:chgData name="Richard Peng" userId="9a3a89ac-6dd8-4a6b-97d3-85a7a6a6f053" providerId="ADAL" clId="{098F8610-5319-4C72-BEB2-2C5DDC686FFD}" dt="2026-10-30T15:46:28.900" v="401"/>
          <ac:spMkLst>
            <pc:docMk/>
            <pc:sldMk cId="1727958351" sldId="354"/>
            <ac:spMk id="6" creationId="{E1C8CFB3-24D2-885A-E6C9-7F019EABF424}"/>
          </ac:spMkLst>
        </pc:spChg>
        <pc:grpChg chg="mod">
          <ac:chgData name="Richard Peng" userId="9a3a89ac-6dd8-4a6b-97d3-85a7a6a6f053" providerId="ADAL" clId="{098F8610-5319-4C72-BEB2-2C5DDC686FFD}" dt="2026-10-30T15:47:12.143" v="407"/>
          <ac:grpSpMkLst>
            <pc:docMk/>
            <pc:sldMk cId="1727958351" sldId="354"/>
            <ac:grpSpMk id="10" creationId="{694027C7-0B73-7FD4-C749-6B8F9F0D66CC}"/>
          </ac:grpSpMkLst>
        </pc:grpChg>
        <pc:grpChg chg="del mod">
          <ac:chgData name="Richard Peng" userId="9a3a89ac-6dd8-4a6b-97d3-85a7a6a6f053" providerId="ADAL" clId="{098F8610-5319-4C72-BEB2-2C5DDC686FFD}" dt="2026-10-30T15:47:22.316" v="413"/>
          <ac:grpSpMkLst>
            <pc:docMk/>
            <pc:sldMk cId="1727958351" sldId="354"/>
            <ac:grpSpMk id="13" creationId="{251AD40B-B85D-6066-4E27-BEA47A6D84B9}"/>
          </ac:grpSpMkLst>
        </pc:grpChg>
        <pc:grpChg chg="mod">
          <ac:chgData name="Richard Peng" userId="9a3a89ac-6dd8-4a6b-97d3-85a7a6a6f053" providerId="ADAL" clId="{098F8610-5319-4C72-BEB2-2C5DDC686FFD}" dt="2026-10-30T15:47:22.316" v="413"/>
          <ac:grpSpMkLst>
            <pc:docMk/>
            <pc:sldMk cId="1727958351" sldId="354"/>
            <ac:grpSpMk id="16" creationId="{23BB444A-1E46-8F85-3B5B-CB4ABBEC6421}"/>
          </ac:grpSpMkLst>
        </pc:grpChg>
        <pc:picChg chg="add mod">
          <ac:chgData name="Richard Peng" userId="9a3a89ac-6dd8-4a6b-97d3-85a7a6a6f053" providerId="ADAL" clId="{098F8610-5319-4C72-BEB2-2C5DDC686FFD}" dt="2026-10-30T15:46:17.982" v="400" actId="1076"/>
          <ac:picMkLst>
            <pc:docMk/>
            <pc:sldMk cId="1727958351" sldId="354"/>
            <ac:picMk id="5" creationId="{02F4528D-9040-A1A6-C243-BBFB5A13BB0E}"/>
          </ac:picMkLst>
        </pc:picChg>
        <pc:picChg chg="add mod">
          <ac:chgData name="Richard Peng" userId="9a3a89ac-6dd8-4a6b-97d3-85a7a6a6f053" providerId="ADAL" clId="{098F8610-5319-4C72-BEB2-2C5DDC686FFD}" dt="2026-10-30T15:46:59.812" v="404" actId="1076"/>
          <ac:picMkLst>
            <pc:docMk/>
            <pc:sldMk cId="1727958351" sldId="354"/>
            <ac:picMk id="7" creationId="{C50B72A0-AEAA-91FC-42D2-6644A9101C55}"/>
          </ac:picMkLst>
        </pc:picChg>
        <pc:inkChg chg="add mod">
          <ac:chgData name="Richard Peng" userId="9a3a89ac-6dd8-4a6b-97d3-85a7a6a6f053" providerId="ADAL" clId="{098F8610-5319-4C72-BEB2-2C5DDC686FFD}" dt="2026-10-30T15:47:12.143" v="407"/>
          <ac:inkMkLst>
            <pc:docMk/>
            <pc:sldMk cId="1727958351" sldId="354"/>
            <ac:inkMk id="8" creationId="{982E4F85-D9CA-657D-8E94-E9F4B4D6BDD1}"/>
          </ac:inkMkLst>
        </pc:inkChg>
        <pc:inkChg chg="add mod">
          <ac:chgData name="Richard Peng" userId="9a3a89ac-6dd8-4a6b-97d3-85a7a6a6f053" providerId="ADAL" clId="{098F8610-5319-4C72-BEB2-2C5DDC686FFD}" dt="2026-10-30T15:47:12.143" v="407"/>
          <ac:inkMkLst>
            <pc:docMk/>
            <pc:sldMk cId="1727958351" sldId="354"/>
            <ac:inkMk id="9" creationId="{121CCF37-2A4A-A45F-27AE-0DF57630E0B9}"/>
          </ac:inkMkLst>
        </pc:inkChg>
        <pc:inkChg chg="add mod">
          <ac:chgData name="Richard Peng" userId="9a3a89ac-6dd8-4a6b-97d3-85a7a6a6f053" providerId="ADAL" clId="{098F8610-5319-4C72-BEB2-2C5DDC686FFD}" dt="2026-10-30T15:47:22.316" v="413"/>
          <ac:inkMkLst>
            <pc:docMk/>
            <pc:sldMk cId="1727958351" sldId="354"/>
            <ac:inkMk id="11" creationId="{CDB2820C-5E62-5693-2097-B65EE8B54286}"/>
          </ac:inkMkLst>
        </pc:inkChg>
        <pc:inkChg chg="add mod">
          <ac:chgData name="Richard Peng" userId="9a3a89ac-6dd8-4a6b-97d3-85a7a6a6f053" providerId="ADAL" clId="{098F8610-5319-4C72-BEB2-2C5DDC686FFD}" dt="2026-10-30T15:47:22.316" v="413"/>
          <ac:inkMkLst>
            <pc:docMk/>
            <pc:sldMk cId="1727958351" sldId="354"/>
            <ac:inkMk id="12" creationId="{30916FE5-82A1-D44D-B8D8-B783B4456ACB}"/>
          </ac:inkMkLst>
        </pc:inkChg>
        <pc:inkChg chg="add mod">
          <ac:chgData name="Richard Peng" userId="9a3a89ac-6dd8-4a6b-97d3-85a7a6a6f053" providerId="ADAL" clId="{098F8610-5319-4C72-BEB2-2C5DDC686FFD}" dt="2026-10-30T15:47:22.316" v="413"/>
          <ac:inkMkLst>
            <pc:docMk/>
            <pc:sldMk cId="1727958351" sldId="354"/>
            <ac:inkMk id="14" creationId="{6EC0FA2C-FEB0-618E-9D59-9A883B275EC4}"/>
          </ac:inkMkLst>
        </pc:inkChg>
        <pc:inkChg chg="add mod">
          <ac:chgData name="Richard Peng" userId="9a3a89ac-6dd8-4a6b-97d3-85a7a6a6f053" providerId="ADAL" clId="{098F8610-5319-4C72-BEB2-2C5DDC686FFD}" dt="2026-10-30T15:47:22.316" v="413"/>
          <ac:inkMkLst>
            <pc:docMk/>
            <pc:sldMk cId="1727958351" sldId="354"/>
            <ac:inkMk id="15" creationId="{0EB7D270-80C4-1DF3-EDB4-C907ED3D7E73}"/>
          </ac:inkMkLst>
        </pc:inkChg>
      </pc:sldChg>
      <pc:sldChg chg="addSp delSp modSp new mod">
        <pc:chgData name="Richard Peng" userId="9a3a89ac-6dd8-4a6b-97d3-85a7a6a6f053" providerId="ADAL" clId="{098F8610-5319-4C72-BEB2-2C5DDC686FFD}" dt="2026-10-30T16:19:38.563" v="441"/>
        <pc:sldMkLst>
          <pc:docMk/>
          <pc:sldMk cId="3732992393" sldId="355"/>
        </pc:sldMkLst>
        <pc:spChg chg="del">
          <ac:chgData name="Richard Peng" userId="9a3a89ac-6dd8-4a6b-97d3-85a7a6a6f053" providerId="ADAL" clId="{098F8610-5319-4C72-BEB2-2C5DDC686FFD}" dt="2026-10-30T16:19:18.134" v="437" actId="478"/>
          <ac:spMkLst>
            <pc:docMk/>
            <pc:sldMk cId="3732992393" sldId="355"/>
            <ac:spMk id="2" creationId="{00D82F8C-9266-43B0-E4FD-17E819E78530}"/>
          </ac:spMkLst>
        </pc:spChg>
        <pc:spChg chg="del">
          <ac:chgData name="Richard Peng" userId="9a3a89ac-6dd8-4a6b-97d3-85a7a6a6f053" providerId="ADAL" clId="{098F8610-5319-4C72-BEB2-2C5DDC686FFD}" dt="2026-10-30T16:19:18.134" v="437" actId="478"/>
          <ac:spMkLst>
            <pc:docMk/>
            <pc:sldMk cId="3732992393" sldId="355"/>
            <ac:spMk id="3" creationId="{4DFD7A66-B012-599E-B1F2-B14B6C6F6538}"/>
          </ac:spMkLst>
        </pc:spChg>
        <pc:spChg chg="add mod">
          <ac:chgData name="Richard Peng" userId="9a3a89ac-6dd8-4a6b-97d3-85a7a6a6f053" providerId="ADAL" clId="{098F8610-5319-4C72-BEB2-2C5DDC686FFD}" dt="2026-10-30T16:19:38.563" v="441"/>
          <ac:spMkLst>
            <pc:docMk/>
            <pc:sldMk cId="3732992393" sldId="355"/>
            <ac:spMk id="6" creationId="{BC675854-6B3D-364E-3D79-98C4CEA1A05B}"/>
          </ac:spMkLst>
        </pc:spChg>
        <pc:picChg chg="add mod">
          <ac:chgData name="Richard Peng" userId="9a3a89ac-6dd8-4a6b-97d3-85a7a6a6f053" providerId="ADAL" clId="{098F8610-5319-4C72-BEB2-2C5DDC686FFD}" dt="2026-10-30T16:19:26.020" v="440" actId="14100"/>
          <ac:picMkLst>
            <pc:docMk/>
            <pc:sldMk cId="3732992393" sldId="355"/>
            <ac:picMk id="5" creationId="{7EBF1EE3-11A0-BED4-7A51-5615F2B4B556}"/>
          </ac:picMkLst>
        </pc:picChg>
      </pc:sldChg>
      <pc:sldChg chg="addSp delSp modSp new mod">
        <pc:chgData name="Richard Peng" userId="9a3a89ac-6dd8-4a6b-97d3-85a7a6a6f053" providerId="ADAL" clId="{098F8610-5319-4C72-BEB2-2C5DDC686FFD}" dt="2026-10-30T16:51:51.002" v="525" actId="9405"/>
        <pc:sldMkLst>
          <pc:docMk/>
          <pc:sldMk cId="1988728220" sldId="356"/>
        </pc:sldMkLst>
        <pc:spChg chg="del">
          <ac:chgData name="Richard Peng" userId="9a3a89ac-6dd8-4a6b-97d3-85a7a6a6f053" providerId="ADAL" clId="{098F8610-5319-4C72-BEB2-2C5DDC686FFD}" dt="2026-10-30T16:46:57.828" v="483" actId="478"/>
          <ac:spMkLst>
            <pc:docMk/>
            <pc:sldMk cId="1988728220" sldId="356"/>
            <ac:spMk id="2" creationId="{8D5EC812-3573-C819-BDFD-D433E3462EF4}"/>
          </ac:spMkLst>
        </pc:spChg>
        <pc:spChg chg="del">
          <ac:chgData name="Richard Peng" userId="9a3a89ac-6dd8-4a6b-97d3-85a7a6a6f053" providerId="ADAL" clId="{098F8610-5319-4C72-BEB2-2C5DDC686FFD}" dt="2026-10-30T16:46:57.828" v="483" actId="478"/>
          <ac:spMkLst>
            <pc:docMk/>
            <pc:sldMk cId="1988728220" sldId="356"/>
            <ac:spMk id="3" creationId="{A4B1315A-B20D-9B63-CDE3-4A7A445B03E9}"/>
          </ac:spMkLst>
        </pc:spChg>
        <pc:spChg chg="add mod">
          <ac:chgData name="Richard Peng" userId="9a3a89ac-6dd8-4a6b-97d3-85a7a6a6f053" providerId="ADAL" clId="{098F8610-5319-4C72-BEB2-2C5DDC686FFD}" dt="2026-10-30T16:51:14.765" v="514" actId="1076"/>
          <ac:spMkLst>
            <pc:docMk/>
            <pc:sldMk cId="1988728220" sldId="356"/>
            <ac:spMk id="16" creationId="{E6EF1A30-B91C-870C-0F50-6E45357C8927}"/>
          </ac:spMkLst>
        </pc:spChg>
        <pc:grpChg chg="mod">
          <ac:chgData name="Richard Peng" userId="9a3a89ac-6dd8-4a6b-97d3-85a7a6a6f053" providerId="ADAL" clId="{098F8610-5319-4C72-BEB2-2C5DDC686FFD}" dt="2026-10-30T16:51:34.082" v="518"/>
          <ac:grpSpMkLst>
            <pc:docMk/>
            <pc:sldMk cId="1988728220" sldId="356"/>
            <ac:grpSpMk id="20" creationId="{07A35494-D43D-4236-7065-1B816FEBB85B}"/>
          </ac:grpSpMkLst>
        </pc:grpChg>
        <pc:picChg chg="add mod">
          <ac:chgData name="Richard Peng" userId="9a3a89ac-6dd8-4a6b-97d3-85a7a6a6f053" providerId="ADAL" clId="{098F8610-5319-4C72-BEB2-2C5DDC686FFD}" dt="2026-10-30T16:48:32.723" v="486" actId="14100"/>
          <ac:picMkLst>
            <pc:docMk/>
            <pc:sldMk cId="1988728220" sldId="356"/>
            <ac:picMk id="5" creationId="{F0A260B8-9EDC-57EF-8EC3-DCCA221B4FBB}"/>
          </ac:picMkLst>
        </pc:picChg>
        <pc:picChg chg="add mod">
          <ac:chgData name="Richard Peng" userId="9a3a89ac-6dd8-4a6b-97d3-85a7a6a6f053" providerId="ADAL" clId="{098F8610-5319-4C72-BEB2-2C5DDC686FFD}" dt="2026-10-30T16:48:49.236" v="489" actId="14100"/>
          <ac:picMkLst>
            <pc:docMk/>
            <pc:sldMk cId="1988728220" sldId="356"/>
            <ac:picMk id="7" creationId="{BD5DEE00-1CD9-85B8-533B-A35625306372}"/>
          </ac:picMkLst>
        </pc:picChg>
        <pc:picChg chg="add mod">
          <ac:chgData name="Richard Peng" userId="9a3a89ac-6dd8-4a6b-97d3-85a7a6a6f053" providerId="ADAL" clId="{098F8610-5319-4C72-BEB2-2C5DDC686FFD}" dt="2026-10-30T16:49:26.860" v="491" actId="1076"/>
          <ac:picMkLst>
            <pc:docMk/>
            <pc:sldMk cId="1988728220" sldId="356"/>
            <ac:picMk id="9" creationId="{7517BED6-B69D-B78D-31AD-81A9454D41B0}"/>
          </ac:picMkLst>
        </pc:picChg>
        <pc:picChg chg="add mod">
          <ac:chgData name="Richard Peng" userId="9a3a89ac-6dd8-4a6b-97d3-85a7a6a6f053" providerId="ADAL" clId="{098F8610-5319-4C72-BEB2-2C5DDC686FFD}" dt="2026-10-30T16:49:50.829" v="494" actId="14100"/>
          <ac:picMkLst>
            <pc:docMk/>
            <pc:sldMk cId="1988728220" sldId="356"/>
            <ac:picMk id="11" creationId="{4AEAAB5E-B5CE-65C8-9250-86311B18F21E}"/>
          </ac:picMkLst>
        </pc:picChg>
        <pc:picChg chg="add mod">
          <ac:chgData name="Richard Peng" userId="9a3a89ac-6dd8-4a6b-97d3-85a7a6a6f053" providerId="ADAL" clId="{098F8610-5319-4C72-BEB2-2C5DDC686FFD}" dt="2026-10-30T16:50:10.005" v="497" actId="14100"/>
          <ac:picMkLst>
            <pc:docMk/>
            <pc:sldMk cId="1988728220" sldId="356"/>
            <ac:picMk id="13" creationId="{C4A92F6D-FB30-76D3-4FF3-A20B48DB73AA}"/>
          </ac:picMkLst>
        </pc:picChg>
        <pc:picChg chg="add mod">
          <ac:chgData name="Richard Peng" userId="9a3a89ac-6dd8-4a6b-97d3-85a7a6a6f053" providerId="ADAL" clId="{098F8610-5319-4C72-BEB2-2C5DDC686FFD}" dt="2026-10-30T16:50:57.525" v="501" actId="1076"/>
          <ac:picMkLst>
            <pc:docMk/>
            <pc:sldMk cId="1988728220" sldId="356"/>
            <ac:picMk id="15" creationId="{513722EB-3FD8-C9A0-436A-F5B9C951E8C3}"/>
          </ac:picMkLst>
        </pc:picChg>
        <pc:inkChg chg="add mod">
          <ac:chgData name="Richard Peng" userId="9a3a89ac-6dd8-4a6b-97d3-85a7a6a6f053" providerId="ADAL" clId="{098F8610-5319-4C72-BEB2-2C5DDC686FFD}" dt="2026-10-30T16:51:34.082" v="518"/>
          <ac:inkMkLst>
            <pc:docMk/>
            <pc:sldMk cId="1988728220" sldId="356"/>
            <ac:inkMk id="17" creationId="{3135EDED-931A-4A0B-B342-F970A240CDD8}"/>
          </ac:inkMkLst>
        </pc:inkChg>
        <pc:inkChg chg="add mod">
          <ac:chgData name="Richard Peng" userId="9a3a89ac-6dd8-4a6b-97d3-85a7a6a6f053" providerId="ADAL" clId="{098F8610-5319-4C72-BEB2-2C5DDC686FFD}" dt="2026-10-30T16:51:34.082" v="518"/>
          <ac:inkMkLst>
            <pc:docMk/>
            <pc:sldMk cId="1988728220" sldId="356"/>
            <ac:inkMk id="18" creationId="{364F5962-4D67-36C4-0822-355F1BA22273}"/>
          </ac:inkMkLst>
        </pc:inkChg>
        <pc:inkChg chg="add mod">
          <ac:chgData name="Richard Peng" userId="9a3a89ac-6dd8-4a6b-97d3-85a7a6a6f053" providerId="ADAL" clId="{098F8610-5319-4C72-BEB2-2C5DDC686FFD}" dt="2026-10-30T16:51:34.082" v="518"/>
          <ac:inkMkLst>
            <pc:docMk/>
            <pc:sldMk cId="1988728220" sldId="356"/>
            <ac:inkMk id="19" creationId="{E66A9D5D-E13E-CC97-1234-85ED8AB4E7D8}"/>
          </ac:inkMkLst>
        </pc:inkChg>
        <pc:inkChg chg="add">
          <ac:chgData name="Richard Peng" userId="9a3a89ac-6dd8-4a6b-97d3-85a7a6a6f053" providerId="ADAL" clId="{098F8610-5319-4C72-BEB2-2C5DDC686FFD}" dt="2026-10-30T16:51:35.396" v="519" actId="9405"/>
          <ac:inkMkLst>
            <pc:docMk/>
            <pc:sldMk cId="1988728220" sldId="356"/>
            <ac:inkMk id="21" creationId="{64B48318-E30B-0B54-2B3C-F3635732A669}"/>
          </ac:inkMkLst>
        </pc:inkChg>
        <pc:inkChg chg="add">
          <ac:chgData name="Richard Peng" userId="9a3a89ac-6dd8-4a6b-97d3-85a7a6a6f053" providerId="ADAL" clId="{098F8610-5319-4C72-BEB2-2C5DDC686FFD}" dt="2026-10-30T16:51:37.869" v="520" actId="9405"/>
          <ac:inkMkLst>
            <pc:docMk/>
            <pc:sldMk cId="1988728220" sldId="356"/>
            <ac:inkMk id="22" creationId="{F4E538AC-E7E8-AB26-C749-801F807B253B}"/>
          </ac:inkMkLst>
        </pc:inkChg>
        <pc:inkChg chg="add">
          <ac:chgData name="Richard Peng" userId="9a3a89ac-6dd8-4a6b-97d3-85a7a6a6f053" providerId="ADAL" clId="{098F8610-5319-4C72-BEB2-2C5DDC686FFD}" dt="2026-10-30T16:51:39.759" v="521" actId="9405"/>
          <ac:inkMkLst>
            <pc:docMk/>
            <pc:sldMk cId="1988728220" sldId="356"/>
            <ac:inkMk id="23" creationId="{E93CF7F4-67C3-BC29-3206-1E245B4D63EE}"/>
          </ac:inkMkLst>
        </pc:inkChg>
        <pc:inkChg chg="add">
          <ac:chgData name="Richard Peng" userId="9a3a89ac-6dd8-4a6b-97d3-85a7a6a6f053" providerId="ADAL" clId="{098F8610-5319-4C72-BEB2-2C5DDC686FFD}" dt="2026-10-30T16:51:47.097" v="522" actId="9405"/>
          <ac:inkMkLst>
            <pc:docMk/>
            <pc:sldMk cId="1988728220" sldId="356"/>
            <ac:inkMk id="24" creationId="{B7E18B68-056B-1A4F-E53B-75F0EADBB651}"/>
          </ac:inkMkLst>
        </pc:inkChg>
        <pc:inkChg chg="add">
          <ac:chgData name="Richard Peng" userId="9a3a89ac-6dd8-4a6b-97d3-85a7a6a6f053" providerId="ADAL" clId="{098F8610-5319-4C72-BEB2-2C5DDC686FFD}" dt="2026-10-30T16:51:48.598" v="523" actId="9405"/>
          <ac:inkMkLst>
            <pc:docMk/>
            <pc:sldMk cId="1988728220" sldId="356"/>
            <ac:inkMk id="25" creationId="{453E0D9A-CA32-FFAB-8B2B-835136A3D355}"/>
          </ac:inkMkLst>
        </pc:inkChg>
        <pc:inkChg chg="add">
          <ac:chgData name="Richard Peng" userId="9a3a89ac-6dd8-4a6b-97d3-85a7a6a6f053" providerId="ADAL" clId="{098F8610-5319-4C72-BEB2-2C5DDC686FFD}" dt="2026-10-30T16:51:49.846" v="524" actId="9405"/>
          <ac:inkMkLst>
            <pc:docMk/>
            <pc:sldMk cId="1988728220" sldId="356"/>
            <ac:inkMk id="26" creationId="{72F2998E-F8CA-A640-2AA5-6FEC841ACBF8}"/>
          </ac:inkMkLst>
        </pc:inkChg>
        <pc:inkChg chg="add">
          <ac:chgData name="Richard Peng" userId="9a3a89ac-6dd8-4a6b-97d3-85a7a6a6f053" providerId="ADAL" clId="{098F8610-5319-4C72-BEB2-2C5DDC686FFD}" dt="2026-10-30T16:51:51.002" v="525" actId="9405"/>
          <ac:inkMkLst>
            <pc:docMk/>
            <pc:sldMk cId="1988728220" sldId="356"/>
            <ac:inkMk id="27" creationId="{376D2B8C-A589-CFCC-B9BD-9B009556714E}"/>
          </ac:inkMkLst>
        </pc:inkChg>
      </pc:sldChg>
      <pc:sldChg chg="addSp delSp modSp new mod">
        <pc:chgData name="Richard Peng" userId="9a3a89ac-6dd8-4a6b-97d3-85a7a6a6f053" providerId="ADAL" clId="{098F8610-5319-4C72-BEB2-2C5DDC686FFD}" dt="2026-10-30T17:06:07.684" v="548"/>
        <pc:sldMkLst>
          <pc:docMk/>
          <pc:sldMk cId="40241768" sldId="357"/>
        </pc:sldMkLst>
        <pc:spChg chg="del">
          <ac:chgData name="Richard Peng" userId="9a3a89ac-6dd8-4a6b-97d3-85a7a6a6f053" providerId="ADAL" clId="{098F8610-5319-4C72-BEB2-2C5DDC686FFD}" dt="2026-10-30T17:05:43.464" v="544" actId="478"/>
          <ac:spMkLst>
            <pc:docMk/>
            <pc:sldMk cId="40241768" sldId="357"/>
            <ac:spMk id="2" creationId="{12365B34-5FEE-AE9C-D3B1-D94F907E4069}"/>
          </ac:spMkLst>
        </pc:spChg>
        <pc:spChg chg="del">
          <ac:chgData name="Richard Peng" userId="9a3a89ac-6dd8-4a6b-97d3-85a7a6a6f053" providerId="ADAL" clId="{098F8610-5319-4C72-BEB2-2C5DDC686FFD}" dt="2026-10-30T17:05:43.464" v="544" actId="478"/>
          <ac:spMkLst>
            <pc:docMk/>
            <pc:sldMk cId="40241768" sldId="357"/>
            <ac:spMk id="3" creationId="{6FD5D944-4FFA-3F89-64C0-529D24FB059A}"/>
          </ac:spMkLst>
        </pc:spChg>
        <pc:spChg chg="add mod">
          <ac:chgData name="Richard Peng" userId="9a3a89ac-6dd8-4a6b-97d3-85a7a6a6f053" providerId="ADAL" clId="{098F8610-5319-4C72-BEB2-2C5DDC686FFD}" dt="2026-10-30T17:06:07.684" v="548"/>
          <ac:spMkLst>
            <pc:docMk/>
            <pc:sldMk cId="40241768" sldId="357"/>
            <ac:spMk id="6" creationId="{F21CB50D-E2EB-73E0-4138-E4E8177377DD}"/>
          </ac:spMkLst>
        </pc:spChg>
        <pc:picChg chg="add mod">
          <ac:chgData name="Richard Peng" userId="9a3a89ac-6dd8-4a6b-97d3-85a7a6a6f053" providerId="ADAL" clId="{098F8610-5319-4C72-BEB2-2C5DDC686FFD}" dt="2026-10-30T17:05:50.782" v="547" actId="14100"/>
          <ac:picMkLst>
            <pc:docMk/>
            <pc:sldMk cId="40241768" sldId="357"/>
            <ac:picMk id="5" creationId="{E9C2ACE7-2DC4-2B98-3487-85E10F472E89}"/>
          </ac:picMkLst>
        </pc:picChg>
      </pc:sldChg>
      <pc:sldMasterChg chg="delSldLayout">
        <pc:chgData name="Richard Peng" userId="9a3a89ac-6dd8-4a6b-97d3-85a7a6a6f053" providerId="ADAL" clId="{098F8610-5319-4C72-BEB2-2C5DDC686FFD}" dt="2026-10-28T05:21:46.520" v="38" actId="47"/>
        <pc:sldMasterMkLst>
          <pc:docMk/>
          <pc:sldMasterMk cId="0" sldId="2147483648"/>
        </pc:sldMasterMkLst>
        <pc:sldLayoutChg chg="del">
          <pc:chgData name="Richard Peng" userId="9a3a89ac-6dd8-4a6b-97d3-85a7a6a6f053" providerId="ADAL" clId="{098F8610-5319-4C72-BEB2-2C5DDC686FFD}" dt="2026-10-28T05:21:46.520" v="38" actId="47"/>
          <pc:sldLayoutMkLst>
            <pc:docMk/>
            <pc:sldMasterMk cId="0" sldId="2147483648"/>
            <pc:sldLayoutMk cId="0" sldId="2147483664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17:08.1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1704 24575,'-2'0'0,"0"0"0,1 0 0,-1 0 0,0-1 0,1 1 0,-1 0 0,0-1 0,1 1 0,-1-1 0,1 0 0,-1 1 0,0-1 0,1 0 0,0 0 0,-3-1 0,-18-29 0,-3-15 0,3-1 0,-33-99 0,-17-117 0,42 145 0,-217-782 0,241 881 0,0 0 0,1 1 0,1-1 0,-2-22 0,6 40 0,0 0 0,0 0 0,0 0 0,0 0 0,0 0 0,0 0 0,0 0 0,0 0 0,1 0 0,-1 0 0,0 0 0,0 0 0,1 0 0,-1 0 0,1 0 0,-1 0 0,1 0 0,-1 0 0,1 1 0,0-1 0,-1 0 0,1 0 0,0 1 0,0-1 0,-1 0 0,1 1 0,2-2 0,-1 2 0,0-1 0,1 1 0,-1-1 0,0 1 0,1 0 0,-1 0 0,0 0 0,1 0 0,-1 1 0,0-1 0,1 1 0,1 0 0,14 5 0,-2 0 0,29 16 0,-28-13 0,455 187 0,-297-144-341,2-8 0,1-7-1,204 14 1,-232-39-6485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2:37.7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24575,'-15'243'0,"7"-160"0,3-1 0,7 92 0,-2-170 0,0 0 0,1 0 0,0-1 0,0 1 0,0 0 0,0 0 0,1 0 0,0-1 0,-1 1 0,1-1 0,0 1 0,1-1 0,-1 0 0,1 0 0,-1 0 0,1 0 0,0 0 0,0-1 0,0 1 0,0-1 0,1 0 0,-1 0 0,1 0 0,-1 0 0,6 1 0,8 2 0,2 0 0,-1-1 0,0-1 0,27 2 0,-12-2 0,684 46 0,6-42 0,-547-7 0,856-19 0,-560 8 0,593 62 0,-70 7 0,2-57 0,-515-4 0,556-13 0,-588 7 0,1430-97 0,-131 3 0,-1548 97 0,1362-20 0,-925-3 0,0-36 0,-356 43 0,-19 15 0,1375 10 0,-1150 4 0,63-31 0,37 2 0,-573 22 0,0 1 0,1 1 0,-1 0 0,0 1 0,0 1 0,0 0 0,-1 1 0,1 0 0,14 9 0,-20-9 0,0 1 0,-1 0 0,0 0 0,0 1 0,-1 0 0,1 1 0,-2-1 0,1 1 0,-1 1 0,0-1 0,-1 1 0,0 0 0,0 0 0,6 18 0,12 50 0,15 79 0,-14-47 0,-12-67 0,-2 0 0,-2 1 0,-2 0 0,-2 0 0,-2 0 0,-3 51 0,0-91 0,1 0 0,-1 0 0,1 0 0,-1 0 0,0 0 0,0 0 0,0 0 0,-1 0 0,1-1 0,-1 1 0,1-1 0,-1 1 0,0-1 0,0 1 0,0-1 0,0 0 0,-1 0 0,1 0 0,-1 0 0,1-1 0,-1 1 0,1-1 0,-1 1 0,0-1 0,0 0 0,0 0 0,-5 1 0,-7 1 0,-1-1 0,0 0 0,1-1 0,-24-2 0,10 1 0,-468-21 0,202 6 0,-1077-9 0,1347 24 0,6 0 0,0 0 0,0 1 0,0 1 0,0 1 0,-34 9 0,51-10 0,-1-1 0,0 0 0,0 1 0,1 0 0,-1 0 0,1 0 0,-1 0 0,1 0 0,0 0 0,0 1 0,0-1 0,0 1 0,0-1 0,0 1 0,1 0 0,-1 0 0,1-1 0,0 1 0,0 0 0,0 0 0,0 1 0,1-1 0,-1 0 0,0 4 0,1 8 0,0-1 0,1 1 0,0-1 0,4 16 0,-2-11 0,33 207 0,-12-91 0,-5 0 0,1 216 0,-38-111 0,10-172-1365,6-41-5461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2:39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1 100 24575,'1427'-78'0,"-1064"57"0,428 30 0,-497 19 0,-176-12 0,109 18 0,-213-31 0,1 0 0,-1 1 0,0 0 0,0 1 0,17 9 0,-24-10 0,-1 0 0,0 0 0,0 1 0,-1-1 0,1 1 0,-1 1 0,0-1 0,-1 1 0,1 0 0,-1 0 0,0 0 0,5 12 0,3 11 0,-1 2 0,-1-1 0,-1 1 0,-2 1 0,4 45 0,2 164 0,-12-186 0,-1 363 0,-2-167 0,2-248-62,0-1 0,0 1 0,0-1 0,0 0 0,0 1 0,0-1 0,-1 1 0,1-1 0,-1 0 0,1 1 0,-1-1 0,0 0-1,0 0 1,0 1 0,0-1 0,-1 0 0,1 0 0,-1 0 0,1 0 0,-1-1 0,-2 4 0,-19 7-6764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2:41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24575,'198'115'0,"-142"-79"0,2-2 0,1-2 0,64 23 0,-85-43 0,-25-8 0,0 0 0,-1 0 0,0 1 0,0 0 0,19 13 0,-29-16 0,0 0 0,0 0 0,-1 0 0,1 0 0,0 0 0,-1 0 0,0 0 0,0 1 0,1-1 0,-1 0 0,-1 1 0,1-1 0,0 1 0,-1-1 0,1 1 0,-1 0 0,0-1 0,1 1 0,-1-1 0,-1 1 0,1 0 0,0-1 0,-1 1 0,1-1 0,-1 1 0,0-1 0,1 1 0,-1-1 0,-2 3 0,-4 11 0,0-1 0,-2 1 0,-12 17 0,10-16 0,-87 126-1365,77-114-5461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2:42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 24575,'8'0'0,"9"0"0,14 9 0,15 12 0,5 20 0,2 12 0,-3-2 0,-6-2 0,-10-4 0,-11-1 0,-4-7 0,-2-38 0,10-32 0,14-33 0,4-9 0,0-2 0,0 13 0,-6 17-8191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2:43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24575,'5'0'0,"10"4"0,7 11 0,4 7 0,7 14 0,7 13 0,1 8 0,-2-1 0,-7-1 0,-6-6 0,-1-29 0,12-31 0,13-32 0,17-22 0,6-14 0,-6 7 0,-13 11 0,-17 16-8191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4:42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 1 24575,'-6'8'0,"0"0"0,1 0 0,0 1 0,0 0 0,1 0 0,0 0 0,1 0 0,-3 13 0,-6 10 0,-20 63 0,-26 130 0,-4 108 0,26-87 0,-9 472 0,45-689 0,1-1 0,2 1 0,1-1 0,1 0 0,1 0 0,2 0 0,0-1 0,2 0 0,1-1 0,1 0 0,2-1 0,0 0 0,2-1 0,0 0 0,31 32 0,-16-24 0,1-2 0,1-2 0,1-1 0,2-1 0,0-2 0,2-2 0,0-1 0,2-2 0,76 26 0,21-5 0,259 40 0,181-4 0,174-4-326,2969 205-1646,-2410-139 1904,-245 70 68,-15 66 0,-885-221 159,165 78 1,-292-114 203,-2 2-1,0 1 1,48 38 0,-64-41-289,-2 0 1,1 1-1,-2 0 1,-1 2-1,0 0 0,22 39 1,-7-1-55,-2 1 1,-4 2-1,24 79 1,35 201-28,-31-73 7,-12 2 0,-12 1 0,-12 2 0,-11 0 0,-42 374 0,20-516 0,-5-1 0,-7-1 0,-44 128 0,44-181 0,-2-1 0,-4-1 0,-4-1 0,-2-3 0,-3-1 0,-60 71 0,99-134 0,-356 423 0,-34-30 0,258-286 0,-77 72 0,161-138 0,-85 62 0,22-21 0,11-4 0,-79 69 0,161-130 0,1 2 0,-30 42 0,39-48 0,-1-1 0,-1-1 0,0 0 0,-1-1 0,-1 0 0,0-1 0,-21 13 0,10-12-455,0-2 0,-56 22 0,20-16-6371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4:43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1090 24575,'1'-5'0,"1"0"0,-1 0 0,1 1 0,0-1 0,0 1 0,1-1 0,0 1 0,-1 0 0,1 0 0,0 0 0,1 0 0,-1 1 0,1-1 0,4-2 0,13-18 0,613-750 0,-607 743 0,1 1 0,1 1 0,1 2 0,2 1 0,1 2 0,48-28 0,-80 51 0,0 1 0,0-1 0,0 0 0,0 1 0,0-1 0,0 1 0,0-1 0,0 1 0,0 0 0,0-1 0,0 1 0,0 0 0,0 0 0,1 0 0,-1 0 0,0 0 0,0 0 0,0 0 0,0 0 0,0 0 0,0 1 0,1-1 0,-1 0 0,0 1 0,0-1 0,0 1 0,0-1 0,1 2 0,0 0 0,-1 1 0,1-1 0,0 1 0,-1 0 0,0 0 0,1 0 0,-1 0 0,0 0 0,-1 0 0,1 0 0,0 3 0,7 57 0,-2 0 0,-5 125 0,-3-97 0,-2 247-1365,2-198-5461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4:47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16142 841 24575,'-2'-5'0,"1"0"0,-1 0 0,-1 0 0,1 0 0,-1 1 0,0-1 0,0 1 0,0-1 0,0 1 0,-1 0 0,-7-7 0,-5-6 0,-47-66 0,9 10 0,-123-128 0,132 159 0,-2 2 0,-2 2 0,-1 2 0,-1 3 0,-2 2 0,-2 2 0,0 2 0,-2 3 0,0 3 0,-2 2 0,-120-23 0,55 28 0,1 5 0,-237 14 0,-250 64 0,-189 65 0,555-80 0,-302 108 0,445-122 0,1 4 0,2 4 0,2 5 0,2 3 0,4 5 0,2 4 0,2 3 0,4 5 0,3 2 0,4 4 0,3 3 0,4 4 0,3 2 0,-57 105 0,41-51 0,7 3 0,6 4 0,6 2 0,-70 265 0,9 230 0,43-197 0,-244 820 0,-79-13 0,146-474 0,-26 66 0,-43-20 0,259-676 0,-266 548 0,278-603 0,-4-4 0,-4-2 0,-4-2 0,-154 155 0,173-202 0,-2-2 0,-1-3 0,-2-2 0,-2-2 0,-1-2 0,-1-3 0,-84 28 0,2-11 0,-2-7 0,-154 22 0,-598 42 0,7-61 0,771-37 0,-303 4 0,280-12 0,-148-24 0,-46-30 0,3-15 0,-351-127 0,47-62 0,43-46 0,198 74 0,-387-303 0,576 365 0,161 150-1365,9 16-5461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4:49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1087 24575,'5'-6'0,"1"-1"0,-2 0 0,1 0 0,-1 0 0,0-1 0,-1 0 0,5-14 0,3-5 0,61-143 0,162-435 0,-192 475 0,-41 126 0,0 0 0,1 0 0,-1 0 0,1 0 0,-1 0 0,1 1 0,0-1 0,0 1 0,1-1 0,-1 1 0,1 0 0,0 0 0,0 0 0,0 0 0,0 1 0,0-1 0,4-1 0,-1 0 0,1 1 0,0 1 0,-1-1 0,1 1 0,0 0 0,0 1 0,0-1 0,0 1 0,8 1 0,14 0 0,0 2 0,0 1 0,52 13 0,-72-14 0,434 114-1365,-377-101-5461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8:38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1059 1 24575,'-4'0'0,"0"1"0,1 0 0,-1-1 0,0 2 0,1-1 0,-1 0 0,1 1 0,-1 0 0,1-1 0,0 1 0,0 1 0,-5 3 0,-37 37 0,28-27 0,-56 62 0,3 2 0,4 4 0,-98 161 0,124-174 0,-51 124 0,-11 84 0,-7 16 0,63-186 0,-6 11 0,-42 147 0,83-226 0,2-1 0,1 2 0,3-1 0,1 1 0,2 0 0,1 0 0,11 77 0,-5-94 0,2 1 0,1-1 0,1 0 0,1 0 0,1-1 0,1-1 0,2 0 0,0-1 0,1 0 0,1-1 0,19 19 0,22 18 0,2-2 0,82 60 0,-123-103 0,1 0 0,0-1 0,1 0 0,0-2 0,1 0 0,0-2 0,1 0 0,-1-1 0,1-1 0,1-2 0,-1 0 0,1-1 0,0-1 0,23-1 0,434-15 0,-450 14 0,-1-2 0,1-1 0,0-1 0,-1-1 0,0-2 0,35-12 0,-47 12 0,-1 0 0,0-1 0,0-1 0,-1-1 0,0 0 0,-1-1 0,0 0 0,-1-1 0,0-1 0,-1 0 0,19-26 0,11-26 0,-2-2 0,-3-1 0,-3-2 0,42-127 0,-44 91 0,-4-1 0,22-193 0,-47 273 0,-2 1 0,-1-1 0,0 1 0,-3-1 0,0 1 0,-7-29 0,-1 17 0,-2 0 0,-1 1 0,-26-50 0,-102-162 0,121 219 0,0 1 0,-2 1 0,-1 1 0,-1 1 0,-55-43 0,57 54 0,0 1 0,-1 1 0,-1 1 0,1 1 0,-2 2 0,-29-8 0,-162-26 0,116 26 0,-126-36 92,107 22-1549,62 18-5369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8:40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6703 24575,'131'-149'0,"52"-44"0,117-86 0,243-115-615,378-143-1847,463-119 1070,436-65-1717,370-14 1663,249 33-1232,773-81 495,3424-375 0,-4723 944 2064,-310 92 450,-288 67-50,-263 50 511,-228 40-176,-186 33 1054,-319-11 109,-2 13 0,362 132 0,567 278 2545,-821-307-3046,-322-132-1020,299 129 686,-330-134-858,0 2 0,-3 4 0,82 64 0,-125-84-85,0 1 0,-2 0-1,-1 2 1,0 1-1,-2 0 1,-1 2 0,-1 0-1,-2 1 1,-1 1 0,-1 1-1,-1 0 1,-2 1-1,-1 0 1,-2 1 0,-1 0-1,-2 1 1,-1-1 0,1 50-1,-7 262 0,6 84 0,58 760 0,-62 103 85,-3-616-1535,2-605-5376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8:41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 24575,'7'0'0,"30"0"0,21 20 0,30 28 0,13 19 0,-5 6 0,-10-38 0,-14-39 0,-5-31 0,-8-18 0,1-5 0,-10-1 0,-14 10-8191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9:02.53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966 136 24575,'0'0'0,"-21"7"0,-47 19 0,-39 22 0,-36 25 0,-13 19 0,14 7 0,30-6 0,95-74 0,0-1 0,1 0 0,-14 24 0,18-28 0,2 3 0,1-1 0,-10 23 0,7-16 0,4-1 0,-6 24 0,-4 33 0,9-1 0,7-10 0,-5 8 0,2-7 0,0 2 0,1-6 0,1 1 0,9 3 0,2-6 0,8-4 0,7 1 0,7 4 0,12 13 0,5-4 0,2-4 0,-1-8 0,-2-8 0,-1-5 0,-10-4 0,7 5 0,-1-1 0,9-1 0,8 7 0,8 6 0,15 8 0,-3-12 0,-14-3 0,-1-14 0,-7-5 0,-5-1 0,11-9 0,30-6 0,22-7 0,22-5 0,6-11 0,1-19 0,-3-10 0,-6-15 0,5-20 0,-97 42 0,42-32 0,39-51 0,-27 6 0,-70 71 0,26-44 0,-32 41 0,21-49 0,-28 49 0,15-60 0,5-54 0,-4-1 0,-7-14 0,-15-2 0,-7-2 0,-19 8 0,-19 3 0,-8 9 0,-13 8 0,-8 8 0,-7 22 0,3 21 0,6 26 0,16 15 0,-2 19 0,39 25 0,2 2 0,0 0 0,-20-4 0,-55 0 0,-39 5 0,-5 3 0,-15 2 0,-1 1 0,4 14 0,12 1 0,22-1 0,21 4 0,18 5 0,22 4 0,17-5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9:06.27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1306.80334"/>
      <inkml:brushProperty name="anchorY" value="1235.71753"/>
      <inkml:brushProperty name="scaleFactor" value="0.5"/>
    </inkml:brush>
  </inkml:definitions>
  <inkml:trace contextRef="#ctx0" brushRef="#br0">0 746 24575,'0'0'0,"7"0"0,11 0 0,6 16 0,24 32 0,5 34 0,11 22 0,-1 7 0,13 0 0,-4-14 0,10-7 0,2-6 0,10-4 0,16-2 0,15 0 0,23-8 0,10 0 0,0-7 0,-6-6 0,0-7 0,16 12 0,43-2 0,43 13 0,33 13 0,23-4 0,-10 1 0,-19-8 0,-14-2 0,-37-8 0,55 1 0,5 1 0,67 12 0,91 19 0,66 11 0,50 2 0,25 3-1054,-14-13 1355,-27-7-451,-39-6 150,-20-6 0,-22-2 0,-13-9-182,-16-1 234,18 0-78,16-5 26,33 1 0,24 3 0,-13-5 0,-37-6 0,-36-5 0,-47-5 0,-74-12 0,-57-11 0,-57-9 0,-33-8 0,19-5 0,106 12 0,146 16 0,111 16 0,82 6 98,-15 2-126,-58-10 42,-76-11-14,-56-11 0,-19-19 0,-26-6 183,-29-21-236,-49-17 79,-48 0-26,-40-4 0,9-7 0,29-1 956,-11-6-1229,51 1 409,32-5-136,53-5 0,39-4 0,7-13 0,-14 6 0,-69 6 0,-81 0 0,-55 9 0,-23-2 0,10-2 0,17-11 0,20-4 0,1-3 0,-18 7 0,-9 2 0,-23 0 0,-21 0 0,-27-1 0,-30 6 0,-10 1 0,-3-2 0,18-10 0,5-2 0,-2-2 0,9 0 0,9-7 0,-1 1 0,8-7 0,13-22 0,6-6 0,3-5 0,-6 0 0,-10-6 0,-16 1 0,-17 20 0,-22 19 0,-11 20 0,-15 9 0,-3 11 0,16-9 0,19-3 0,4-12 0,9-4 0,-4-10 0,2 0 0,-5-7 0,1-5 0,-6-5 0,-21 4 0,-14 22 0,-37 40 0,-26 38 0,-10 10 0,-10 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39:07.17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0975.30078"/>
      <inkml:brushProperty name="anchorY" value="699.40179"/>
      <inkml:brushProperty name="scaleFactor" value="0.5"/>
    </inkml:brush>
  </inkml:definitions>
  <inkml:trace contextRef="#ctx0" brushRef="#br0">0 634 24575,'0'0'0,"14"-7"0,61-34 0,16-1 0,21-22 0,27-9 0,-10 1 0,-8 5 0,-12 6 0,-18 15 0,-25 7 0,-7 3 0,-9 10 0,-6 0 0,-4 6 0,-1 6 0,-35 17 0,-2-2 0,1-1 0,0 0 0,0 1 0,0-1 0,-1 1 0,1 0 0,0 0 0,-1 0 0,1 0 0,-1 1 0,4 1 0,0 1 0,-1 0 0,0 1 0,0-1 0,0 1 0,7 9 0,-2 4 0,-2-2 0,13 30 0,18 72 0,-7 26 0,-1 17 0,-7 1 0,-7-22 0,-6-26 0,-5-32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46:44.35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3700.01172"/>
      <inkml:brushProperty name="anchorY" value="-987.96942"/>
      <inkml:brushProperty name="scaleFactor" value="0.5"/>
    </inkml:brush>
  </inkml:definitions>
  <inkml:trace contextRef="#ctx0" brushRef="#br0">0 37 24575,'0'0'0,"14"0"0,13 0 0,14 0 0,-3-8 0,3 0 0,0 0 0,0 1 0,0 2 0,0 18 0,-1 10 0,1 17 0,-1 6 0,-8 20 0,0 9 0,0 14 0,-6 11 0,1-6 0,-6 6 0,-6 3 0,-5-2 0,-4-12 0,-3-4 0,-3-6 0,0-9 0,7-17 0,8-16 0,-14-34 0,1-1 0,0 0 0,-1 0 0,1 0 0,0 0 0,0 0 0,0-1 0,0 1 0,1-1 0,1 2 0,27 8 0,13-7 0,20 4 0,18 6 0,-1-1 0,-4 7 0,-68-15 0,2 0 0,-1 0 0,0 0 0,11 9 0,-22-8 0,3-3 0,0 0 0,0 1 0,0-1 0,0 1 0,0-1 0,0 1 0,-1 0 0,0 0 0,0 0 0,0 0 0,0 0 0,-1 0 0,1 5 0,-4 2 0,1-1 0,0 0 0,0 0 0,-1 0 0,-1-1 0,1 1 0,-8 13 0,-2 7 0,-34 51 0,-34 25 0,6-2 0,14-15 0,16-6 0,17-13 0,12-10 0,16-49 0,-1-2 0,1 0 0,1 0 0,1 12 0,5 41 0,4 4 0,-1-4 0,-2 5 0,-2-6 0,-2 12 0,-2-5 0,-2-5 0,0-6 0,0-6 0,-8 4 0,-1 12 0,0-1 0,-6 5 0,2-5 0,-7 2 0,-5-6 0,3-5 0,-4 2 0,-12 4 0,-3-3 0,-11-4 0,-1-12 0,-8-13 0,2-12 0,3-8 0,12-7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46:46.85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5227.37891"/>
      <inkml:brushProperty name="anchorY" value="-5937.4751"/>
      <inkml:brushProperty name="scaleFactor" value="0.5"/>
    </inkml:brush>
  </inkml:definitions>
  <inkml:trace contextRef="#ctx0" brushRef="#br0">1 42 24575,'0'0'0,"0"-7"0,8-2 0,8 1 0,9 1 0,6 2 0,6 2 0,2 1 0,26 25 0,18 18 0,1 17 0,10 4 0,-7 7 0,-11-3 0,-10-4 0,-2 1 0,-15-5 0,2 3 0,4 4 0,6 21 0,7 13 0,-3 11 0,4 8 0,2 4 0,12 9 0,-6-6 0,2 7 0,-1-2 0,1 15 0,1 15 0,7 38 0,2 45 0,7 42 0,0-6 0,-2 15 0,5-9 0,-12-17 0,-10-18 0,-12-11 0,-11-4 0,1-18 0,-12-9 0,-3-13 0,-12-20 0,-8-18 0,-8-15 0,2-11 0,-4 0 0,-2-11 0,-3-10 0,-2-10 0,-1-9 0,-2-14 0,0 29 0,0 6 0,-1 10 0,1 19 0,0 3 0,-1 7 0,1-4 0,0-5 0,0 10 0,0-21 0,0-13 0,0-7 0,0-2 0,0 9 0,0 2 0,0 11 0,-8 17 0,0 25 0,0 15 0,1 3 0,2-11 0,2-14 0,1-31 0,1-20 0,1-27 0,0 5 0,1 2 0,-1 15 0,0 23 0,1 22 0,-1 18 0,0 23 0,-8-6 0,0-3 0,-1-16 0,-6-7 0,-6-5 0,-7-2 0,3-8 0,-3-8 0,-4-8 0,6-5 0,-2-12 0,-2-11 0,5-18 0,6-7 0,6-13 0,-3-2 0,-4 1 0,2-6 0,-5-12 0,4 2 0,-12 13 0,-4 6 0,-5 7 0,-1 4 0,-10 10 0,1 1 0,-1 0 0,-5-1 0,1-11 0,-5-3 0,2-1 0,12-9 0,4-14 0,4-8 0,9-5 0,1-3 0,7 0 0,-2-8 0,5-7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46:47.84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8095.39063"/>
      <inkml:brushProperty name="anchorY" value="-21501.48438"/>
      <inkml:brushProperty name="scaleFactor" value="0.5"/>
    </inkml:brush>
  </inkml:definitions>
  <inkml:trace contextRef="#ctx0" brushRef="#br0">1 1 24575,'0'0'0,"7"0"0,10 24 0,0 33 0,-2 41 0,-4 29 0,-3 6 0,-3 3 0,-2-17 0,-2-12 0,-2-19 0,1-17 0,-1-14 0,0-10 0,1 11 0,-8 5 0,7-1 0,9-11 0,-3-50 0,-3 1 0,0 1 0,0-1 0,0 0 0,0 1 0,0-1 0,0 0 0,1 0 0,-1-1 0,1 1 0,-1 0 0,1-1 0,0 1 0,4 1 0,5-1 0,-1 0 0,-1 0 0,1-1 0,-1 0 0,19-1 0,0-1 0,50-8 0,44-16 0,1-10 0,-7-6 0,-17-3 0,-9 0 0,-9 8 0,-11 1 0,-11 8 0,-8 9 0,-14-2 0,-5 6 0,-1 3 0,7 5 0,-5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47:05.47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40674.70703"/>
      <inkml:brushProperty name="anchorY" value="-23737.5957"/>
      <inkml:brushProperty name="scaleFactor" value="0.5"/>
    </inkml:brush>
  </inkml:definitions>
  <inkml:trace contextRef="#ctx0" brushRef="#br0">1618 0 24575,'0'0'0,"-14"14"0,-21 13 0,-22 14 0,-14 13 0,-18 20 0,-13 8 0,-10 14 0,-6 17 0,4 16 0,-2 6 0,8 1 0,16 6 0,7-11 0,13 5 0,12-4 0,8-3 0,15 14 0,-4 14 0,1 22 0,9 6 0,-1 0 0,0 13 0,7-13 0,-2 18 0,5 10 0,7 11 0,5 9 0,4 6 0,3-5 0,11 1 0,9 1 0,16 1 0,16 2 0,5-7 0,9-7 0,-9-8 0,-4 1 0,4 13 0,4 4 0,15 22 0,-2 11 0,13 25 0,-7-9 0,2 1 0,15 14 0,9 8 0,9-9 0,-2-11 0,3-21 0,-7-37 0,-13-34 0,-8-38 0,-13-23 0,-3-22 0,-8-16 0,0-10 0,-4-7 0,-5-10 0,4-1 0,-2 0 0,-4 2 0,14 4 0,13 42 0,-1 4 0,19 25 0,-6-6 0,-8-16 0,-11-14 0,-3-5 0,-8-16 0,2 9 0,12-3 0,3 14 0,-3-18 0,-6-4 0,-8-21 0,-15-11 0,2-9 0,-3-6 0,7-2 0,0-1 0,-2 1 0,7 0 0,7 10 0,-2 0 0,-58-49 0,3 5 0,0 0 0,0 0 0,1 0 0,-1-1 0,8 2 0,15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47:06.38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44112.67578"/>
      <inkml:brushProperty name="anchorY" value="-37626.86719"/>
      <inkml:brushProperty name="scaleFactor" value="0.5"/>
    </inkml:brush>
  </inkml:definitions>
  <inkml:trace contextRef="#ctx0" brushRef="#br0">343 1 24575,'0'0'0,"7"0"0,18 23 0,24 27 0,8 39 0,10 22 0,0 15 0,-5-10 0,-5-16 0,-22-25 0,-35-69 0,1-1 0,1 0 0,-1 1 0,0-1 0,-1 0 0,1 1 0,-1-1 0,-1 10 0,-1-10 0,1-2 0,0 0 0,0 0 0,0 0 0,-1 0 0,0 0 0,1 0 0,-1 0 0,0 0 0,-1-1 0,1 1 0,0-1 0,-6 5 0,0 0 0,0-1 0,0 0 0,-1-1 0,0 0 0,-12 5 0,-52 17 0,-1-1 0,-4-7 0,7-6 0,0 3 0,0 5 0,5 5 0,-1 5 0,5 4 0,14-4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08.69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58519.85938"/>
      <inkml:brushProperty name="anchorY" value="-41253.84766"/>
      <inkml:brushProperty name="scaleFactor" value="0.5"/>
    </inkml:brush>
  </inkml:definitions>
  <inkml:trace contextRef="#ctx0" brushRef="#br0">0 0 24575,'0'0'0,"7"0"0,11 8 0,14 8 0,16 17 0,13 7 0,26 12 0,15 3 0,116 15 0,60 15 0,68 5 0,33 2 0,-1-17 0,-22-11 0,-13-18 0,4-17 0,24-4 0,6-1 0,-20 2 0,-35 3 0,-52-3 0,-57-7 0,-26-5 0,1 3 0,56-5 0,70 6 0,54 5 0,9 6 0,-29-4 0,-69-4 0,-70-7 0,-48-4 0,62 3 0,115-3 0,133 6 0,67-1 0,7 5 0,-55-3-756,-64-3 972,-64-4-324,-37-4 108,-13-2 0,-23-3 0,-48-9 0,-54-1 0,-44-8 0,-41 1 0,18-22 756,6-5-972,12-13 324,-6 7-108,-18 9 0,-27 3 0,-20 11 0,-16 8 0,-9 0 0,-13 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09.68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73272.17969"/>
      <inkml:brushProperty name="anchorY" value="-43348.21484"/>
      <inkml:brushProperty name="scaleFactor" value="0.5"/>
    </inkml:brush>
  </inkml:definitions>
  <inkml:trace contextRef="#ctx0" brushRef="#br0">1 0 24575,'0'0'0,"7"0"0,10 0 0,8 0 0,6 0 0,13 0 0,20 0 0,2 0 0,0 0 0,2 0 0,-5 0 0,-5 16 0,-54-12 0,1-1 0,1 0 0,-1 0 0,0 0 0,-1 1 0,1 0 0,5 5 0,-6 0 0,1-2 0,-1 0 0,0 0 0,-1 0 0,1 1 0,2 12 0,1 5 0,-2-1 0,2 31 0,-5 75 0,-22 20 0,-5 12 0,-1-11 0,-3-14 0,5-25 0,6-32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14.68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75004.625"/>
      <inkml:brushProperty name="anchorY" value="-45757.76953"/>
      <inkml:brushProperty name="scaleFactor" value="0.5"/>
    </inkml:brush>
  </inkml:definitions>
  <inkml:trace contextRef="#ctx0" brushRef="#br0">0 6119 24575,'0'0'0,"7"0"0,34-16 0,33-17 0,31-24 0,26-30 0,57-34 0,77-31 0,73-22 0,44-9 0,45-10 0,-11 4 0,-22 4 0,-30 7 0,-21 6 0,-15-3 0,7-13 0,37-7 0,42-5 0,-10 21 0,38 8 0,24 7 0,-1 21 0,-8 2 0,3 1 0,12-12 0,37-5 0,70-13 0,109-18-1042,120-1 1340,33 9-2917,-81 23 3325,-125 22-1059,-150 29-293,-110 16 830,-50-5-276,0-4 92,1-6 900,-14 10-1157,-31 12 2886,-58 21-3343,-25 12 1828,8 1-1330,45 4 324,50 2-108,59-7 0,17 0 0,-21 2 0,-56 9 0,-71 2 0,-66 11 0,-38-9 0,10-1 0,10-3 0,0-1 0,-25 7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15.63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95247.64844"/>
      <inkml:brushProperty name="anchorY" value="-40908.85547"/>
      <inkml:brushProperty name="scaleFactor" value="0.5"/>
    </inkml:brush>
  </inkml:definitions>
  <inkml:trace contextRef="#ctx0" brushRef="#br0">1 0 24575,'0'0'0,"6"0"0,20 0 0,7 8 0,7 1 0,3 7 0,9-1 0,9-2 0,7-3 0,-2-3 0,-4-3 0,-6-3 0,-6 8 0,-4-1 0,-3 0 0,-2-2 0,6-2 0,9-1 0,-8 14 0,-52-6 0,6-8 0,0 1 0,-1 0 0,1 0 0,-1 1 0,0-1 0,0 0 0,-1 0 0,1 0 0,-1 1 0,0-1 0,0 0 0,0 1 0,-1 3 0,-6 25 0,0-5 0,-18 50 0,-73 124 0,-36 44 0,0-3 0,19-33 0,29-52-7914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18.90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96762.46875"/>
      <inkml:brushProperty name="anchorY" value="-43587.85156"/>
      <inkml:brushProperty name="scaleFactor" value="0.5"/>
    </inkml:brush>
  </inkml:definitions>
  <inkml:trace contextRef="#ctx0" brushRef="#br0">1 1052 24575,'0'0'0,"7"0"0,10 0 0,8 0 0,6 0 0,13 0 0,12-8 0,2-1 0,7-7 0,13-7 0,13-14 0,11-6 0,1 4 0,-2 1 0,3 0 0,-12 0 0,51-17 0,62-16 0,47-10 0,22 3 0,1-2 0,-29 8 0,-40 17 0,-48 16 0,-36 7 0,-17 3 0,24 0 0,18-2 0,21 5 0,-8 6 0,-23 6 0,14-2 0,33 4 0,37 3 0,29 2 0,12 3 0,4 2 0,-2 2 0,-5 0 0,-13 1 0,-29 7 0,-21 9 0,15 8 0,46 15 0,59-3 0,24 10 0,-25 1 0,-48-8 0,-55-9 0,-18-2 0,11 7 0,31 19 0,20-5 0,-15 0 0,-40-2 0,-44-10 0,-43-12 0,-9-1 0,9 9 0,18 11 0,30 3 0,2 2 0,-18-1 0,-9-10 0,55 6 0,76 14 0,88 25 0,39 9 0,-6-5 0,-39-8 0,-34-11 0,-32-11 0,-31-8 0,-23 3 0,-8 4 0,-2-2 0,10 6 0,6 6 0,28 20 0,28 13 0,18 3 0,4 7 0,-18-12 0,-63-13 0,-49-23 0,-37-4 0,-31-9 0,19 19 0,12 15 0,3 14 0,-2-5 0,-21-16 0,-24-20 0,-21-5 0,-3 2 0,28 21 0,17 15 0,9 15 0,-3-15 0,-18-11 0,-20-20 0,-19-12 0,-14-7 0,-3-4 0,-6-1 0,4 1 0,-10 1 0,5 1 0,6 10 0,0 1 0,-3-8 0,-18-9 0,-20-10 0,-16-20 0,2 0 0,-1-1 0,1 1 0,-1 0 0,1 0 0,-1-1 0,0 1 0,1-1 0,-1 1 0,0 0 0,1-1 0,-1 1 0,0-1 0,1 1 0,-1-1 0,0 0 0,0 1 0,0-1 0,0 0 0,1 0 0,-1 1 0,0-1 0,0 0 0,0 0 0,-1 0 0,-59-10 0,-4-5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4:19.90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6945.51563"/>
      <inkml:brushProperty name="anchorY" value="-47898.18359"/>
      <inkml:brushProperty name="scaleFactor" value="0.5"/>
    </inkml:brush>
  </inkml:definitions>
  <inkml:trace contextRef="#ctx0" brushRef="#br0">253 0 24575,'0'0'0,"7"0"0,19 0 0,7 0 0,6 8 0,-30 0 0,-1-3 0,0 0 0,-1 1 0,12 10 0,42 50 0,16 31 0,-2 17 0,-4 3 0,-7-11 0,-16-8 0,1-16 0,-13-14 0,-9-12 0,-2-16 0,-7-6 0,-6-3 0,3-8 0,-11 1 0,-11-5 0,-11 2 0,-41-4 0,-33 13 0,-21-5 0,-4-3 0,1-6 0,8-5 0,0-5 0,8-3 0,13-3 0,22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6:56.22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5422.66406"/>
      <inkml:brushProperty name="anchorY" value="-47801.91406"/>
      <inkml:brushProperty name="scaleFactor" value="0.5"/>
    </inkml:brush>
  </inkml:definitions>
  <inkml:trace contextRef="#ctx0" brushRef="#br0">0 57 24575,'0'0'0,"7"0"0,10 0 0,16 0 0,15 0 0,5 0 0,9-8 0,-1-9 0,-2-7 0,-14 16 0,-44 15 0,1-6 0,-1 1 0,1-1 0,0 0 0,-1 1 0,1-1 0,0 1 0,-1 0 0,0-1 0,1 1 0,-1 0 0,0 0 0,0 0 0,0 0 0,0 0 0,-1 0 0,1 0 0,0 0 0,-1 0 0,1 3 0,3 3 0,-1 3 0,-1 0 0,-1 0 0,1 16 0,1 83 0,-5 9 0,-2 10 0,-1-14 0,1-1 0,-8-26 0,2-9 0,-8-13 0,-5-11 0,-7 0 0,-4-12 0,-4-12 0,6-2 0,7-9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6:56.55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6880.67188"/>
      <inkml:brushProperty name="anchorY" value="-50180.99609"/>
      <inkml:brushProperty name="scaleFactor" value="0.5"/>
    </inkml:brush>
  </inkml:definitions>
  <inkml:trace contextRef="#ctx0" brushRef="#br0">0 0 24575,'0'0'0,"14"0"0,13 0 0,6 0 0,13 0 0,3 0 0,2 0 0,-9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0.78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9533.25"/>
      <inkml:brushProperty name="anchorY" value="-52849.83594"/>
      <inkml:brushProperty name="scaleFactor" value="0.5"/>
    </inkml:brush>
  </inkml:definitions>
  <inkml:trace contextRef="#ctx0" brushRef="#br0">485 276 24575,'0'0'0,"-14"-7"0,-21-26 0,-22-25 0,-6-14 0,-1 5 0,10 28 0,48 46 0,3-7 0,0 0 0,0 0 0,-1 1 0,1 0 0,0-1 0,0 1 0,0 0 0,0 0 0,0 1 0,0-1 0,0 1 0,0-1 0,1 1 0,-1 0 0,0 0 0,1 0 0,0 0 0,-3 3 0,0-2 0,-3 5 0,1 0 0,1 0 0,0 0 0,0 1 0,-7 13 0,4-4 0,0 2 0,-13 40 0,-5 42 0,11 1 0,16-5 0,2-79 0,0 2 0,8 25 0,15 26 0,-22-69 0,0 2 0,1 0 0,-1-1 0,1 1 0,0-1 0,0 0 0,0 1 0,8 4 0,-9-10 0,0 2 0,0 0 0,0 0 0,0 0 0,0 0 0,1 0 0,-1-1 0,0 0 0,0 1 0,1-1 0,-1-1 0,0 1 0,0 0 0,1-1 0,3-1 0,3-2 0,-1 0 0,0-1 0,0 1 0,-1-2 0,0 1 0,14-12 0,44-39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1.27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8055.42969"/>
      <inkml:brushProperty name="anchorY" value="-51907.04297"/>
      <inkml:brushProperty name="scaleFactor" value="0.5"/>
    </inkml:brush>
  </inkml:definitions>
  <inkml:trace contextRef="#ctx0" brushRef="#br0">264 0 24575,'0'0'0,"0"21"0,0 63 0,-8 80 0,-16 61 0,-17 43 0,-7 16 0,5-5 0,0-32 0,10-34 0,9-57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1.85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6521.41406"/>
      <inkml:brushProperty name="anchorY" value="-52578.00781"/>
      <inkml:brushProperty name="scaleFactor" value="0.5"/>
    </inkml:brush>
  </inkml:definitions>
  <inkml:trace contextRef="#ctx0" brushRef="#br0">0 1 24575,'0'0'0,"7"0"0,3 32 0,6 41 0,-1 42 0,-2 11 0,13-14 0,-3-17 0,6-26 0,-26-62 0,1 0 0,0-1 0,0 0 0,1 0 0,7 7 0,-10-14 0,0 2 0,0 0 0,0 0 0,-1-1 0,1 1 0,0 0 0,0-1 0,0 1 0,0-1 0,0 0 0,0 0 0,0 0 0,0 0 0,0 0 0,0 0 0,0 0 0,-1-1 0,1 1 0,0 0 0,2-2 0,-2 2 0,2-2 0,-1 0 0,0 0 0,1 0 0,-1 0 0,0 0 0,0-1 0,0 1 0,-1-1 0,1 0 0,2-4 0,4-9 0,-2 2 0,0 0 0,9-29 0,15-70 0,-25 71 0,3-47 0,-8 58 0,-4-53 0,1 67 0,0-2 0,-11-35 0,11 50 0,0-1 0,0 0 0,0 0 0,-1 0 0,0 0 0,0 0 0,0 1 0,-1 0 0,1-1 0,-5-3 0,7 6 0,-2-1 0,1 1 0,-1 1 0,1-1 0,-1 0 0,0 0 0,0 1 0,0 0 0,0 0 0,0 0 0,0 0 0,0 0 0,0 0 0,-4 0 0,7 0 0,-3 0 0,0 1 0,0 0 0,0 0 0,0 0 0,0 1 0,0-1 0,0 1 0,0-1 0,0 1 0,0 0 0,-4 2 0,-26 14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2.48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7954.80469"/>
      <inkml:brushProperty name="anchorY" value="-53896.33594"/>
      <inkml:brushProperty name="scaleFactor" value="0.5"/>
    </inkml:brush>
  </inkml:definitions>
  <inkml:trace contextRef="#ctx0" brushRef="#br0">52 1 24575,'0'0'0,"7"6"0,2 36 0,-8 64 0,-11 40 0,-10 18 0,0-28 0,2-72 0,22-61 0,2-19 0,25-58 0,29-40 0,7-6 0,1 17 0,-3 24 0,-58 71 0,2-1 0,0 0 0,16-10 0,-23 21 0,0-2 0,0-1 0,-1 1 0,1-1 0,0 1 0,-1-1 0,1 1 0,0 0 0,-1 0 0,1 0 0,0 0 0,-1 0 0,1 1 0,0-1 0,-1 0 0,1 1 0,0-1 0,-1 1 0,1-1 0,-1 1 0,1 0 0,-1 0 0,1 0 0,-1 0 0,2 1 0,0 2 0,1 0 0,-1 1 0,0-1 0,0 1 0,0-1 0,-1 1 0,0 0 0,1 0 0,-2 0 0,3 8 0,2 9 0,0 1 0,2 32 0,4 62 0,1-5 0,-4-21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2.82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9654.01563"/>
      <inkml:brushProperty name="anchorY" value="-55770.62109"/>
      <inkml:brushProperty name="scaleFactor" value="0.5"/>
    </inkml:brush>
  </inkml:definitions>
  <inkml:trace contextRef="#ctx0" brushRef="#br0">114 0 24575,'0'0'0,"-7"0"0,-19 0 0,-15 0 0,1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3.51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8270.72656"/>
      <inkml:brushProperty name="anchorY" value="-54500.62109"/>
      <inkml:brushProperty name="scaleFactor" value="0.5"/>
    </inkml:brush>
  </inkml:definitions>
  <inkml:trace contextRef="#ctx0" brushRef="#br0">402 0 24575,'0'0'0,"0"14"0,0 37 0,-16 47 0,-17 47 0,-16 31 0,-14 22 0,-2 3 0,3-11 0,12-34 0,14-25 0,13-30 0,18-25 0,9-18 0,-2-55 0,-1 0 0,0 0 0,0 1 0,1-1 0,-1 0 0,1 0 0,0 0 0,0-1 0,0 1 0,5 5 0,-4-5 0,1-1 0,-1 1 0,1-1 0,-1 0 0,1 0 0,0 0 0,-1 0 0,1-1 0,5 2 0,48 8 0,4-8 0,7-4 0,-3-2 0,-5 0 0,-58 0 0,2 2 0,0-1 0,0 1 0,1-1 0,-1 1 0,-1-1 0,1 0 0,5-4 0,-6 2 0,-1 1 0,1 0 0,-1 0 0,0 0 0,0 0 0,0 0 0,0-1 0,-1 1 0,1-1 0,1-6 0,9-33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4.03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9593.45313"/>
      <inkml:brushProperty name="anchorY" value="-57326.37891"/>
      <inkml:brushProperty name="scaleFactor" value="0.5"/>
    </inkml:brush>
  </inkml:definitions>
  <inkml:trace contextRef="#ctx0" brushRef="#br0">1 1 24575,'0'0'0,"7"0"0,34 24 0,17 17 0,14 8 0,10 13 0,3 7 0,2-2 0,-8-4 0,-10-6 0,-10-14 0,-8-6 0,-5-10 0,-13-9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8.93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21632.60156"/>
      <inkml:brushProperty name="anchorY" value="-59153.15625"/>
      <inkml:brushProperty name="scaleFactor" value="0.5"/>
    </inkml:brush>
  </inkml:definitions>
  <inkml:trace contextRef="#ctx0" brushRef="#br0">1 655 24575,'0'0'0,"0"-14"0,8-13 0,8-14 0,1-5 0,6-4 0,-3-7 0,-4 1 0,4-6 0,4 3 0,-4 3 0,5 5 0,19 4 0,-35 41 0,1-1 0,0 0 0,18-9 0,32-9 0,8 9 0,-4 8 0,-4 5 0,2 2 0,12 3 0,28 0 0,45 0 0,43 0 0,37-1 0,36-1 0,19 9 0,3-1 0,3 9 0,0-2 0,6-2 0,-25-3 0,-34-4 0,-43-2 0,-48-2 0,8-2 0,28-8 0,20-1 0,3 0 0,-2 2 0,8 1 0,38 3 0,51 9 0,47 2 0,26 0 0,21 7 0,-21-2 0,-35-1 0,-48-3 0,-68-3 0,-45-3 0,-18-1 0,20-2 0,31 0 0,52-1 0,7 1 0,31-1 0,-3 1 0,-30 0 0,-29-1 0,-28 1 0,-22 0 0,1 0 0,8 0 0,-13 0 0,-21 0 0,-31 0 0,-22 1 0,16-1 0,23 0 0,11 0 0,2 0 0,-22 0 0,-25 0 0,-24 0 0,-21 0 0,-8-8 0,0-1 0,10 1 0,6 1 0,-4 2 0,-6 2 0,-8 1 0,82 2 0,86 0 0,24 0 0,-19 0 0,-38 8 0,-168-2 0,1-2 0,1 2 0,35 11 0,-50-15 0,0 2 0,0 1 0,0 0 0,-1 1 0,20 14 0,-26-18 0,-1 1 0,-1 0 0,1 1 0,-1-1 0,0 1 0,0-1 0,0 1 0,0 0 0,-1 0 0,1 0 0,-1 0 0,0 1 0,1 4 0,3 1 0,-4-2 0,0 0 0,0 0 0,-1 1 0,0-1 0,-1 1 0,0 13 0,2-6 0,-3 3 0,-4 29 0,-8 31 0,-9-17 0,18-57 0,0 1 0,1-1 0,-1 1 0,0-1 0,-1 0 0,-9 8 0,-21 16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5:57:09.76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7168.9375"/>
      <inkml:brushProperty name="anchorY" value="-60376.10938"/>
      <inkml:brushProperty name="scaleFactor" value="0.5"/>
    </inkml:brush>
  </inkml:definitions>
  <inkml:trace contextRef="#ctx0" brushRef="#br0">0 0 24575,'0'0'0,"7"0"0,19 8 0,7 9 0,14 23 0,13 16 0,1 14 0,-2 7 0,-4-10 0,-45-61 0,-1 2 0,1 0 0,0 0 0,10 5 0,-14-12 0,-1 1 0,0 0 0,0 0 0,0-1 0,0 0 0,1 0 0,-1 0 0,0 0 0,11-1 0,-5-1 0,-2 0 0,0-1 0,0 0 0,0 0 0,0-1 0,11-6 0,-3 2 0,1-2 0,29-20 0,53-35 0,3-12 0,-17 8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01.79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9355.42188"/>
      <inkml:brushProperty name="anchorY" value="-61763.19531"/>
      <inkml:brushProperty name="scaleFactor" value="0.5"/>
    </inkml:brush>
  </inkml:definitions>
  <inkml:trace contextRef="#ctx0" brushRef="#br0">148 1 24575,'0'0'0,"5"0"0,4 7 0,-2 21 0,-15 29 0,-16 28 0,-17 16 0,2 10 0,5-9 0,15-22 0,16-23 0,5-55 0,-2 1 0,1-1 0,0 0 0,0 0 0,0 0 0,0 1 0,0-1 0,0 0 0,1-1 0,-1 1 0,1 0 0,-1 0 0,1 0 0,-1-1 0,1 1 0,3 1 0,-2-4 0,1 2 0,-1 0 0,0 0 0,0-1 0,1 0 0,-1 1 0,0-1 0,0 0 0,1-1 0,-1 1 0,0-1 0,1 1 0,5-3 0,5-3 0,-1 0 0,1-1 0,-1 0 0,13-9 0,1-3 0,37-34 0,23-26 0,-10 9 0,-18 8 0,-19 10 0,-16 8 0,-12 19 0,-12 26 0,-1-1 0,1 0 0,0 0 0,0 0 0,0 0 0,0 0 0,0 0 0,0 0 0,0 0 0,0 0 0,0 0 0,-1 0 0,1 0 0,0 0 0,0 0 0,0 0 0,0 0 0,0 0 0,0 0 0,0 0 0,0 0 0,0 0 0,0-1 0,-1 1 0,1 0 0,0 0 0,0 0 0,0 0 0,0 0 0,0 0 0,0 0 0,0 0 0,0 0 0,0 0 0,0-1 0,-15 39 0,-3 27 0,1 14 0,4 7 0,3-6 0,4-16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02.48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0944.04688"/>
      <inkml:brushProperty name="anchorY" value="-63659.23047"/>
      <inkml:brushProperty name="scaleFactor" value="0.5"/>
    </inkml:brush>
  </inkml:definitions>
  <inkml:trace contextRef="#ctx0" brushRef="#br0">205 1 24575,'0'0'0,"-12"11"0,-11 34 0,-13 20 0,-5 11 0,-2 0 0,7-21 0,22-37 0,31-31 0,30-33 0,17-5 0,-2-4 0,-4 10 0,-6 11 0,-48 34 0,0-1 0,0-1 0,0 1 0,1 0 0,-1 0 0,0 0 0,0 0 0,9 1 0,-10 0 0,0 1 0,1-1 0,-1 1 0,0 0 0,0 0 0,0 0 0,0 0 0,0 1 0,0-1 0,0 1 0,4 3 0,-4-1 0,1-1 0,-1 1 0,1 0 0,-1 0 0,0 1 0,0-1 0,-1 1 0,3 6 0,1 0 0,-2 2 0,0-1 0,4 20 0,5 54 0,-7-2 0,-10-13 0,-4-19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03.88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2454.65625"/>
      <inkml:brushProperty name="anchorY" value="-65444.96875"/>
      <inkml:brushProperty name="scaleFactor" value="0.5"/>
    </inkml:brush>
  </inkml:definitions>
  <inkml:trace contextRef="#ctx0" brushRef="#br0">478 1 24575,'0'0'0,"-6"30"0,-9 32 0,-7 24 0,-26 79 0,-13 33 0,-9 10 0,1-10 0,13-34 0,9-37 0,44-127 0,1 5 0,-1 0 0,1 0 0,-1 0 0,0-1 0,-1 1 0,1-1 0,-1 0 0,0 0 0,-6 6 0,10-10 0,-1 1 0,0-1 0,0 1 0,0-1 0,1 0 0,-1 0 0,0 1 0,0-1 0,0 0 0,0 0 0,0 0 0,1 0 0,-1 0 0,0 0 0,0 0 0,0 0 0,0-1 0,0 1 0,1 0 0,-1 0 0,0-1 0,0 1 0,0 0 0,1-1 0,-1 1 0,0-1 0,1 1 0,-1-1 0,0 1 0,1-1 0,-1 0 0,0 1 0,1-1 0,-1 0 0,1 1 0,0-1 0,-1 0 0,1 0 0,-1 0 0,1 1 0,0-1 0,-1-1 0,-1-3 0,0-3 0,0 0 0,0 1 0,0-1 0,1 0 0,0-16 0,4 4 0,-1-4 0,10-39 0,25-63 0,11 7 0,-31 88 0,25-41 0,-30 53 0,34-39 0,-37 49 0,0 0 0,1 1 0,0 0 0,14-9 0,-17 11 0,2 0 0,0 1 0,0 1 0,14-5 0,29-5 0,-5 10 0,2 13 0,-3 16 0,-2 9 0,-10 12 0,-10 3 0,-8-1 0,-15 5 0,-12-3 0,7-42 0,1-1 0,-1 1 0,0-1 0,-9 11 0,-23 19 0,-5-4 0,-1-9 0,0-7 0,9-1 0,30-9 0,0-4 0,0 0 0,0 0 0,1 1 0,-1-1 0,1 1 0,0 0 0,-2 5 0,3-3 0,-1 0 0,0 1 0,0 0 0,1 0 0,0 12 0,6 37 0,13-1 0,9-10 0,-2-12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3.02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3655.8125"/>
      <inkml:brushProperty name="anchorY" value="-72535.5625"/>
      <inkml:brushProperty name="scaleFactor" value="0.5"/>
    </inkml:brush>
  </inkml:definitions>
  <inkml:trace contextRef="#ctx0" brushRef="#br0">430 90 24575,'0'0'0,"0"-2"0,0-4 0,0-2 0,0-2 0,0-2 0,-3-1 0,-5-1 0,-5 3 0,-6 3 0,-16 2 0,-22 8 0,-13 13 0,-1 11 0,9 8 0,15 3 0,17-2 0,16-6 0,14-27 0,-1-1 0,1 1 0,0-1 0,0 1 0,0 0 0,0-1 0,0 1 0,1-1 0,-1 1 0,0-1 0,1 1 0,-1-1 0,1 1 0,0 1 0,0-2 0,1 1 0,-1 0 0,0-1 0,0 0 0,1 1 0,-1-1 0,1 0 0,0 1 0,-1-1 0,1 0 0,3 1 0,26 10 0,5-6 0,-1-3 0,-4-3 0,-6 0 0,1-4 0,2-13 0,1-19 0,-6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3.46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2245.15625"/>
      <inkml:brushProperty name="anchorY" value="-71323.57813"/>
      <inkml:brushProperty name="scaleFactor" value="0.5"/>
    </inkml:brush>
  </inkml:definitions>
  <inkml:trace contextRef="#ctx0" brushRef="#br0">164 0 24575,'0'0'0,"-2"7"0,-6 13 0,-8 28 0,-8 21 0,-4 17 0,1 2 0,5-3 0,5-11 0,7-12 0,4-15 0,3-16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4.12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0811.69531"/>
      <inkml:brushProperty name="anchorY" value="-70670.42969"/>
      <inkml:brushProperty name="scaleFactor" value="0.5"/>
    </inkml:brush>
  </inkml:definitions>
  <inkml:trace contextRef="#ctx0" brushRef="#br0">42 1 24575,'0'0'0,"-2"0"0,-6 18 0,0 20 0,-3 21 0,3 18 0,3 4 0,6-12 0,0-64 0,0 2 0,1 0 0,-1-1 0,1 1 0,4 9 0,-3-18 0,-2 4 0,0-1 0,0 0 0,0 0 0,1 0 0,-1-1 0,0 1 0,1 0 0,-1 0 0,0-1 0,1 1 0,-1-1 0,1 1 0,-1-1 0,1 0 0,-1 1 0,1-1 0,-1 0 0,1 0 0,0 0 0,-1 0 0,1 0 0,2-1 0,0 0 0,2-1 0,-1 0 0,1 0 0,-1 0 0,0-1 0,0 1 0,0-1 0,6-5 0,0 0 0,2-3 0,20-21 0,23-31 0,-12-4 0,-11 8 0,-18 11 0,-12 20 0,-3 32 0,-1-4 0,1 0 0,-1 0 0,1 0 0,-1 0 0,1 0 0,-1 1 0,1-1 0,-1 0 0,1 0 0,0 0 0,-1 1 0,1-1 0,-1 0 0,1 1 0,0-1 0,-1 0 0,1 1 0,0-1 0,-1 0 0,1 1 0,0-1 0,-1 1 0,1-1 0,0 1 0,0-1 0,0 1 0,0-1 0,-1 0 0,1 1 0,0-1 0,0 1 0,0-1 0,0 2 0,-17 51 0,-1 30 0,2 9 0,5-4 0,6-14 0,8-19 0,3-20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5.20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2282.71875"/>
      <inkml:brushProperty name="anchorY" value="-72494.84375"/>
      <inkml:brushProperty name="scaleFactor" value="0.5"/>
    </inkml:brush>
  </inkml:definitions>
  <inkml:trace contextRef="#ctx0" brushRef="#br0">0 1 24575,'0'0'0,"2"0"0,4 8 0,2 16 0,3 19 0,-2 15 0,-2 6 0,-1 2 0,-5-9 0,-7-19 0,0-41 0,-1-7 0,-1-39 0,12-23 0,11-3 0,8 8 0,4 16 0,-25 50 0,0-2 0,0 0 0,0 1 0,0-1 0,1 1 0,-1 0 0,1 0 0,0 0 0,6-3 0,-8 5 0,0-1 0,1 1 0,-1-1 0,0 1 0,1 0 0,-1 0 0,1 0 0,-1 0 0,1 0 0,-1 0 0,1 0 0,-1 0 0,1 0 0,-1 1 0,1-1 0,-1 1 0,0-1 0,1 1 0,1 0 0,-2 1 0,2 0 0,-1 0 0,0 0 0,1 0 0,-1 0 0,0 1 0,0-1 0,-1 1 0,1-1 0,2 6 0,15 38 0,-7 9 0,-5-2 0,4-29 0,-10-25 0,-1 1 0,1 0 0,-1 0 0,1 1 0,-1-1 0,1 0 0,-1 0 0,1 0 0,-1 0 0,1 0 0,-1 0 0,1 0 0,-1 0 0,1-1 0,-1 1 0,1 0 0,-1 0 0,1 0 0,-1-1 0,1 1 0,-1 0 0,1 0 0,-1-1 0,1 1 0,-1 0 0,0-1 0,1 1 0,-1 0 0,0-1 0,1 1 0,-1-1 0,0 1 0,1-1 0,-1 1 0,0-1 0,0 0 0,24-28 0,8-16 0,3-7 0,3 7 0,1 18 0,-37 26 0,0 0 0,1 0 0,-1 0 0,1 0 0,-1 1 0,1-1 0,0 1 0,-1-1 0,1 1 0,0 0 0,4 1 0,-5 0 0,1-1 0,-1 1 0,1 0 0,-1 0 0,1 0 0,-1 1 0,0-1 0,0 1 0,0-1 0,0 1 0,0-1 0,3 4 0,-2-1 0,1 0 0,-1 1 0,0 0 0,0 0 0,0 0 0,3 7 0,11 45 0,-7 4 0,-4-3 0,-4-9 0,-2-13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6.56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4088.14063"/>
      <inkml:brushProperty name="anchorY" value="-74087.71094"/>
      <inkml:brushProperty name="scaleFactor" value="0.5"/>
    </inkml:brush>
  </inkml:definitions>
  <inkml:trace contextRef="#ctx0" brushRef="#br0">28 55 24575,'0'0'0,"0"9"0,0 14 0,0 17 0,-2 15 0,-4 4 0,1-6 0,-3-19 0,2-26 0,11-35 0,7-27 0,8-12 0,1-1 0,0 12 0,1 12 0,-20 42 0,0-2 0,0 1 0,0 0 0,0 0 0,0 0 0,0 0 0,1 0 0,-1 0 0,5-2 0,-5 4 0,0 0 0,-1 0 0,1-1 0,-1 1 0,1 0 0,0 0 0,-1 0 0,1 0 0,-1 0 0,1 0 0,0 1 0,-1-1 0,1 0 0,-1 1 0,1-1 0,-1 1 0,2 1 0,-1-1 0,1 1 0,-1 1 0,1-1 0,-1 0 0,0 1 0,1-1 0,-1 1 0,0-1 0,3 6 0,17 41 0,-5 11 0,-6-1 0,-4-5 0,-4-15 0,-2-23 0,4-25 0,5-19 0,5-12 0,2-3 0,3 3 0,0 6 0,-1 9 0,-1 9 0,-2 6 0,-1 6 0,2 16 0,-1 16 0,-3 11 0,-3 6 0,-4 3 0,1-4 0,0-3 0,-1-10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6.99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5811.1875"/>
      <inkml:brushProperty name="anchorY" value="-75652.55469"/>
      <inkml:brushProperty name="scaleFactor" value="0.5"/>
    </inkml:brush>
  </inkml:definitions>
  <inkml:trace contextRef="#ctx0" brushRef="#br0">1 0 24575,'0'0'0,"2"0"0,4 0 0,4 13 0,3 11 0,5 11 0,5 9 0,0 2 0,-3-3 0,3-18 0,-23-25 0,1 0 0,0 1 0,0 0 0,0-1 0,0 1 0,0-1 0,0 0 0,0 1 0,0-1 0,0 0 0,0 1 0,0-1 0,0 0 0,0 0 0,0 0 0,0 0 0,0 0 0,0 0 0,2 0 0,14-5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7.37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7257.07813"/>
      <inkml:brushProperty name="anchorY" value="-77152.57031"/>
      <inkml:brushProperty name="scaleFactor" value="0.5"/>
    </inkml:brush>
  </inkml:definitions>
  <inkml:trace contextRef="#ctx0" brushRef="#br0">406 0 24575,'0'0'0,"0"2"0,-5 15 0,-6 15 0,-11 21 0,-17 29 0,-6 11 0,-20 23 0,1-7 0,8-15 0,11-28 0,12-35 0,13-19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8.44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5582.03125"/>
      <inkml:brushProperty name="anchorY" value="-76589.22656"/>
      <inkml:brushProperty name="scaleFactor" value="0.5"/>
    </inkml:brush>
  </inkml:definitions>
  <inkml:trace contextRef="#ctx0" brushRef="#br0">40 0 24575,'0'0'0,"0"3"0,0 5 0,3 8 0,0 5 0,-1 4 0,-2 5 0,-6 0 0,-7-4 0,-2-6 0,1-7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46.23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7720.84375"/>
      <inkml:brushProperty name="anchorY" value="-79890.47656"/>
      <inkml:brushProperty name="scaleFactor" value="0.5"/>
    </inkml:brush>
  </inkml:definitions>
  <inkml:trace contextRef="#ctx0" brushRef="#br0">354 105 24575,'0'0'0,"6"0"0,16 0 0,7 0 0,13 0 0,10-7 0,1 0 0,-8-7 0,-4 0 0,3 3 0,13 2 0,-2-4 0,-22 3 0,-36 10 0,2 0 0,1 0 0,0 0 0,0 0 0,0 0 0,-1 0 0,1 0 0,0 0 0,0 0 0,-1 0 0,1 0 0,0 0 0,0 0 0,0 0 0,-1 0 0,1 0 0,0 0 0,0 0 0,0 0 0,-1-1 0,1 1 0,0 0 0,0 0 0,0 0 0,0 0 0,-1 0 0,1-1 0,0 1 0,0 0 0,0 0 0,0 0 0,0 0 0,0-1 0,0 1 0,-1 0 0,1 0 0,0 0 0,0-1 0,0 1 0,0 0 0,0 0 0,0-1 0,0 1 0,0 0 0,0 0 0,0 0 0,0-1 0,0 1 0,0 0 0,0 0 0,0 0 0,1-1 0,-1 1 0,0 0 0,0 0 0,0 0 0,0-1 0,0 1 0,0 0 0,0 0 0,1 0 0,-1 0 0,0 0 0,0-1 0,0 1 0,0 0 0,1 0 0,-1 0 0,-34-7 0,-14 3 0,36 11 0,1-5 0,0 1 0,0 1 0,-13 6 0,-59 39 0,63-31 0,-40 36 0,41-31 0,-34 50 0,-4 20 0,18 0 0,16-13 0,10 8 0,2-3 0,-3 4 0,-5 4 0,2 5 0,-4 10 0,-11 10 0,-4 8 0,-2-6 0,5-3 0,8-19 0,9-10 0,6-10 0,-2-13 0,3 4 0,2-8 0,3 0 0,1 1 0,9-11 0,8-14 0,-8-32 0,-3-1 0,1-1 0,0 1 0,0-1 0,0 0 0,0 0 0,9 4 0,11 2 0,-5-2 0,30 6 0,84 15 0,20-6 0,-3-6 0,-20-5 0,-33 2 0,-31-3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5.77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7426.84375"/>
      <inkml:brushProperty name="anchorY" value="-71916.32813"/>
      <inkml:brushProperty name="scaleFactor" value="0.5"/>
    </inkml:brush>
  </inkml:definitions>
  <inkml:trace contextRef="#ctx0" brushRef="#br0">15785 1696 24575,'0'0'0,"-6"0"0,-24-35 0,-34-36 0,-42-58 0,-45-30 0,-24-15 0,-7 12 0,3 26 0,14 37 0,125 80 0,1 2 0,-45-13 0,32 17 0,5 3 0,-50-4 0,-159-3 0,-55 6 0,-26 7 0,16 3 0,41 2 0,63 0 0,54 1 0,22-7 0,-27-9 0,-47-13 0,-24-8 0,-31-4 0,7-1 0,20 0 0,41 7 0,34 9 0,14 1 0,-9 7 0,-16-2 0,-27-3 0,-11 3 0,7 4 0,34 4 0,32 3 0,21 4 0,-6 2 0,-20 1 0,-20 1 0,-11-8 0,15 1 0,14-1 0,9 2 0,12 1 0,-19 1 0,-29-5 0,-24 0 0,-20 0 0,12 3 0,0 1 0,10 1 0,0-5 0,0 0 0,-3 1 0,-2 1 0,4 2 0,13-5 0,6-7 0,-9 1 0,-26 2 0,-21 3 0,-5-3 0,7 1 0,35 3 0,15 3 0,19 2 0,13 2 0,-5 1 0,-10 1 0,-26 0 0,-11 0 0,11 1 0,26-1 0,35 1 0,19-1 0,21 0 0,-1 0 0,-14 0 0,-9 0 0,10 0 0,2 7 0,-6 7-7914,-47 8 10175,-37 5-3392,6 5 1131,25-5 0,34 2 0,25-6 0,7 0 0,25-5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6.63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0372.08594"/>
      <inkml:brushProperty name="anchorY" value="-69175.19531"/>
      <inkml:brushProperty name="scaleFactor" value="0.5"/>
    </inkml:brush>
  </inkml:definitions>
  <inkml:trace contextRef="#ctx0" brushRef="#br0">145 0 24575,'0'0'0,"0"12"0,0 19 0,-14 5 0,-1 12 0,-6 1 0,2 7 0,3-3 0,4-2 0,-2-12 0,3-4 0,-5-4 0,10 7 0,7-36 0,-1 1 0,1 0 0,-1 0 0,1 0 0,0 0 0,0-1 0,-1 1 0,2 0 0,1 4 0,25 25 0,23-1 0,27 2 0,9 7 0,25 1 0,-1 0 0,-4 0 0,-16-1 0,-22-9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07.25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3827.40625"/>
      <inkml:brushProperty name="anchorY" value="-67937.42969"/>
      <inkml:brushProperty name="scaleFactor" value="0.5"/>
    </inkml:brush>
  </inkml:definitions>
  <inkml:trace contextRef="#ctx0" brushRef="#br0">198 0 24575,'0'0'0,"-6"0"0,-3 14 0,-19 43 0,-14 29 0,2 13 0,5-32 0,8-27 0,28-41 0,-1 1 0,0 0 0,0 1 0,0-1 0,0 0 0,0 0 0,0 1 0,0-1 0,0 0 0,-1 0 0,1 1 0,0-1 0,0 0 0,0 0 0,0 0 0,0 0 0,-1 1 0,1-1 0,0 0 0,0 0 0,0 0 0,-1 0 0,1 1 0,0-1 0,0 0 0,-1 0 0,1 0 0,0 0 0,0 0 0,0 0 0,-1 0 0,1 0 0,0 0 0,0 0 0,-1 0 0,1 0 0,0 0 0,0 0 0,-1 0 0,1 0 0,0 0 0,0 0 0,-1 0 0,1 0 0,0 0 0,0-1 0,-1 1 0,1 0 0,0 0 0,0 0 0,0 0 0,-1 0 0,1-1 0,0 1 0,0 0 0,0 0 0,0 0 0,0-1 0,-1 1 0,1 0 0,0 0 0,0 0 0,0-1 0,0 1 0,0 0 0,0 0 0,0-1 0,0 1 0,11-31 0,20-23 0,10-7 0,5 7 0,-7 18 0,-35 35 0,-1-1 0,0 0 0,1 0 0,-1 0 0,1 1 0,-1 0 0,1-1 0,6 0 0,-9 2 0,1-1 0,-1 1 0,1 0 0,0 0 0,0 0 0,0 0 0,0 0 0,0 1 0,-1-1 0,1 0 0,0 1 0,0 0 0,3 1 0,15 9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08.44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5154.46875"/>
      <inkml:brushProperty name="anchorY" value="-69333.11719"/>
      <inkml:brushProperty name="scaleFactor" value="0.5"/>
    </inkml:brush>
  </inkml:definitions>
  <inkml:trace contextRef="#ctx0" brushRef="#br0">22 0 24575,'0'0'0,"0"6"0,-7 3 0,0 12 0,-1-1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0.36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3862.9375"/>
      <inkml:brushProperty name="anchorY" value="-68119.19531"/>
      <inkml:brushProperty name="scaleFactor" value="0.5"/>
    </inkml:brush>
  </inkml:definitions>
  <inkml:trace contextRef="#ctx0" brushRef="#br0">0 0 24575,'0'0'0,"12"0"0,19 0 0,5 0 0,5 0 0,1 0 0,-40 4 0,1-3 0,1 0 0,-1 1 0,1-1 0,-1 1 0,0 0 0,1 0 0,4 4 0,-5 0 0,1-1 0,-1 0 0,0 0 0,0 0 0,0 0 0,-1 0 0,3 9 0,12 58 0,-7 17 0,-5 6 0,-4-9 0,5-18 0,7-27 0,0-18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0.94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5419.51563"/>
      <inkml:brushProperty name="anchorY" value="-69934.28906"/>
      <inkml:brushProperty name="scaleFactor" value="0.5"/>
    </inkml:brush>
  </inkml:definitions>
  <inkml:trace contextRef="#ctx0" brushRef="#br0">69 0 24575,'0'0'0,"-6"0"0,-3 7 0,-5 22 0,1 21 0,1 27 0,4 3 0,2-3 0,17-9 0,-9-66 0,-1 3 0,1-1 0,0 0 0,0 1 0,0-1 0,1 0 0,-1 0 0,1-1 0,5 6 0,-3-8 0,-2 1 0,0-1 0,1 1 0,-1 0 0,1-1 0,0 0 0,-1 0 0,1 0 0,0 0 0,0-1 0,-1 1 0,1-1 0,4 0 0,-2 1 0,3-1 0,-1-1 0,1 0 0,-1 0 0,15-5 0,41-19 0,-57 19 0,0 1 0,1-1 0,0-1 0,-1 1 0,9-12 0,-8 11 0,-1-2 0,0-1 0,11-18 0,7-28 0,-25 49 0,1 0 0,0 1 0,0-1 0,-1 0 0,0 1 0,-2-14 0,2 12 0,-2 0 0,1 0 0,-2 0 0,1 0 0,-5-8 0,2 12 0,1-1 0,0 0 0,0 0 0,-1 0 0,1 1 0,-1-1 0,0 1 0,-7-4 0,3 2 0,-2 0 0,1 1 0,-1 0 0,-19-5 0,-45-11 0,3 17 0,15 7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1.72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4083.25"/>
      <inkml:brushProperty name="anchorY" value="-68703.58594"/>
      <inkml:brushProperty name="scaleFactor" value="0.5"/>
    </inkml:brush>
  </inkml:definitions>
  <inkml:trace contextRef="#ctx0" brushRef="#br0">0 1 24575,'0'0'0,"0"6"0,0 9 0,0 14 0,0 5 0,0 19 0,0 17 0,0 6 0,0-3 0,7-14 0,7-16 0,-10-44 0,-3 3 0,0-1 0,1 0 0,-1 0 0,0 1 0,1-1 0,0 0 0,-1-1 0,1 1 0,0 0 0,-1 0 0,1-1 0,0 1 0,0-1 0,-1 1 0,1-1 0,0 0 0,3 0 0,1-3 0,0 2 0,-1-1 0,1 0 0,-1 0 0,0-1 0,0 0 0,0 1 0,8-7 0,3-3 0,0-1 0,20-20 0,32-43 0,-11 12 0,-53 63 0,1-4 0,1 0 0,0 1 0,0-1 0,9-4 0,-14 9 0,0 0 0,0 0 0,0-1 0,0 1 0,0 0 0,-1 0 0,1 0 0,0-1 0,0 1 0,0 0 0,0 0 0,0 1 0,0-1 0,0 0 0,0 0 0,0 0 0,0 0 0,0 1 0,0-1 0,-1 1 0,1-1 0,0 0 0,0 1 0,0-1 0,0 1 0,-1 0 0,1-1 0,0 1 0,-1 0 0,1-1 0,0 2 0,3-2 0,-2 2 0,1 1 0,-1-1 0,0 1 0,0 0 0,0 0 0,-1 0 0,1 0 0,1 5 0,19 21 0,1-8 0,-20-22 0,-1 1 0,0 1 0,0-1 0,0 1 0,1-1 0,-1 0 0,0 0 0,0 0 0,0 0 0,0 0 0,0 0 0,0-1 0,3 0 0,25-14 0,-6-12 0,-6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5:12.50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5902.25"/>
      <inkml:brushProperty name="anchorY" value="-70209.0625"/>
      <inkml:brushProperty name="scaleFactor" value="0.5"/>
    </inkml:brush>
  </inkml:definitions>
  <inkml:trace contextRef="#ctx0" brushRef="#br0">22 0 24575,'0'0'0,"0"6"0,0 17 0,0 27 0,0 20 0,-7 11 0,-1-30 0,1-24 0,8-37 0,9-27 0,16-13 0,7 2 0,6 9 0,-35 37 0,1-2 0,0 1 0,0 0 0,0 0 0,11-4 0,-12 6 0,-1 0 0,1 0 0,0 0 0,0 1 0,0 0 0,0-1 0,0 1 0,6 1 0,-9 0 0,2 0 0,0 0 0,-1 0 0,1 0 0,0 0 0,-1 0 0,1 1 0,-1-1 0,1 1 0,-1-1 0,3 4 0,-2 0 0,1-1 0,-1 1 0,-1-1 0,1 1 0,0-1 0,-1 1 0,3 8 0,10 47 0,-6 17 0,-4-1 0,-5-12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39.74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4271.75"/>
      <inkml:brushProperty name="anchorY" value="-75510.94531"/>
      <inkml:brushProperty name="scaleFactor" value="0.5"/>
    </inkml:brush>
  </inkml:definitions>
  <inkml:trace contextRef="#ctx0" brushRef="#br0">48 29 24575,'0'0'0,"2"6"0,1 11 0,0 16 0,-6 14 0,-6 7 0,-6-3 0,0-12 0,2-22 0,16-35 0,31-33 0,29-20 0,11 0 0,-3 17 0,-66 52 0,2-2 0,0 0 0,0 1 0,0 0 0,0 0 0,10-2 0,-14 4 0,-1 0 0,1 1 0,0-1 0,0 1 0,0 0 0,0 0 0,0 0 0,-1 0 0,1 0 0,0 1 0,0-1 0,5 3 0,-6-2 0,0 0 0,0 0 0,0 0 0,0 0 0,-1 1 0,1-1 0,0 1 0,-1-1 0,1 1 0,-1 0 0,0-1 0,1 1 0,-1 0 0,0 0 0,1 3 0,1-1 0,-1 1 0,-1 0 0,1 0 0,-1 0 0,0 0 0,0 0 0,0 5 0,0 32 0,-3-18 0,5-20 0,12-19 0,11-12 0,5-3 0,0 3 0,0 6 0,-4 6 0,-3 6 0,-5 13 0,-2 10 0,-5 8 0,-4 10 0,-3 5 0,-3 3 0,-2 3 0,3-6 0,-1-3 0,2-6 0,6-7 0,12-11 0,0-5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40.47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6190.21875"/>
      <inkml:brushProperty name="anchorY" value="-77081.84375"/>
      <inkml:brushProperty name="scaleFactor" value="0.5"/>
    </inkml:brush>
  </inkml:definitions>
  <inkml:trace contextRef="#ctx0" brushRef="#br0">224 74 24575,'0'0'0,"0"-2"0,0-4 0,0-2 0,0-2 0,-3-2 0,-5-1 0,-5 2 0,-6 3 0,-8 5 0,-9 18 0,-1 18 0,5 14 0,7 4 0,9-5 0,9-10 0,12-10 0,1-26 0,-4 1 0,1 1 0,-1-1 0,1 0 0,0-1 0,-1 1 0,1 0 0,0-1 0,-1 1 0,1-1 0,0 0 0,3 0 0,13-4 0,-3 1 0,30-9 0,50-25 0,-5-5 0,-16 1 0,-32 19 0,-33 22 0,-9 5 0,-9 20 0,-12 14 0,-2 1 0,2-3 0,5-8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41.37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7595.48438"/>
      <inkml:brushProperty name="anchorY" value="-78555.125"/>
      <inkml:brushProperty name="scaleFactor" value="0.5"/>
    </inkml:brush>
  </inkml:definitions>
  <inkml:trace contextRef="#ctx0" brushRef="#br0">77 1 24575,'0'0'0,"-5"9"0,-6 8 0,-6 10 0,-1 4 0,3-1 0,5-6 0,12-22 0,-2-1 0,0 1 0,0-1 0,0 1 0,1-1 0,-1 0 0,0 1 0,1-1 0,-1 0 0,1 1 0,-1-1 0,1 0 0,0 1 0,0-1 0,1 1 0,19 21 0,11-3 0,1-2 0,-2-2 0,-6-1 0,-8-1 0,-12 9 0,-15 12 0,-12 2 0,-7-1 0,0-8 0,2-8 0,3-7 0,6-11 0,17-3 0,1 0 0,-1 1 0,0-1 0,1 1 0,-1-1 0,0 0 0,1 1 0,-1-1 0,1 0 0,-1 1 0,1-1 0,-1 0 0,1 0 0,0 1 0,-1-1 0,1 0 0,0 0 0,0 0 0,-1-1 0,5-29 0,3-2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42.71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6266.21875"/>
      <inkml:brushProperty name="anchorY" value="-77666.30469"/>
      <inkml:brushProperty name="scaleFactor" value="0.5"/>
    </inkml:brush>
  </inkml:definitions>
  <inkml:trace contextRef="#ctx0" brushRef="#br0">183 0 24575,'0'0'0,"0"3"0,0 8 0,0 13 0,-3 15 0,-2 18 0,-3 9 0,-3 10 0,-3 7 0,-4 3 0,-4-4 0,1-8 0,0-8 0,5-12 0,2-16 0,2-10 0,2-8 0,4-19 0,4-27 0,16-30 0,12-15 0,9-6 0,3 4 0,-4 9 0,-3 14 0,-6 15 0,-2 14 0,-4 9 0,-2 8 0,-1 4 0,-2 7 0,-1 4 0,-3 5 0,-3 7 0,-7 5 0,-11 8 0,-15 1 0,-5-3 0,-1-8 0,3-7 0,3-8 0,8 1 0,13 3 0,14 12 0,14 12 0,10 4 0,0 6 0,1-3 0,-4 0 0,-7-8 0,-4-7 0,-7-6 0,-5-8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6:06:47.92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9520.76563"/>
      <inkml:brushProperty name="anchorY" value="-83437.19531"/>
      <inkml:brushProperty name="scaleFactor" value="0.5"/>
    </inkml:brush>
  </inkml:definitions>
  <inkml:trace contextRef="#ctx0" brushRef="#br0">1 0 24575,'0'0'0,"6"0"0,9 0 0,7 0 0,5 0 0,12 0 0,3 0 0,15 7 0,21 1 0,0-1 0,1 6 0,-71-8 0,2-1 0,0 0 0,0 0 0,17 11 0,-22-9 0,2-1 0,-2 0 0,1 1 0,0 0 0,-1 0 0,0 0 0,4 7 0,-6-3 0,1-1 0,0 0 0,-1 0 0,0 0 0,0 1 0,1 13 0,1 5 0,1 53 0,-6 53 0,-4 6 0,-2-8 0,0 7 0,2-13 0,0 0 0,2-5 0,1-6 0,0-3 0,1-3 0,0-9 0,1-9 0,-1-7 0,0-14 0,0-4 0,0-10 0,0-6 0,0-7 0,0 2 0,-7-8 0,5-35 0,1 1 0,-1-1 0,1 1 0,-1 0 0,0-1 0,0 1 0,0-1 0,0 0 0,-3 3 0,-38 20 0,-13 0 0,-4-5 0,3-6 0,3-4 0,13-5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5:35:50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15709 1 24575,'-108'94'0,"-186"254"0,60-66 0,-30 11 0,-251 296 0,379-417 0,-179 294 0,104-64 0,5-7 0,154-309 0,-3-2 0,-99 114 0,20-55 0,-6-6 0,-6-6 0,-6-7 0,-250 157 0,251-192 0,-235 101 0,-176 22 0,245-116 0,-636 106 0,-336-55 0,918-111 0,-1505 83 0,1472-110 0,-705 22 0,1 45 0,820-45 0,-430 103 0,474-71 0,-190 52 0,12 30 0,282-80 0,-157 99 0,-12 7 0,130-88 0,-246 79 0,417-160 0,-48 16 0,-61 28 0,116-45 1,1-1-1,-1 1 0,1-1 1,-1 1-1,0-1 1,1 0-1,-1 1 0,0-1 1,1 0-1,-1 1 1,0-1-1,1 0 0,-1 0 1,0 0-1,1 0 1,-1 0-1,0 0 0,0 0 1,1 0-1,-1 0 1,0 0-1,1 0 0,-1 0 1,0 0-1,0 0 1,1-1-1,-1 1 0,0 0 1,1-1-1,-1 1 0,1 0 1,-1-1-1,0 1 1,1-1-1,-1 0 0,-2-28-1302,3 28 1225,4-53-6749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5:35:51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826 1 24575,'-8'14'0,"-1"0"0,-1-1 0,0 0 0,-1 0 0,-13 12 0,-3 3 0,-150 155 0,-272 218 0,430-387 0,11-8 0,-1 0 0,1 0 0,1 1 0,-1 0 0,1 0 0,0 1 0,1 0 0,-1 0 0,-7 15 0,14-22 0,0 1 0,-1-1 0,1 0 0,0 1 0,0-1 0,0 0 0,0 1 0,1-1 0,-1 0 0,0 1 0,1-1 0,-1 0 0,0 0 0,1 1 0,0-1 0,-1 0 0,1 0 0,0 0 0,-1 1 0,1-1 0,0 0 0,0 0 0,0 0 0,0-1 0,0 1 0,0 0 0,0 0 0,0 0 0,0-1 0,1 1 0,-1-1 0,0 1 0,3 0 0,12 5 0,0-1 0,1 0 0,0-1 0,24 3 0,508 43 0,-303-33 0,842 72 0,-1079-89-47,28 2-217,1 2 1,0 1-1,-1 1 1,65 21-1,-76-16-6562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5:42:45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3981 0 24575,'-12'10'0,"-1"-1"0,1 0 0,-2-1 0,1 0 0,-1-1 0,-25 9 0,20-9 0,-83 31 0,-1-6 0,-198 36 0,243-56 0,-1188 188 0,504-89 0,77 23 0,644-129 0,0 1 0,1 0 0,-24 12 0,34-13 0,1 0 0,0 1 0,0 0 0,0 1 0,1 0 0,0 0 0,0 1 0,-7 9 0,-79 111-43,-118 210 1,120-183-1238,54-93-5546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5:42:46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24575,'12'24'0,"22"50"0,17 42 0,0 14 0,3 14 0,-1 8 0,-10-12 0,0-28 0,-2-34 0,11-30 0,38-23 0,88-28 0,61-19 0,153-12 0,87-1 0,-8 7 0,-78 7 0,-106 8-8191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0:12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30575 1 24575,'0'1'0,"-1"0"0,1 0 0,-1 0 0,1 0 0,-1 1 0,0-1 0,1 0 0,-1 0 0,0 0 0,0-1 0,1 1 0,-1 0 0,0 0 0,0 0 0,0-1 0,0 1 0,0 0 0,0-1 0,0 1 0,0-1 0,-1 1 0,1-1 0,-2 1 0,-38 10 0,26-7 0,-60 16 0,-1-3 0,-108 9 0,-161-4 0,56-6 0,1 10 0,-377 26 0,56 9 0,394-35 0,55-2 0,1 8 0,-171 56 0,219-61 0,-224 25 0,86-18 0,98-12 0,-194 2 0,-155-25 0,212-2 0,-229 24 0,-198-4 0,450-20 0,202 3 0,-1521-22 0,55-68-385,-241-10-89,557 135 1333,-79 132-859,-712 66 0,425-73 0,872-80 0,-686 15 0,75-85 0,770-14 0,513 4 0,-2970-36 0,2362 11 0,-989-23 0,604 49 0,367 1 0,114-2 0,513-1 0,1-1 0,0-2 0,0-2 0,-45-12 0,-119-52 0,188 67 0,-27-11 0,1 0 0,0-3 0,1 0 0,1-3 0,0 0 0,2-2 0,0-2 0,-51-52 0,-8-11 0,67 67 0,1-1 0,0-1 0,2-1 0,1-1 0,-19-29 0,35 48-37,-12-21 91,1 0 0,-14-36 0,26 54-169,-1 0 1,1-1-1,0 1 0,0 0 1,1-1-1,0 1 1,1-1-1,0 0 0,0 1 1,1-1-1,0 1 1,3-14-1,10-16-6711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0:16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1 867 24575,'5'0'0,"0"-1"0,0 0 0,0 0 0,0 0 0,0 0 0,0-1 0,0 0 0,-1 0 0,1 0 0,-1 0 0,1-1 0,-1 0 0,0 0 0,0 0 0,6-6 0,4-6 0,-1 0 0,18-28 0,-27 38 0,54-88 0,91-197 0,-38 66 0,-104 210 0,1 0 0,1 0 0,0 1 0,1 0 0,1 1 0,22-22 0,-29 31 0,1-1 0,-1 1 0,1 0 0,0 0 0,0 1 0,0 0 0,0-1 0,0 2 0,0-1 0,1 0 0,-1 1 0,1 0 0,-1 1 0,1-1 0,-1 1 0,1 0 0,-1 0 0,1 1 0,-1-1 0,1 1 0,-1 1 0,0-1 0,9 4 0,18 10 0,0 2 0,49 35 0,-24-14 0,94 43-413,-123-67-539,0 1-5874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0:31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26087 74 24575,'-552'-36'0,"-33"0"0,294 35 0,-176 4 0,383 5 0,1 4 0,1 4 0,-134 42 0,11 16 0,95-32 0,-97 18 0,39-12 0,-652 185 0,171-71 0,308-55 0,-323 105 0,-457 153 0,785-270 0,-55 18 0,-1011 399 0,502-141 0,644-282 0,-425 92 0,236-103 0,-512 22 0,-31-69 0,-5-32 0,334-2 0,-3803 3 0,3885 30 0,4 41 0,-241 75 0,57 4 0,387-81 0,-166 38 0,-60 19 0,356-79 0,-501 57 0,272-66 0,-310 34 0,460-47 0,308-24 0,-1-2 0,1 1 0,0-1 0,0-1 0,0 1 0,0-2 0,0 0 0,-15-6 0,22 6 0,-1 1 0,0-1 0,1-1 0,-1 1 0,1 0 0,0-1 0,0 0 0,1 0 0,-1 0 0,1-1 0,0 1 0,0-1 0,0 0 0,0 0 0,1 0 0,0 0 0,0 0 0,-2-9 0,0-10 21,0-1 1,2 0-1,0 0 0,2 0 0,6-47 0,-4 45-319,0-1-1,-1 1 1,-2-1-1,-7-46 1,-1 36-6528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0:35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1 491 24575,'32'-12'0,"0"-1"0,-2-2 0,1-2 0,40-28 0,105-93 0,-121 93 0,3-4 0,-19 16 0,0 1 0,85-50 0,-122 80 0,0 1 0,-1 0 0,1 0 0,0 0 0,0 0 0,0 1 0,0-1 0,0 1 0,0-1 0,0 1 0,0-1 0,0 1 0,0 0 0,0 0 0,0 0 0,0 0 0,0 0 0,0 1 0,0-1 0,0 1 0,0-1 0,0 1 0,0 0 0,0 0 0,0 0 0,0 0 0,-1 0 0,1 0 0,2 2 0,0 2 0,1 1 0,-2 0 0,1 0 0,0 0 0,-1 0 0,0 1 0,2 6 0,17 32 0,-5-23-170,2-1-1,0-1 0,1-1 1,1-1-1,1 0 0,1-2 1,30 18-1,-27-20-6655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4:43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24575,'190'0'0,"39"0"0,131 0 0,447-2 0,914 5 0,-1466 10 0,-198-5 0,-34-3 0,-50 1 0,-233 10-651,212-15-63,-181 8-6112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4:44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852 1 24575,'1'3'0,"0"0"0,-1 0 0,1 0 0,0 0 0,1 0 0,-1 0 0,1 0 0,-1 0 0,1 0 0,0-1 0,0 1 0,0-1 0,4 5 0,4 5 0,51 78 0,-4 3 0,-4 2 0,47 119 0,-21-27 0,69 251 0,-133-380 0,-4 0 0,-1 1 0,2 105 0,-28 176 0,15-328 0,-1 0 0,0 0 0,-1-1 0,-1 1 0,0-1 0,0 1 0,-1-1 0,-1 0 0,1-1 0,-2 1 0,1-1 0,-2-1 0,1 1 0,-1-1 0,-1-1 0,0 1 0,0-1 0,0-1 0,-1 0 0,-17 10 0,-37 16 0,-1-2 0,-2-4 0,-1-2 0,-73 16 0,-119 45 0,115-20 0,-36 13 0,115-55-682,-88 18-1,95-30-6143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14:45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1 24575,'-2'5'0,"0"0"0,0 0 0,0 0 0,0 0 0,-1-1 0,0 1 0,0-1 0,0 1 0,-1-1 0,0 0 0,-7 6 0,-4 6 0,-49 70 0,-68 119 0,130-202 0,1-1 0,-1 0 0,1 0 0,0 1 0,0-1 0,0 1 0,0-1 0,0 1 0,1 0 0,-1-1 0,1 1 0,-1-1 0,1 1 0,0 0 0,0 0 0,0-1 0,1 1 0,-1-1 0,1 1 0,-1 0 0,3 4 0,-1-3 0,1 0 0,0-1 0,0 1 0,0-1 0,0 0 0,1 0 0,-1 0 0,1 0 0,0-1 0,0 1 0,0-1 0,7 3 0,77 32 0,-46-20 0,59 33 0,-39-12-1365,-7-2-5461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0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24575,'62'69'0,"-45"-47"0,2-1 0,0-1 0,30 23 0,7-2 0,1-3 0,2-3 0,2-2 0,89 34 0,-125-58 0,540 189 0,-494-178 0,471 125 0,18-35 0,-217-64 0,429 64 0,-636-88-106,526 74 345,-481-79-988,304-9 0,-451-10-6077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2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741 27 24575,'-3'-3'0,"-1"1"0,1 0 0,-1-1 0,1 1 0,-1 0 0,0 1 0,0-1 0,0 1 0,0 0 0,0 0 0,0 0 0,-4 0 0,-54-3 0,44 4 0,-17 0 0,0 1 0,1 3 0,-1 0 0,1 3 0,-1 0 0,2 2 0,-1 2 0,2 1 0,-1 2 0,2 1 0,-44 27 0,62-32 0,0 1 0,0 0 0,1 0 0,1 2 0,0-1 0,1 1 0,0 1 0,1 0 0,0 0 0,2 1 0,-1 0 0,2 1 0,-9 30 0,11-33 0,1 0 0,0 0 0,1 0 0,0 0 0,1 1 0,1-1 0,0 1 0,1-1 0,1 0 0,0 1 0,0-1 0,1 0 0,1 0 0,0-1 0,1 1 0,1-1 0,10 19 0,0-9 0,1 0 0,1-1 0,0-1 0,2 0 0,1-2 0,0 0 0,1-1 0,1-2 0,0 0 0,1-1 0,1-2 0,0 0 0,0-2 0,1 0 0,51 10 0,2-2 0,1-4 0,144 7 0,-184-20 0,1-2 0,0-2 0,0-1 0,-1-2 0,1-2 0,-2-2 0,53-20 0,-83 26 0,0 0 0,0 0 0,-1-1 0,0 0 0,0 0 0,0-1 0,0 0 0,-1-1 0,0 1 0,-1-1 0,1-1 0,-1 1 0,-1-1 0,0 0 0,0 0 0,0-1 0,-1 0 0,0 0 0,-1 0 0,0 0 0,0 0 0,-1 0 0,0-1 0,-1 0 0,0 1 0,0-1 0,-1 1 0,-2-18 0,-1 2 0,-1 1 0,-1-1 0,-1 1 0,-1 1 0,-1-1 0,-2 1 0,0 1 0,-1 0 0,-1 0 0,-18-23 0,8 18 0,-1 2 0,-1 0 0,-2 2 0,0 0 0,-1 2 0,-1 1 0,-51-26 0,68 40-170,0 0-1,-1 1 0,1 1 1,-1 0-1,0 0 0,-1 1 1,-16-2-1,0 3-6655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2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24575,'6'0'0,"14"12"0,28 22 0,29 35 0,26 30 0,7 10 0,-3-1 0,-13-8 0,-30-14 0,-36-34 0,-36-38 0,-17-39 0,-3-15-8191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3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911 1 24575,'-6'0'0,"-44"12"0,-49 28 0,-38 19 0,-20 17 0,-1 3 0,26-7 0,30-16 0,32-17-8191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4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569 0 24575,'-1'1'0,"0"-1"0,-1 1 0,1-1 0,0 1 0,0 0 0,0 0 0,0 0 0,0 0 0,0 0 0,0 0 0,0 0 0,0 0 0,0 0 0,0 0 0,1 0 0,-1 0 0,0 1 0,1-1 0,-1 0 0,1 0 0,-1 1 0,1-1 0,0 0 0,0 1 0,-1 2 0,-3 36 0,5-30 0,1-1 0,0 0 0,0 0 0,1 0 0,0 0 0,1-1 0,0 1 0,0-1 0,1 0 0,6 8 0,-6-9 0,0 0 0,0 0 0,-1 1 0,0 0 0,-1-1 0,0 1 0,0 1 0,-1-1 0,1 0 0,-2 1 0,1-1 0,-1 10 0,-1-15 0,-1 0 0,1 1 0,-1-1 0,0 0 0,0 0 0,0 0 0,-1 0 0,1-1 0,-1 1 0,0 0 0,1 0 0,-1-1 0,0 1 0,-1-1 0,1 0 0,0 0 0,-1 1 0,1-2 0,-1 1 0,1 0 0,-1 0 0,-4 1 0,-7 3 0,0 0 0,0-1 0,-23 5 0,27-7 0,-213 43 121,4 0-1607,168-33-5340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6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24575,'1116'65'0,"-25"76"0,-941-120 0,1042 189 0,-541-80-1365,-472-97-5461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1:57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712 2 24575,'-175'-2'0,"-189"5"0,348-3 0,-1 1 0,1 0 0,-1 1 0,1 1 0,0 1 0,0 0 0,-19 8 0,34-11 0,-1 0 0,1 0 0,-1 0 0,1 0 0,-1 0 0,1 0 0,0 0 0,0 1 0,-1-1 0,1 1 0,0-1 0,0 0 0,0 1 0,1 0 0,-1-1 0,0 1 0,0-1 0,1 1 0,-1 0 0,1 0 0,0-1 0,-1 1 0,1 0 0,0 0 0,0-1 0,0 1 0,0 0 0,0 0 0,1 0 0,-1-1 0,0 1 0,1 0 0,-1-1 0,1 1 0,0 0 0,0-1 0,-1 1 0,1-1 0,2 3 0,5 9 0,1-1 0,0 0 0,19 20 0,-16-19 0,47 45-9,-45-47-161,-1 2 1,0-1-1,-1 1 1,0 1-1,-1 0 1,-1 1-1,11 19 1,-10-7-6657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2:00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6151 302 24575,'0'10'0,"0"-1"0,-1 0 0,0 0 0,-1 1 0,0-1 0,0 0 0,-1 0 0,0-1 0,-1 1 0,-4 8 0,5-12 0,-1 0 0,1 0 0,-1-1 0,1 0 0,-1 0 0,0 0 0,-1 0 0,1 0 0,-1-1 0,0 0 0,1 0 0,-2 0 0,1 0 0,0-1 0,0 0 0,-1 0 0,-10 2 0,-46 4 0,0-3 0,0-3 0,-76-6 0,33 0 0,-142-17 0,114 7 0,-2 1 0,-288-13 0,211 28 0,-296-4 0,84-29 0,-547-55 0,680 52 0,-47-9 0,-131-13 0,77 14 0,119 11 0,-330-47 0,594 77 0,-5-1 0,1 1 0,-1 0 0,1 1 0,-21 2 0,31-2 0,0 1 0,0-1 0,0 1 0,0 0 0,0 0 0,0 1 0,0-1 0,0 1 0,0-1 0,1 1 0,-1 0 0,1 0 0,-1 0 0,1 0 0,0 0 0,0 1 0,0-1 0,0 1 0,0-1 0,0 1 0,1 0 0,-1 0 0,-1 5 0,-1 8 14,1 0 0,0 0 0,1 0-1,1 1 1,1-1 0,0 0 0,1 0-1,4 21 1,-2-20-200,-1-1 0,-1 1 0,0 0 0,-2-1-1,0 1 1,0 0 0,-7 25 0,-10-1-6640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22:01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24575,'18'1'0,"-1"0"0,1 2 0,0 0 0,-1 1 0,1 1 0,-1 1 0,-1 0 0,1 1 0,18 11 0,-4 0 0,0 2 0,-1 1 0,42 38 0,-31-16 0,-1 0 0,44 66 0,-39-49 0,-43-57 0,1 1 0,0-1 0,0 1 0,0-1 0,0 0 0,0-1 0,1 1 0,-1 0 0,1-1 0,0 0 0,0 0 0,-1 0 0,1 0 0,1-1 0,-1 1 0,0-1 0,0 0 0,0 0 0,6 0 0,-2-2 0,0 1 0,0-2 0,0 1 0,0-1 0,-1 0 0,1-1 0,0 0 0,-1 0 0,13-8 0,181-111 0,-73 41 0,-65 41-1365,-15 9-5461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15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24575,'12'6'0,"22"2"0,23 5 0,8 7 0,5 0 0,-3-3 0,-8-5 0,-13-5-8191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15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24575,'6'0'0,"20"18"0,5 48 0,-2 37 0,-6 30 0,-1 12 0,-5-2 0,-4-7 0,-5-20 0,-4-31-8191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19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 1 24575,'6'0'0,"8"6"0,8 8 0,6 1 0,4-1 0,-3 9 0,-7 12 0,-13 6 0,-14 2 0,-12 1 0,-15-3 0,-15-1 0,-4-2 0,5-1 0,6-7 0,9-9-8191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20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24575,'6'0'0,"20"0"0,30 0 0,35 0 0,32 0 0,25 0 0,-1 0 0,-6-6 0,-29-8 0,-32-2-8191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20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916 0 24575,'-8'10'0,"1"0"0,0 0 0,1 0 0,0 1 0,0 0 0,1 0 0,-6 22 0,-3 3 0,-54 149 0,-45 199 0,28-83 0,-206 473 0,42-129 0,245-635 0,-5 16 0,1 0 0,1 0 0,-4 30 0,10-52 0,1-1 0,0 1 0,1-1 0,-1 0 0,0 1 0,1-1 0,0 0 0,0 1 0,0-1 0,0 0 0,0 0 0,1 0 0,-1 0 0,1 0 0,0 0 0,2 3 0,1-1 0,-1 0 0,1 0 0,1-1 0,-1 0 0,0 0 0,1 0 0,10 5 0,9 2 0,0-2 0,0-1 0,33 7 0,-39-10 0,283 66-1365,-228-54-5461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19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24575,'6'0'0,"14"12"0,16 46 0,1 49 0,-5 43 0,-9 31 0,-7 9 0,-7-10 0,-5-17 0,-3-31 0,-2-37-8191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07:48:22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 0 24575,'41'3'0,"1"1"0,73 17 0,-2 0 0,-29-14 0,-58-6 0,1 1 0,-1 1 0,41 11 0,-64-13 0,1 0 0,-1 1 0,0-1 0,1 1 0,-1-1 0,0 1 0,0 0 0,0 1 0,0-1 0,0 0 0,-1 1 0,1 0 0,-1-1 0,4 6 0,-3-2 0,0 0 0,-1-1 0,0 1 0,0 0 0,0 0 0,-1 1 0,0-1 0,1 13 0,-2 28 0,-2 1 0,-2-1 0,-2 0 0,-15 55 0,17-82 0,-86 416 0,-72 377 0,37 9 0,92-526 0,32-289 0,0-1 0,0 0 0,0 0 0,-1 0 0,0 0 0,0 0 0,0-1 0,-1 1 0,0 0 0,0-1 0,0 0 0,-1 0 0,1 0 0,-10 9 0,9-11 0,-1 0 0,0-1 0,0 1 0,-1-1 0,1 0 0,0-1 0,-1 1 0,1-1 0,-1 0 0,0 0 0,1-1 0,-1 1 0,0-1 0,1-1 0,-10 0 0,-32-7 21,0-1 1,0-2-1,-56-22 0,-23-5-1471,84 27-5376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10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24575,'3'0'0,"0"1"0,0 0 0,1 0 0,-1 0 0,0 0 0,0 0 0,0 1 0,0 0 0,-1-1 0,1 1 0,0 0 0,-1 0 0,4 4 0,32 35 0,-34-37 0,40 54 0,-3 3 0,39 73 0,57 82 0,-3-54 0,200 186 0,-179-193 0,15 14 0,321 245 0,-97-140 0,50 38 0,291 177 0,45-67 0,-351-197 0,-294-145 0,134 104 0,-85-45 0,245 196 0,-225-168 0,52 45 0,-25-30 0,-140-113 0,574 393 0,-544-382 0,91 60 0,433 212 0,372 27 0,-1008-376 0,128 40 0,206 36 0,128-11 0,-356-53 0,427 23 0,-10-40 0,-266-2 0,1736 2 0,-1432-36 0,-3-47 0,-175 24 0,893-74 0,-693 79 0,-58 4 0,-431 44 0,430-39 0,-11-37 0,-459 69-455,-1-3 0,85-36 0,-51 8-6371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11.5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24575,'22'1'0,"0"2"0,-1 0 0,1 1 0,-1 1 0,1 1 0,-1 1 0,34 17 0,-39-17 0,7 0 0,0 0 0,32 5 0,-31-8 0,0 1 0,39 15 0,-56-17 0,-1 0 0,1 0 0,-1 0 0,0 1 0,0 0 0,0 1 0,-1-1 0,1 1 0,-1 0 0,0 1 0,0-1 0,-1 1 0,6 8 0,-4 0 8,0 0-1,0 0 1,-1 1 0,-1-1-1,-1 1 1,0 0-1,-1 0 1,0 0 0,-1 0-1,-1 0 1,-2 19-1,-4 24-400,-21 89-1,18-107-275,0 4-6157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17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3251 24575,'21'-39'0,"3"1"0,1 1 0,2 2 0,40-42 0,-61 69 0,187-202 0,8 9 0,338-261 0,-432 386 0,4 5 0,184-90 0,246-73 0,-431 190 0,1075-393 0,-746 337 0,11 35 0,-384 56 0,409-51 0,410-45-260,324-41-152,-630 60 412,-18-42 0,-178 10 87,283-75 273,-517 159-285,2 6 0,251-12 0,1146 31-75,-1034 13 0,-327-4 0,404 11 0,-441 0 0,283 56 0,-290-31-1365,-113-28-5461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17.7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205 0 24575,'46'23'-8473,"0"-1"4085,45 20 3615,57 27 7017,-87-38-7070,-56-29 1083,39 26 579,-43-28-758,-1 1 0,1-1 0,-1 1 0,1-1 0,-1 1 0,1-1 0,-1 1 0,1 0 0,-1-1 0,0 1 0,1 0 0,-1-1 0,0 1 0,1 0 0,-1-1 0,0 1 0,0 0 0,0 0 0,0-1 0,0 1 0,0 1 0,0-1 135,-1 0 1,0 0 0,1 0 0,-1 0 0,0 0 0,1-1 0,-1 1-1,0 0 1,0 0 0,0-1 0,0 1 0,0 0 0,0-1-1,0 1 1,0-1 0,0 0 0,0 1 0,0-1 0,-2 1 0,-126 38 790,-101 37-845,205-65-164,0 0 0,0 2 1,2 1-1,-1 1 0,2 1 1,-35 32-1,49-40-100,1 1 0,1 0 0,-1 1 0,1-1 0,1 1 0,0 0 0,0 1 0,1-1 0,1 1 0,-1 0 0,2 0 0,-3 18 0,-1 2-6721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20.3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12906 24575,'7'-8'0,"2"-15"0,-1-1 0,8-39 0,2-12 0,47-151 0,194-496 0,39 11 0,414-687 0,230-320 0,-928 1690 0,573-1044 0,-287 644 0,32 29 0,-176 215 0,1274-1370 0,-663 881 0,51 70 0,859-474 0,-659 473 0,59 77 0,-902 465 0,308-69 0,-339 96 0,1215-283 0,-61 97-1365,-1104 200-5461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7:21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24575,'8'1'0,"1"0"0,-1 1 0,0 0 0,0 1 0,-1 0 0,1 0 0,0 0 0,-1 1 0,0 0 0,10 8 0,13 6 0,422 253 0,-449-268 0,1 0 0,-1 0 0,0 0 0,0 0 0,-1 1 0,1-1 0,-1 1 0,1-1 0,-1 1 0,0 0 0,-1 0 0,1 0 0,-1 0 0,1 0 0,-1 1 0,-1-1 0,1 0 0,0 1 0,-1-1 0,0 0 0,0 1 0,0-1 0,-1 0 0,0 1 0,-1 3 0,-2 13 0,-2 0 0,-1 0 0,-15 33 0,19-47 0,-34 73 0,-4-3 0,-66 97 0,91-149-341,2 1 0,1 0-1,-13 35 1,10-19-6485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9:10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17373 21420 24575,'2'-5'0,"-1"0"0,1 0 0,1 1 0,-1-1 0,1 1 0,0-1 0,0 1 0,4-5 0,10-13 0,178-231 0,15 7 0,87-75 0,1651-1519-717,-1202 1177 717,171-146 0,-529 463 577,333-261-437,-56 176-140,14 39 0,-6-20 0,-142 97 0,-52 33 0,241-246 0,-45-61 0,-368 297 0,-14-12 0,-13-14 0,300-443 0,-371 445 0,-15-9 0,-14-8 0,256-669 0,-365 796 0,-9-2 0,-9-3 0,-10-3 0,-8 0 0,-11-3 0,-2-294 0,-29 303 0,-10 1 0,-8 1 0,-9 1 0,-9 1 0,-9 3 0,-143-359 0,101 353 0,-8 3 0,-9 5 0,-162-218 0,-514-537 0,535 664 0,-545-639 0,617 725 0,-8 9 0,-9 7 0,-371-271 0,335 301 0,-483-243 0,529 318 0,-3 7 0,-3 9 0,-292-62 0,-788-85 0,974 169 0,-2542-215-173,-1525 163-693,838 79-877,2264 9 1592,-2932 27 81,1797-4 1268,906-72 607,676-60-1805,474 57 0,95 23 0,-472-10 0,493 50-1365,119-1-5461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5:49:11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1143 0 24575,'-180'26'0,"-197"54"0,324-65 0,0 2 0,2 3 0,0 1 0,1 3 0,2 2 0,0 2 0,2 2 0,-51 43 0,87-64 0,0 0 0,1 1 0,-1 0 0,2 1 0,0 0 0,-9 15 0,14-21 0,1 0 0,-1 1 0,1-1 0,1 0 0,-1 1 0,1-1 0,0 1 0,0 0 0,1-1 0,-1 1 0,1 0 0,1-1 0,-1 1 0,1 0 0,0-1 0,0 1 0,3 7 0,0-2 0,1-1 0,0-1 0,0 1 0,1-1 0,0 0 0,1 0 0,12 13 0,64 52 0,-52-49 0,69 65 0,172 203 0,55 129 0,-290-373 0,52 72-1365,-17-24-5461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0:53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 24575,'1'-1'0,"-1"0"0,0 1 0,1-1 0,-1 0 0,0 0 0,1 1 0,-1-1 0,1 0 0,-1 1 0,1-1 0,0 1 0,-1-1 0,1 1 0,0-1 0,-1 1 0,1-1 0,0 1 0,0-1 0,-1 1 0,1 0 0,0-1 0,0 1 0,0 0 0,-1 0 0,1 0 0,0 0 0,0 0 0,0 0 0,0 0 0,0 0 0,2-1 0,21-3 0,1 1 0,-1 2 0,1 0 0,26 3 0,-24-1 0,849 81 0,-679-59 0,172 24 0,478 121 0,-664-118 0,674 198 0,-396-81 0,-391-140 0,-2 3 0,103 63 0,235 111 0,-119-54 0,-106-51 0,151 73-1365,-276-145-5461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0:55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 24575,'2'1'0,"-1"-1"0,1 1 0,0 0 0,0 0 0,-1 0 0,1 0 0,-1 0 0,1 0 0,-1 0 0,1 1 0,-1-1 0,0 1 0,1-1 0,-1 1 0,0-1 0,0 1 0,1 3 0,6 5 0,349 528 0,-327-488 0,-26-44 0,0 0 0,0 1 0,-1-1 0,0 1 0,0 0 0,0 0 0,-1 0 0,0 0 0,-1 1 0,1 7 0,-2-11 0,0-1 0,-1 0 0,0 1 0,1-1 0,-1 1 0,-1-1 0,1 0 0,0 0 0,-1 0 0,0 0 0,1 0 0,-1 0 0,-1 0 0,1 0 0,0-1 0,-1 1 0,1-1 0,-1 0 0,1 0 0,-1 0 0,0 0 0,0 0 0,-4 1 0,-17 9 15,0-1 0,0-1 0,-1-1 0,0-1 0,0-1 0,-1-2 0,-37 4 0,-185 0-1500,194-10-5341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1:51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15482 11715 24575,'-462'-35'0,"278"14"0,-452-50 0,-709-60 0,1256 126 0,-534-41 0,430 23 0,-235-60 0,-37-47 0,327 84 0,-185-92 0,-354-216 0,402 207 0,-186-135 0,-213-153 0,344 198 0,236 165 0,31 24 0,3-2 0,1-4 0,3-1 0,-91-117 0,115 119 0,2-1 0,3-2 0,-40-115 0,55 139 0,-243-790 0,197 572 0,-42-417 0,63-263 0,104-807 0,14 283 0,-84 361 0,-33 629 0,20 359 0,-5 1 0,-46-139 0,63 230 0,0 0 0,-1 0 0,0 1 0,-1 0 0,-1 0 0,0 0 0,0 1 0,-1 0 0,0 0 0,-1 1 0,-1 0 0,1 1 0,-22-16 0,-55-30 0,-2 5 0,-177-75 0,-202-40 0,432 153 0,-116-33 0,-2 5 0,-164-18 0,-316 10 0,-264 10 0,402 13 0,-462 16 0,575 11 0,-298 31 0,577-21 0,-200 53 0,87 2 0,15-4 0,151-48 0,24-7 0,-45 8 0,61-15 0,0 0 0,0-1 0,0 0 0,0-1 0,0 1 0,0-2 0,0 0 0,-12-3 0,-145-42 0,146 43-455,0 0 0,-29-1 0,21 4-6371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1:53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24575,'7'5'0,"-1"0"0,1 0 0,0 0 0,1-1 0,13 6 0,8 5 0,67 41 0,-3 3 0,88 73 0,-177-128 0,5 3 0,-1 0 0,0 1 0,-1-1 0,12 17 0,-18-23 0,0 1 0,0-1 0,0 1 0,0-1 0,0 1 0,-1-1 0,1 1 0,-1 0 0,1-1 0,-1 1 0,1 0 0,-1 0 0,0-1 0,0 1 0,0 0 0,0 0 0,0-1 0,0 1 0,0 0 0,-1 0 0,1-1 0,-1 1 0,1 0 0,-1-1 0,0 1 0,0 0 0,1-1 0,-1 1 0,0-1 0,0 0 0,-1 1 0,1-1 0,0 0 0,0 1 0,-1-1 0,-1 1 0,-15 10 0,0-2 0,-1 0 0,0-1 0,0-2 0,-27 8 0,-27 12 0,-37 26 120,97-46-368,0 1 1,1 1-1,0 0 1,0 0-1,-20 22 1,19-13-6579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2:14.22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6954 862 24575,'0'0'0,"-6"-6"0,-73-65 0,-99-51 0,-100-42 0,-80-3 0,-16 19 0,21 35 0,11 48 0,241 62 0,8 1 0,-97 10 0,37 12 0,-163 43 0,-242 84 0,-41 23 0,29 4-759,86-24 976,110-29-326,69-15 109,57 4 0,176-71 0,-64 44 0,-40 39 0,42-6 0,27-11 0,81-74 0,-26 39 0,-20 43 760,51-67-869,-17 49 1,-12 105 216,13 29-108,6 29 0,10 10 0,7-5 0,7-2 0,10 2 0,25-18 0,23-3 0,42 11 0,31 7 0,54 30 0,60 28 0,68 55 0,51 28 0,-12-42-3167,-6-34 4072,-30-53-1358,-43-54 453,-34-59 0,-35-34 0,3-30 0,-3-11 0,24 11 0,25 4 3168,25-9-4073,14 2 1357,-15-13-452,-19 3 0,-29-5 0,-36-8 0,-36-2 0,-24-9 0,-9-7 0,4 7 0,5 4 0,-1-3 0,-17-12 0,-19-13 0,-26-12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2:19.85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2487.22144"/>
      <inkml:brushProperty name="anchorY" value="-9867.43848"/>
      <inkml:brushProperty name="scaleFactor" value="0.5"/>
    </inkml:brush>
  </inkml:definitions>
  <inkml:trace contextRef="#ctx0" brushRef="#br0">634 15 24575,'0'0'0,"-6"0"0,-45-7 0,-56 0 0,-14 14 0,1 8 0,106-9 0,-4 0 0,1 0 0,-32 15 0,44-15 0,-2-1 0,0 0 0,0 0 0,1 1 0,0 0 0,0 0 0,0 1 0,-8 13 0,11-12 0,-1-1 0,1 1 0,-1 1 0,2-1 0,-1 0 0,1 1 0,1-1 0,-1 1 0,1 9 0,0-2 0,1 0 0,1 1 0,1 0 0,6 30 0,0-7 0,22 56 0,21 42 0,4 6 0,-15-7 0,-36-110 0,0 2 0,2 39 0,-6-57 0,0 2 0,-1 0 0,0 1 0,-1-1 0,-5 17 0,7-23 0,-2 1 0,-1-1 0,0 1 0,0-1 0,0 0 0,-1 0 0,-6 7 0,9-8 0,-2-2 0,0 0 0,-1 0 0,1 0 0,-1 0 0,0-1 0,0 1 0,-8 4 0,9-6 0,-1 0 0,0-1 0,0 1 0,0-1 0,0 1 0,0-1 0,0 0 0,0-1 0,-1 1 0,-4-1 0,-56 0 0,7-8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2:20.59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4389.99072"/>
      <inkml:brushProperty name="anchorY" value="-9799.62402"/>
      <inkml:brushProperty name="scaleFactor" value="0.5"/>
    </inkml:brush>
  </inkml:definitions>
  <inkml:trace contextRef="#ctx0" brushRef="#br0">611 50 24575,'0'0'0,"0"-6"0,0-16 0,-7 0 0,-4 28 0,7-6 0,-1 0 0,1 0 0,-1 1 0,1-1 0,0 1 0,-1 0 0,1 1 0,-6 2 0,-15 17 0,2-4 0,-30 28 0,-75 87 0,2 28 0,22 5 0,33-27 0,70-130 0,-2 2 0,0 0 0,0 0 0,1 1 0,1-1 0,-1 1 0,2 0 0,0 11 0,-2-19 0,2 1 0,0-1 0,0 1 0,1 0 0,0-1 0,-1 1 0,2 0 0,-1-1 0,0 1 0,1-1 0,-1 0 0,1 1 0,0-1 0,0 0 0,0 0 0,4 4 0,17-17 0,-12 10 0,1-2 0,-1 1 0,0-2 0,0 1 0,0-2 0,0 1 0,0-2 0,19-9 0,18-13 0,95-64 0,58-62 0,-35 8 0,-48 39 0,-115 110 0,0-7 0,1 0 0,-1 1 0,1-1 0,-1 1 0,1 0 0,0 0 0,0 0 0,0 1 0,0-1 0,0 1 0,0 0 0,0 0 0,0 0 0,8 0 0,-7 4 0,-3-2 0,0 1 0,0-1 0,0 1 0,0 0 0,-1 0 0,1 0 0,0 0 0,-1 0 0,1 0 0,-1 0 0,0 0 0,1 1 0,-1-1 0,0 0 0,-1 1 0,1-1 0,0 1 0,-1 0 0,1-1 0,-1 1 0,0-1 0,0 1 0,0 3 0,6 21 0,-4 1 0,-3 50 0,-4 82 0,0-5 0,7-21 0,1-123 0,-2 4 0,2 0 0,0-1 0,5 17 0,-6-35 0,-2 5 0,1 1 0,-1-1 0,1 0 0,-1 0 0,1 0 0,0 0 0,0-1 0,-1 1 0,1 0 0,0 0 0,0 0 0,0-1 0,0 1 0,0 0 0,0-1 0,0 1 0,0-1 0,0 1 0,1-1 0,-1 0 0,0 1 0,0-1 0,0 0 0,0 0 0,1 0 0,-1 0 0,0 0 0,0 0 0,0 0 0,1 0 0,-1 0 0,0 0 0,0-1 0,0 1 0,0-1 0,3 0 0,-4 6 0,3-6 0,1 0 0,-1 0 0,0-1 0,1 1 0,-1-1 0,0 0 0,0 0 0,0 0 0,0 0 0,-1 0 0,5-5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2:21.43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2690.04492"/>
      <inkml:brushProperty name="anchorY" value="-12005.81445"/>
      <inkml:brushProperty name="scaleFactor" value="0.5"/>
    </inkml:brush>
  </inkml:definitions>
  <inkml:trace contextRef="#ctx0" brushRef="#br0">306 206 24575,'0'0'0,"-6"12"0,-9 33 0,-21 76 0,-20 63 0,-12 28 0,0-8 0,11-60 0,65-148 0,-6 6 0,16-27 0,139-177 0,72-70 0,11-10 0,-31 48 0,-193 222 0,8-11 0,1 2 0,48-33 0,-72 59 0,1-6 0,-1 0 0,1 1 0,0-1 0,0 0 0,0 1 0,-1 0 0,1-1 0,0 1 0,0 0 0,0 0 0,0 0 0,0 0 0,0 0 0,0 0 0,-1 0 0,1 1 0,0-1 0,0 1 0,0 0 0,-1-1 0,1 1 0,0 0 0,0 0 0,-1 0 0,1 0 0,-1 0 0,1 0 0,-1 1 0,0-1 0,1 0 0,-1 1 0,0-1 0,0 1 0,0 0 0,0-1 0,0 1 0,0 0 0,0-1 0,-1 1 0,1 0 0,-1 0 0,1 0 0,-1-1 0,0 1 0,0 3 0,4 18 0,-2 1 0,-2 0 0,0-1 0,-2 1 0,0-1 0,-7 31 0,-43 216 0,-20 7 0,16-62 0,55-159 0,0-53 0,1 0 0,0 0 0,0-1 0,1 1 0,-1 0 0,1 0 0,-1-1 0,1 1 0,0 0 0,0-1 0,1 4 0,2-8 0,-3 3 0,0-1 0,0 0 0,0 1 0,0-1 0,0 0 0,0 1 0,0-1 0,0 0 0,1 0 0,-1 0 0,0 0 0,0 0 0,0 0 0,0 0 0,0 0 0,0 0 0,0-1 0,0 1 0,0 0 0,0-1 0,0 1 0,0-1 0,0 1 0,2-2 0,5-2 0,0-2 0,0 1 0,-1-1 0,10-9 0,26-17 0,49-58 0,59-68 0,-16 30 0,-125 126 0,2-7 0,0 1 0,1 0 0,-1 0 0,2 2 0,26-11 0,-38 19 0,2-2 0,-1-1 0,1 1 0,0-1 0,-1 1 0,1 0 0,-1 1 0,1-1 0,-1 1 0,1-1 0,-1 1 0,1 0 0,-1 1 0,1-1 0,-1 0 0,0 1 0,0 0 0,0 0 0,0 0 0,0 0 0,0 0 0,0 0 0,2 4 0,1-2 0,0 4 0,-1-1 0,0 1 0,0-1 0,0 1 0,-1 1 0,-1-1 0,1 1 0,-1-1 0,2 15 0,5 4 0,-3 4 0,5 59 0,0 61 0,-10-15 0,-5-31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2:22.11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56.39514"/>
      <inkml:brushProperty name="anchorY" value="-14322.98242"/>
      <inkml:brushProperty name="scaleFactor" value="0.5"/>
    </inkml:brush>
  </inkml:definitions>
  <inkml:trace contextRef="#ctx0" brushRef="#br0">47 592 24575,'0'0'0,"6"0"0,24 0 0,48 0 0,43 0 0,9 0 0,-8-7 0,-106-4 0,0 6 0,0 0 0,-1-1 0,0-1 0,26-16 0,-24 11 0,0-1 0,-1 0 0,0-2 0,23-25 0,-23 23 0,2-4 0,27-48 0,-34 54 0,0-5 0,16-42 0,-28 57 0,3-2 0,-1 1 0,0-1 0,0 1 0,-1-1 0,0 0 0,0 1 0,-1-1 0,1 0 0,-4-12 0,2 13 0,-1 1 0,1-1 0,-1 0 0,0 1 0,0-1 0,-1 1 0,1 0 0,-1 0 0,0 1 0,-1-1 0,-6-5 0,4 3 0,-2 0 0,0 1 0,-1-1 0,1 2 0,-1-1 0,-15-4 0,7 2 0,-2 1 0,0 1 0,-23-4 0,21 12 0,1-2 0,0 1 0,1 0 0,-29 6 0,23 4 0,-2-2 0,1 1 0,-45 25 0,51-19 0,-5 2 0,0 2 0,-40 39 0,45-36 0,-1 4 0,0 0 0,-26 45 0,30-39 0,0 2 0,2 1 0,-12 38 0,19-45 0,0 6 0,1-1 0,-3 45 0,10-57 0,0 3 0,1 0 0,1 0 0,8 38 0,-8-45 0,4 2 0,0 0 0,1-1 0,16 35 0,-15-36 0,2-2 0,1 0 0,0 0 0,22 25 0,-23-29 0,3 1 0,0-1 0,1-1 0,22 16 0,-24-17 0,2-1 0,1-1 0,28 13 0,-25-14 0,-1-2 0,0 0 0,28 4 0,41 1 0,17-8 0,18-6 0,-9-1 0,7 6 0,-2 2 0,-24 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5:42.03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4589 24575,'9'-10'0,"0"-1"0,0-1 0,-1 0 0,11-22 0,16-25 0,35-36 0,4 3 0,146-140 0,216-141 0,603-336 0,72 109 0,2 102 0,-256 128 0,370-147 0,555-106 0,-1575 562 0,3 8 0,268-31 0,-96 21 0,-55 6 0,-161 42-481,238 7-1,-372 8 80,28 1-6424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35:42.723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0 24575,'13'2'0,"0"0"0,0 0 0,0 1 0,0 0 0,0 2 0,-1-1 0,14 8 0,-14-7 0,316 165 0,-220-110 0,-92-51 0,25 12 0,-1 3 0,-1 1 0,57 48 0,-93-71 0,0 0 0,0 1 0,0 0 0,-1-1 0,1 1 0,-1 0 0,1 1 0,-1-1 0,0 0 0,-1 1 0,1-1 0,0 1 0,-1-1 0,0 1 0,0 0 0,0-1 0,0 1 0,-1 0 0,1 5 0,-2-3 0,-1 1 0,0-1 0,0 0 0,0 0 0,-1 0 0,0 0 0,0-1 0,0 1 0,-1-1 0,0 1 0,-6 5 0,-181 211-10,104-126-441,5 3-1,-109 170 0,169-232-6374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29.65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282.5271"/>
      <inkml:brushProperty name="anchorY" value="-16252.27832"/>
      <inkml:brushProperty name="scaleFactor" value="0.5"/>
    </inkml:brush>
  </inkml:definitions>
  <inkml:trace contextRef="#ctx0" brushRef="#br0">326 1 24575,'0'0'0,"-12"12"0,-19 18 0,-5 20 0,-4 20 0,-2 8 0,0 4 0,2 14 0,8-8 0,9-10 0,8-6 0,7-10 0,4-9 0,4-8 0,1 9 0,1 3 0,-1 0 0,1-5 0,6-4 0,0 3 0,-1-4 0,6-2 0,6 3 0,-2 12 0,19 27 0,-4 13 0,4-5 0,-7-18-7914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31.92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898.83887"/>
      <inkml:brushProperty name="anchorY" value="-16676.68359"/>
      <inkml:brushProperty name="scaleFactor" value="0.5"/>
    </inkml:brush>
  </inkml:definitions>
  <inkml:trace contextRef="#ctx0" brushRef="#br0">7651 1 24575,'0'0'0,"12"0"0,19 6 0,12 2 0,12 13 0,2 0 0,-3 4 0,-3-3 0,-5 3 0,-5 1 0,-9 3 0,-3 2 0,-8 9 0,0 16 0,-5 15 0,2 14 0,-3 10 0,-4 7 0,-3 4 0,-4 2 0,-2 1 0,-8-7 0,-1-16 0,-8-14 0,-6-14 0,-20 3 0,-11 0 0,-10-4 0,0-5 0,-17-5 0,-16-5 0,-9-3 0,-20-9 0,-17-10 0,-7-7 0,-10-6 0,-29-4 0,-70-3 0,-75-2 0,-50 1 0,8-1 0,52 1 0,66 0 0,36 0 0,-18-6 0,-7-1 0,-56-13 0,-12 1 0,20 1 0,47 5 0,51 3 0,18 5 0,-41 3 0,-34-5 0,-16-6 0,28 0 0,44 2 0,28 3 0,-21 2 0,-11-4 0,12 2 0,22 2 0,34-6 0,25-5 0,74 8 0,-42-18 0,-42-29 0,-1-4 0,20 7-7914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33.44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8022.14111"/>
      <inkml:brushProperty name="anchorY" value="-16694.44336"/>
      <inkml:brushProperty name="scaleFactor" value="0.5"/>
    </inkml:brush>
  </inkml:definitions>
  <inkml:trace contextRef="#ctx0" brushRef="#br0">0 215 24575,'0'0'0,"12"0"0,61-14 0,62-15 0,57-7 0,15 2 0,30 7 0,3 7 0,-14 7 0,-13-1 0,-21 4 0,-3 2 0,-15 3 0,-10 2 0,-10 2 0,22 1 0,24 0 0,20 7 0,-6 8 0,-20 0 0,-16-1 0,-2-4 0,25-3 0,15-2 0,0-3 0,-18-2 0,-37 0 0,-10 0 0,10-1 0,17 0 0,6 8 0,-2 7 0,-30 0 0,-30-1 0,-3-2 0,12-4 0,26 4 0,-2-2 0,-11-1 0,-25-2 0,-18-2 0,6-2 0,-10-1 0,-20-1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35.39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42.63251"/>
      <inkml:brushProperty name="anchorY" value="-17931.05078"/>
      <inkml:brushProperty name="scaleFactor" value="0.5"/>
    </inkml:brush>
  </inkml:definitions>
  <inkml:trace contextRef="#ctx0" brushRef="#br0">1170 1255 24575,'0'0'0,"-6"0"0,-30 0 0,-29 0 0,-41 0 0,-15 7 0,-16 7 0,13 7 0,20 0 0,21 10 0,18 4 0,1 16 0,9 16 0,6 14 0,5 12 0,4 1 0,10-3 0,9-12 0,8-12 0,7 10 0,10-16 0,4 0 0,14 7 0,21 8 0,21 10 0,23 8 0,-42-60 0,46 32 0,160 52 0,154 3 0,189 15 0,34-9 0,59-4-1875,-27-12 2411,-32-13-804,-41-25-571,-1-22 1079,-4-21-360,-13-15 120,-59-10 0,-89-6 0,-110-2 0,-98-9 0,-178 8 0,-5 0 0,45-13 0,-58 12 0,-5 1 0,0-1 0,-1 0 0,0 0 0,0-1 0,13-10 0,-14 10 225,-3 0 1,1 0-1,-1-1 1,-1 0-1,1 0 0,-1-1 1,7-11-1,3-3-396,-4 1-1,17-39 0,17-77 1340,10-9-1428,3-15 390,5-1-130,-4-4 0,-4 10 0,-13 12 0,-14-1 0,-10 2 0,-10 9 0,-12 0 0,-4 92 0,-14-57 0,3 56 0,2 3 0,-23-41 0,3 20 0,-44-57 0,19 50 0,-67-66 0,-154-85 0,-91-13 0,-71 11 0,-51 38 0,-37 47 0,-3 68-667,1 59 858,30 58-286,25 35 95,43 30 0,75-3 0,89-4 0,213-82 0,-63 41 0,93-53-2565,4 3 0,-29 22 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37.86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294.85547"/>
      <inkml:brushProperty name="anchorY" value="-18569.59766"/>
      <inkml:brushProperty name="scaleFactor" value="0.5"/>
    </inkml:brush>
  </inkml:definitions>
  <inkml:trace contextRef="#ctx0" brushRef="#br0">1767 578 24575,'0'0'0,"-24"12"0,-30 19 0,-67 33 0,-39 27 0,-33 23 0,-13 29 0,-2 19 0,19 5 0,27-1 0,37-12 0,24-12 0,26-6 0,19-10 0,43-85 0,-10 50 0,-6 23 0,12-13 0,7-19 0,12-16 0,11-14 0,-11-48 0,0 1 0,0-1 0,1 0 0,-1 0 0,1 0 0,6 7 0,20 18 0,18-3 0,39 14 0,72 23 0,99 24 0,133 15 0,120 1 0,79-11 0,56-14-1242,-2-20 1597,-57-21-533,-84-15 178,-103-26-75,-86-23 96,-61-17-31,-23-8 10,-26-8 0,-36 2 0,-23 10 1238,-42 7-1592,-20 4 611,7-5-280,22-12 34,20-1-11,-2 2 0,-15 10 0,-20 5 0,-12-4 0,-10-12 0,-5-14 0,-9-13 0,-47 56 0,0 1 0,11-34 0,-12 19 0,10-57 0,-2-67 0,-9-7 0,-19 6 0,-12 133 0,11 4 0,-1 1 0,-2 1 0,0 0 0,-27-35 0,-33 4 0,17 7 0,-3 2 0,-77-46 0,-352-176 0,-263-20 0,-155 14-2972,-15 54 3821,129 61-1274,169 78 425,187 54 0,382 25 0,3 5 0,1 2 0,-62 12 0,95-17 0,6 3 0,1 0 0,-1 1 0,1 1 0,0-1 0,0 2 0,0 0 0,0 0 0,1 1 0,-14 10 0,12-15 0,8 2 0,0 0 0,0 0 0,0 0 0,1 1 0,0-1 0,0 1 0,0 0 0,0 0 0,0 0 0,1 0 0,-1 0 0,1 1 0,0-1 0,1 1 0,-1-1 0,-1 10 0,-4-10 0,5 3 0,0 0 0,1 0 0,1-1 0,-1 1 0,1 0 0,0 0 0,0 0 0,1 0 0,0-1 0,2 8 0,-5-3 0,4 2 0,1 0 0,1 0 0,8 20 0,17 34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39.75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867.66223"/>
      <inkml:brushProperty name="anchorY" value="-17104.92383"/>
      <inkml:brushProperty name="scaleFactor" value="0.5"/>
    </inkml:brush>
  </inkml:definitions>
  <inkml:trace contextRef="#ctx0" brushRef="#br0">2642 64 24575,'0'0'0,"-24"-12"0,-51-5 0,-96 3 0,-110 2 0,-88 3 0,-32 32 0,14 24 0,62 17 0,256-46 0,-109 44 0,144-49 0,2 3 0,1 0 0,-46 32 0,60-39 0,2 2 0,0 1 0,2 0 0,-1 1 0,-19 24 0,23-26 0,3-1 0,0 0 0,1 0 0,1 1 0,0 0 0,0 0 0,-6 21 0,4-20 0,3 1 0,1 1 0,1 0 0,0-1 0,-1 22 0,0-8 0,3-2 0,4 33 0,6 67 0,4 8 0,0 6 0,10-3 0,6-13 0,3-7 0,3-21 0,8-4 0,-25-64 0,28 35 0,47 36 0,34 11 0,66 18 0,60 10 0,89 19 0,69-2 0,105-1 0,117-16 0,20-19-4778,63-9 6143,-11-28-2048,-57-24-359,-90-50 1340,-73-46-447,-49-41 120,-69-30 37,-71-14-12,-232 93 4,94-67 0,-129 76 1128,-2 0-1,-1-1 1,45-51 0,-52 53-1386,-3-1 0,-1-1 0,0 0 1,18-39-1,-4 18 1230,18-59 1,21-50-1345,9 1 597,-50 113-231,43-58 1,-42 63 7,56-51 1,29-11-3,-20 15 0,-24 17 0,-63 55 0,1 1 0,-1-1 0,11-17 0,-26 14 0,7 6 0,0 1 0,-1-1 0,1 1 0,-1-1 0,0 1 0,0 0 0,-1 0 0,1 0 0,-1 0 0,-1 1 0,1-1 0,-7-6 0,-30-16 0,8 3 0,-2 2 0,-40-21 0,-258-106 0,-144-13 0,-94 2 0,-48 10-1114,4 18 1433,68 20-478,78 30 159,57 27 0,47 23 0,10 24 0,3 26 0,1 13 0,7 1 0,20-3 0,56-7 1113,70-7-1431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47.09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0 24575,'7'2'0,"0"-1"0,0 1 0,0 0 0,0 1 0,0-1 0,-1 1 0,1 1 0,-1-1 0,0 1 0,7 6 0,-2-3 0,44 32 0,84 76 0,-45-33 0,-93-81 0,342 257 0,-301-231 0,2-2 0,1-3 0,0-1 0,2-2 0,0-2 0,93 20 0,-80-29 0,0-2 0,0-3 0,72-5 0,8-10 0,149-32 0,145-52 0,804-235 0,-1177 314 0,25-8 0,123-19 0,-174 39 0,0 3 0,0 1 0,0 1 0,0 2 0,0 2 0,63 14 0,180 69 0,97 49 0,542 170 0,24-93 0,-631-181 0,-267-30 0,-1-2 0,1-2 0,63-11 0,-81 7 0,-1 0 0,0-2 0,-1-1 0,0 0 0,-1-2 0,1-1 0,21-15 0,208-156-2824,69-44-1136,-259 183 5505,18-11 1955,-74 52-3466,1-1 0,0 1 0,0 1 0,0-1 0,0 1 0,0 0 0,1 1 0,-1 0 0,1 0 0,8 0 0,30 6-6860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48.59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1 213 24575,'63'-3'0,"-1"-2"0,1-3 0,-1-3 0,91-28 0,-66 17 0,27-8 0,214-48 0,-292 71 0,-1 3 0,2 0 0,-1 3 0,0 1 0,0 2 0,45 7 0,15 11 0,103 36 0,-168-47 0,325 87 0,-91-38 0,3-12 0,529 21 0,-582-68 0,-1-8 0,0-10 0,-1-10 0,279-73 0,-327 55 0,126-30 0,-229 64 0,0 4 0,121-3 0,108 29 0,112 33 0,106 20 0,1202 102-683,-1280-135 683,-312-22 156,168 43 1,-224-40-548,0 3 0,-1 2 0,111 61 0,-20 12-5866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49.84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1 440 24575,'58'-1'0,"-36"-1"0,-1 1 0,1 1 0,0 1 0,-1 1 0,1 1 0,-1 1 0,0 1 0,22 7 0,57 31 0,-30-12 0,1-3 0,2-3 0,109 23 0,-85-33 0,139 5 0,-115-19 0,177-20 0,227-74-155,885-290-603,-1210 324 737,151-35 21,-292 83 0,-1 4 0,2 2 0,-1 2 0,0 3 0,0 3 0,1 2 0,69 15 0,39 20 0,179 67 0,-150-42 0,519 142-39,-483-152 136,264 29 1,-426-76 91,0-4 1,0-3-1,101-11 1,-121 3-187,-1-3 1,0-1-1,-1-3 0,0-2 1,59-28-1,-13-8-3,-75 39 0,0 2 0,0 0 0,1 1 0,1 0 0,0 2 0,0 1 0,31-6 0,-27 12-195,0 0 0,1 2 0,-1 1 0,0 1 0,0 2 0,27 7 0,50 16-6631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6:51:51.002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58 24575,'317'-7'0,"3"-6"0,873-25 0,-646 63 0,-14 43 0,-136-15 0,177 5-181,2071 21-724,-2536-83 905,556 5 0,-386 28 187,118 8 379,-271-30-399,143-12-1,-212 0-126,1-2 0,61-17 0,-89 16-288,0-1 1,0-2-1,-1-1 1,0-1-1,35-22 1,-23 6-6579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7:03:08.145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17358 1342 24575,'-16'0'0,"0"-1"0,0-1 0,0-1 0,0 0 0,1-1 0,-26-10 0,-86-49 0,68 32 0,-254-120 16,-582-191-1,-361-6-690,782 235 547,82 29 128,54 20 0,-536-30 0,-932 70 772,616 93-772,12 61 0,1012-110 0,-193 28 0,-392 105 0,652-124 0,1 5 0,-106 51 0,-178 111 0,273-138 0,-239 137 0,-180 92 0,-579 265 0,42 54 0,585-286 0,36 43 0,341-267 0,-418 416 0,-131 244 0,586-670 0,-86 143 0,-33 111 0,165-302 0,-161 258 0,52-91 0,101-152 0,3 1 0,2 1 0,2 2 0,3 0 0,2 1 0,-14 105 0,24-108-1365,2-9-5461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7:03:08.86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0 24575,'0'24'0,"0"44"0,6 52 0,14 48 0,4 26 0,-3 3 0,-4-2 0,-6-9 0,-4-25 0,-3-34 0,3-38 0,43-53 0,90-74 0,166-72 0,127-43 0,25 0 0,-64 20 0,-100 32-8191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8:35:13.32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5989 1 24575,'-252'12'0,"-47"17"0,-444 80 0,493-57 0,-252 87 0,343-83 0,3 7 0,-237 131 0,288-132 0,2 6 0,4 4 0,2 4 0,-113 116 0,90-61 0,5 6 0,-186 292 0,-120 352 0,-22 266 0,263-597 0,-196 337 0,0 2 0,118-118-1365,228-575-5461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8:35:14.315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0 24575,'369'860'0,"-65"13"0,-230-655 0,64 197 0,-28-74 0,-93-287 0,117 313 0,-130-358 0,1 3 0,0-1 0,1 0 0,0 0 0,0-1 0,11 13 0,-15-21 0,0 0 0,0 0 0,0 0 0,0-1 0,1 1 0,-1-1 0,1 1 0,-1-1 0,1 0 0,-1 1 0,1-1 0,-1-1 0,1 1 0,0 0 0,0-1 0,-1 1 0,1-1 0,0 0 0,0 0 0,0 0 0,-1 0 0,1 0 0,0-1 0,0 1 0,0-1 0,-1 0 0,1 0 0,3-2 0,12-6 0,-1-2 0,0-1 0,-1 0 0,0-1 0,18-18 0,172-166 0,109-93 0,104-68-171,993-671-1880,-1064 812-3918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8:35:18.82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0 24575,'2'2'0,"0"0"0,0 0 0,1 0 0,-1 0 0,1-1 0,-1 1 0,1-1 0,0 0 0,0 1 0,0-1 0,-1-1 0,6 2 0,3 1 0,278 76 0,616 178 0,882 280 0,-1145-304 0,207 70 0,976 229-13,16-70-573,-1598-402 424,1732 474 162,-548-100 0,-489-113 453,-22 43-145,1025 397-787,-567-275 387,-1322-468 88,1556 432 4,-1509-429 0,-36-10 0,0 3 0,0 3 0,-1 2 0,63 31 0,-118-47-211,-1 0-1,1 1 1,-1 0-1,0 0 1,8 7-1,-2 11-6135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30T18:35:19.753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889 1 24575,'4'0'0,"0"1"0,0 1 0,0-1 0,0 0 0,0 1 0,-1 0 0,1 0 0,-1 0 0,1 0 0,-1 1 0,0-1 0,0 1 0,0 0 0,0 0 0,0 0 0,2 3 0,5 4 0,192 217 0,-111-121 0,-71-84 0,-2 0 0,0 1 0,-1 1 0,-1 1 0,19 41 0,-32-60 0,-2 0 0,1 0 0,-1 0 0,0 0 0,0 0 0,0 0 0,-1 1 0,0-1 0,0 0 0,-1 0 0,0 0 0,0 1 0,0-1 0,-1 0 0,0-1 0,0 1 0,0 0 0,-1 0 0,0-1 0,0 0 0,-1 1 0,-6 7 0,-7 7 0,-1-1 0,-1-1 0,-1 0 0,-24 15 0,6-4 0,-60 47 30,-4-4 0,-3-5 0,-116 55 0,-351 118-1515,474-205-5341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lianweng.github.io/lil-log/2018/06/24/attention-attention.html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ghtvector.io/blog/subword-tokenization/" TargetMode="External"/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7" name="Shape 43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Cheng et al, 2016</a:t>
            </a:r>
          </a:p>
          <a:p>
            <a:r>
              <a:t>Vectors at the end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4" name="Shape 4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Different weight matrices = different spaces / vectors for when the same token is treated as query, key, or value.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3" name="Shape 4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u="sng">
                <a:hlinkClick r:id="rId3"/>
              </a:rPr>
              <a:t>https://lilianweng.github.io/lil-log/2018/06/24/attention-attention.html</a:t>
            </a:r>
          </a:p>
          <a:p>
            <a:r>
              <a:t>Dot-product attention: when input is large, the softmax function may have an extremely small gradient, hard for efficient learning</a:t>
            </a:r>
          </a:p>
          <a:p>
            <a:endParaRPr/>
          </a:p>
          <a:p>
            <a:r>
              <a:t>As	d gets	large, the	variance	of	the dot product increases, </a:t>
            </a:r>
          </a:p>
          <a:p>
            <a:r>
              <a:t>some values	inside the	softmax get large, the	softmax gets	very peaked	</a:t>
            </a:r>
          </a:p>
          <a:p>
            <a:r>
              <a:t>hence	its	gradient	gets	smaller.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7" name="Shape 5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Allamanis et al, 2016 (different heads for “copy” vs regular)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5" name="Shape 6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Emergent linguistic structure in artificial neural networks trained by self-supervision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Shape 66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8" name="Shape 6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There is no element wise nonlinearities in self attention; stacking more self-attention layers just reaverages value vectors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7" name="Shape 6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There is no element wise nonlinearities in self attention; stacking more self-attention layers just reaverages value vectors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Shape 70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09" name="Shape 7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LayerNorm: originally proposed for RNNs for handling varying sequence length</a:t>
            </a:r>
          </a:p>
          <a:p>
            <a:r>
              <a:t>Parameters: scale and shift: adaptive gain (g) and bias (b))</a:t>
            </a:r>
          </a:p>
          <a:p>
            <a:r>
              <a:t>Norm across the hidden units</a:t>
            </a:r>
          </a:p>
          <a:p>
            <a:r>
              <a:t>All hidden units in a layer has the same normalization.</a:t>
            </a:r>
          </a:p>
          <a:p>
            <a:endParaRPr/>
          </a:p>
          <a:p>
            <a:r>
              <a:t>BatchNorms: constraints on batch size (can’t be too small)</a:t>
            </a:r>
          </a:p>
          <a:p>
            <a:r>
              <a:t>Handle "internal covariate shift” (whatever that means)</a:t>
            </a:r>
          </a:p>
          <a:p>
            <a:endParaRPr/>
          </a:p>
          <a:p>
            <a:r>
              <a:t>https://mlexplained.com/2018/11/30/an-overview-of-normalization-methods-in-deep-learning/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29" name="Shape 7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Unlike a RNN where we have implicit modeling of the sequence, the transformer (so far) no longer has any idea of the position of the input in the sentence. 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hape 7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2" name="Shape 7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Experimented with learned positional embeddings: almost identical performance as this sinusoidal embeddings</a:t>
            </a:r>
          </a:p>
          <a:p>
            <a:r>
              <a:t>Thus use this embedding since it will be able to handle length not seen during training</a:t>
            </a:r>
          </a:p>
          <a:p>
            <a:endParaRPr/>
          </a:p>
          <a:p>
            <a:r>
              <a:t>Geometric progression</a:t>
            </a:r>
          </a:p>
          <a:p>
            <a:r>
              <a:t>P(pos+k) can be represented as a linear function of P(pos).  Improve by having relative position embeddings</a:t>
            </a:r>
          </a:p>
          <a:p>
            <a:endParaRPr/>
          </a:p>
          <a:p>
            <a:r>
              <a:t>https://kazemnejad.com/blog/transformer_architecture_positional_encoding/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Shape 7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7" name="Shape 7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Experimented with learned positional embeddings: almost identical performance as this sinusoidal embeddings</a:t>
            </a:r>
          </a:p>
          <a:p>
            <a:r>
              <a:t>Thus use this embedding since it will be able to handle length not seen during training</a:t>
            </a:r>
          </a:p>
          <a:p>
            <a:endParaRPr/>
          </a:p>
          <a:p>
            <a:r>
              <a:t>Geometric progression</a:t>
            </a:r>
          </a:p>
          <a:p>
            <a:r>
              <a:t>P(pos+k) can be represented as a linear function of P(pos).  Improve by having relative position embeddings</a:t>
            </a:r>
          </a:p>
          <a:p>
            <a:endParaRPr/>
          </a:p>
          <a:p>
            <a:r>
              <a:t>https://kazemnejad.com/blog/transformer_architecture_positional_encoding/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Shape 7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3" name="Shape 7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Non-recurrent sequence model</a:t>
            </a:r>
          </a:p>
          <a:p>
            <a:r>
              <a:t>Deep model with attention-based transformer blocks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Shape 83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4" name="Shape 8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u="sng">
                <a:hlinkClick r:id="rId3"/>
              </a:rPr>
              <a:t>https://www.thoughtvector.io/blog/subword-tokenization/</a:t>
            </a:r>
          </a:p>
          <a:p>
            <a:r>
              <a:t>https://mlexplained.com/2019/11/06/a-deep-dive-into-the-wonderful-world-of-preprocessing-in-nlp/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03250" indent="-603250" defTabSz="821531">
              <a:lnSpc>
                <a:spcPct val="100000"/>
              </a:lnSpc>
              <a:spcBef>
                <a:spcPts val="1400"/>
              </a:spcBef>
              <a:buSzPct val="145000"/>
              <a:buFontTx/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 defTabSz="821531">
              <a:lnSpc>
                <a:spcPct val="100000"/>
              </a:lnSpc>
              <a:spcBef>
                <a:spcPts val="1400"/>
              </a:spcBef>
              <a:buSzPct val="145000"/>
              <a:buFontTx/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 defTabSz="821531">
              <a:lnSpc>
                <a:spcPct val="100000"/>
              </a:lnSpc>
              <a:spcBef>
                <a:spcPts val="1400"/>
              </a:spcBef>
              <a:buSzPct val="145000"/>
              <a:buFontTx/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 defTabSz="821531">
              <a:lnSpc>
                <a:spcPct val="100000"/>
              </a:lnSpc>
              <a:spcBef>
                <a:spcPts val="1400"/>
              </a:spcBef>
              <a:buSzPct val="145000"/>
              <a:buFontTx/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 defTabSz="821531">
              <a:lnSpc>
                <a:spcPct val="100000"/>
              </a:lnSpc>
              <a:spcBef>
                <a:spcPts val="1400"/>
              </a:spcBef>
              <a:buSzPct val="145000"/>
              <a:buFontTx/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465364" indent="-465364" defTabSz="821531">
              <a:lnSpc>
                <a:spcPct val="100000"/>
              </a:lnSpc>
              <a:spcBef>
                <a:spcPts val="4500"/>
              </a:spcBef>
              <a:buSzPct val="145000"/>
              <a:buFontTx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08264" indent="-465364" defTabSz="821531">
              <a:lnSpc>
                <a:spcPct val="100000"/>
              </a:lnSpc>
              <a:spcBef>
                <a:spcPts val="4500"/>
              </a:spcBef>
              <a:buSzPct val="145000"/>
              <a:buFontTx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151164" indent="-465364" defTabSz="821531">
              <a:lnSpc>
                <a:spcPct val="100000"/>
              </a:lnSpc>
              <a:spcBef>
                <a:spcPts val="4500"/>
              </a:spcBef>
              <a:buSzPct val="145000"/>
              <a:buFontTx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494064" indent="-465364" defTabSz="821531">
              <a:lnSpc>
                <a:spcPct val="100000"/>
              </a:lnSpc>
              <a:spcBef>
                <a:spcPts val="4500"/>
              </a:spcBef>
              <a:buSzPct val="145000"/>
              <a:buFontTx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36964" indent="-465364" defTabSz="821531">
              <a:lnSpc>
                <a:spcPct val="100000"/>
              </a:lnSpc>
              <a:spcBef>
                <a:spcPts val="4500"/>
              </a:spcBef>
              <a:buSzPct val="145000"/>
              <a:buFontTx/>
              <a:defRPr sz="3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lIns="71437" tIns="71437" rIns="71437" bIns="71437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 i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 lIns="71437" tIns="71437" rIns="71437" bIns="71437" anchor="ctr">
            <a:sp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indent="-611187" defTabSz="821531">
              <a:lnSpc>
                <a:spcPct val="120000"/>
              </a:lnSpc>
              <a:spcBef>
                <a:spcPts val="70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20000"/>
              </a:lnSpc>
              <a:spcBef>
                <a:spcPts val="42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indent="-611187" defTabSz="821531">
              <a:lnSpc>
                <a:spcPct val="120000"/>
              </a:lnSpc>
              <a:spcBef>
                <a:spcPts val="42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indent="-611187" defTabSz="821531">
              <a:lnSpc>
                <a:spcPct val="120000"/>
              </a:lnSpc>
              <a:spcBef>
                <a:spcPts val="42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indent="-611187" defTabSz="821531">
              <a:lnSpc>
                <a:spcPct val="120000"/>
              </a:lnSpc>
              <a:spcBef>
                <a:spcPts val="42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indent="-611187" defTabSz="821531">
              <a:lnSpc>
                <a:spcPct val="120000"/>
              </a:lnSpc>
              <a:spcBef>
                <a:spcPts val="4200"/>
              </a:spcBef>
              <a:buSzPct val="145000"/>
              <a:buFontTx/>
              <a:defRPr sz="44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8">
              <a:lnSpc>
                <a:spcPct val="80000"/>
              </a:lnSpc>
              <a:defRPr sz="8500" b="1" spc="-17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15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Subtitle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8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200" indent="-609600" defTabSz="2438338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800" indent="-609600" defTabSz="2438338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400" indent="-609600" defTabSz="2438338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indent="-609600" defTabSz="2438338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0" y="575359"/>
            <a:ext cx="20706275" cy="71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66222" y="13141323"/>
            <a:ext cx="351638" cy="4191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defTabSz="1828800">
              <a:defRPr sz="2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5" r:id="rId16"/>
  </p:sldLayoutIdLst>
  <p:transition spd="med"/>
  <p:txStyles>
    <p:titleStyle>
      <a:lvl1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titleStyle>
    <p:bodyStyle>
      <a:lvl1pPr marL="457200" marR="0" indent="-457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990600" marR="0" indent="-5334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554479" marR="0" indent="-640079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0828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25400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29972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34544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39116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4368800" marR="0" indent="-711200" algn="l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1pPr>
      <a:lvl2pPr marL="0" marR="0" indent="457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2pPr>
      <a:lvl3pPr marL="0" marR="0" indent="914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3pPr>
      <a:lvl4pPr marL="0" marR="0" indent="1371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4pPr>
      <a:lvl5pPr marL="0" marR="0" indent="18288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5pPr>
      <a:lvl6pPr marL="0" marR="0" indent="22860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6pPr>
      <a:lvl7pPr marL="0" marR="0" indent="27432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7pPr>
      <a:lvl8pPr marL="0" marR="0" indent="32004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8pPr>
      <a:lvl9pPr marL="0" marR="0" indent="365760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customXml" Target="../ink/ink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.xml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10" Type="http://schemas.openxmlformats.org/officeDocument/2006/relationships/customXml" Target="../ink/ink4.xml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customXml" Target="../ink/ink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customXml" Target="../ink/ink10.xml"/><Relationship Id="rId3" Type="http://schemas.openxmlformats.org/officeDocument/2006/relationships/image" Target="../media/image27.png"/><Relationship Id="rId7" Type="http://schemas.openxmlformats.org/officeDocument/2006/relationships/customXml" Target="../ink/ink7.xml"/><Relationship Id="rId12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11" Type="http://schemas.openxmlformats.org/officeDocument/2006/relationships/customXml" Target="../ink/ink9.xml"/><Relationship Id="rId5" Type="http://schemas.openxmlformats.org/officeDocument/2006/relationships/image" Target="../media/image29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customXml" Target="../ink/ink8.xml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13.xml"/><Relationship Id="rId18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customXml" Target="../ink/ink15.xml"/><Relationship Id="rId2" Type="http://schemas.openxmlformats.org/officeDocument/2006/relationships/image" Target="../media/image34.png"/><Relationship Id="rId16" Type="http://schemas.openxmlformats.org/officeDocument/2006/relationships/image" Target="../media/image44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11" Type="http://schemas.openxmlformats.org/officeDocument/2006/relationships/customXml" Target="../ink/ink12.xml"/><Relationship Id="rId5" Type="http://schemas.openxmlformats.org/officeDocument/2006/relationships/image" Target="../media/image37.png"/><Relationship Id="rId15" Type="http://schemas.openxmlformats.org/officeDocument/2006/relationships/customXml" Target="../ink/ink14.xml"/><Relationship Id="rId10" Type="http://schemas.openxmlformats.org/officeDocument/2006/relationships/image" Target="../media/image41.png"/><Relationship Id="rId19" Type="http://schemas.openxmlformats.org/officeDocument/2006/relationships/customXml" Target="../ink/ink16.xml"/><Relationship Id="rId4" Type="http://schemas.openxmlformats.org/officeDocument/2006/relationships/image" Target="../media/image36.png"/><Relationship Id="rId9" Type="http://schemas.openxmlformats.org/officeDocument/2006/relationships/customXml" Target="../ink/ink11.xml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customXml" Target="../ink/ink21.xml"/><Relationship Id="rId3" Type="http://schemas.openxmlformats.org/officeDocument/2006/relationships/image" Target="../media/image18.png"/><Relationship Id="rId7" Type="http://schemas.openxmlformats.org/officeDocument/2006/relationships/customXml" Target="../ink/ink18.xml"/><Relationship Id="rId12" Type="http://schemas.openxmlformats.org/officeDocument/2006/relationships/image" Target="../media/image51.png"/><Relationship Id="rId2" Type="http://schemas.openxmlformats.org/officeDocument/2006/relationships/image" Target="../media/image17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image" Target="../media/image53.png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customXml" Target="../ink/ink19.xml"/><Relationship Id="rId1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.xml"/><Relationship Id="rId21" Type="http://schemas.openxmlformats.org/officeDocument/2006/relationships/image" Target="../media/image65.png"/><Relationship Id="rId42" Type="http://schemas.openxmlformats.org/officeDocument/2006/relationships/customXml" Target="../ink/ink40.xml"/><Relationship Id="rId47" Type="http://schemas.openxmlformats.org/officeDocument/2006/relationships/image" Target="../media/image78.png"/><Relationship Id="rId63" Type="http://schemas.openxmlformats.org/officeDocument/2006/relationships/image" Target="../media/image86.png"/><Relationship Id="rId68" Type="http://schemas.openxmlformats.org/officeDocument/2006/relationships/customXml" Target="../ink/ink53.xml"/><Relationship Id="rId84" Type="http://schemas.openxmlformats.org/officeDocument/2006/relationships/customXml" Target="../ink/ink61.xml"/><Relationship Id="rId89" Type="http://schemas.openxmlformats.org/officeDocument/2006/relationships/image" Target="../media/image99.png"/><Relationship Id="rId16" Type="http://schemas.openxmlformats.org/officeDocument/2006/relationships/image" Target="../media/image62.png"/><Relationship Id="rId11" Type="http://schemas.openxmlformats.org/officeDocument/2006/relationships/image" Target="../media/image59.png"/><Relationship Id="rId32" Type="http://schemas.openxmlformats.org/officeDocument/2006/relationships/customXml" Target="../ink/ink35.xml"/><Relationship Id="rId37" Type="http://schemas.openxmlformats.org/officeDocument/2006/relationships/image" Target="../media/image73.png"/><Relationship Id="rId53" Type="http://schemas.openxmlformats.org/officeDocument/2006/relationships/image" Target="../media/image81.png"/><Relationship Id="rId58" Type="http://schemas.openxmlformats.org/officeDocument/2006/relationships/customXml" Target="../ink/ink48.xml"/><Relationship Id="rId74" Type="http://schemas.openxmlformats.org/officeDocument/2006/relationships/customXml" Target="../ink/ink56.xml"/><Relationship Id="rId79" Type="http://schemas.openxmlformats.org/officeDocument/2006/relationships/image" Target="../media/image94.png"/><Relationship Id="rId5" Type="http://schemas.openxmlformats.org/officeDocument/2006/relationships/image" Target="../media/image56.png"/><Relationship Id="rId14" Type="http://schemas.openxmlformats.org/officeDocument/2006/relationships/customXml" Target="../ink/ink27.xml"/><Relationship Id="rId22" Type="http://schemas.openxmlformats.org/officeDocument/2006/relationships/customXml" Target="../ink/ink30.xml"/><Relationship Id="rId27" Type="http://schemas.openxmlformats.org/officeDocument/2006/relationships/image" Target="../media/image68.png"/><Relationship Id="rId30" Type="http://schemas.openxmlformats.org/officeDocument/2006/relationships/customXml" Target="../ink/ink34.xml"/><Relationship Id="rId35" Type="http://schemas.openxmlformats.org/officeDocument/2006/relationships/image" Target="../media/image72.png"/><Relationship Id="rId43" Type="http://schemas.openxmlformats.org/officeDocument/2006/relationships/image" Target="../media/image76.png"/><Relationship Id="rId48" Type="http://schemas.openxmlformats.org/officeDocument/2006/relationships/customXml" Target="../ink/ink43.xml"/><Relationship Id="rId56" Type="http://schemas.openxmlformats.org/officeDocument/2006/relationships/customXml" Target="../ink/ink47.xml"/><Relationship Id="rId64" Type="http://schemas.openxmlformats.org/officeDocument/2006/relationships/customXml" Target="../ink/ink51.xml"/><Relationship Id="rId69" Type="http://schemas.openxmlformats.org/officeDocument/2006/relationships/image" Target="../media/image89.png"/><Relationship Id="rId77" Type="http://schemas.openxmlformats.org/officeDocument/2006/relationships/image" Target="../media/image93.png"/><Relationship Id="rId8" Type="http://schemas.openxmlformats.org/officeDocument/2006/relationships/customXml" Target="../ink/ink24.xml"/><Relationship Id="rId51" Type="http://schemas.openxmlformats.org/officeDocument/2006/relationships/image" Target="../media/image80.png"/><Relationship Id="rId72" Type="http://schemas.openxmlformats.org/officeDocument/2006/relationships/customXml" Target="../ink/ink55.xml"/><Relationship Id="rId80" Type="http://schemas.openxmlformats.org/officeDocument/2006/relationships/customXml" Target="../ink/ink59.xml"/><Relationship Id="rId85" Type="http://schemas.openxmlformats.org/officeDocument/2006/relationships/image" Target="../media/image97.png"/><Relationship Id="rId3" Type="http://schemas.openxmlformats.org/officeDocument/2006/relationships/image" Target="../media/image18.png"/><Relationship Id="rId12" Type="http://schemas.openxmlformats.org/officeDocument/2006/relationships/customXml" Target="../ink/ink26.xml"/><Relationship Id="rId17" Type="http://schemas.openxmlformats.org/officeDocument/2006/relationships/image" Target="../media/image63.png"/><Relationship Id="rId25" Type="http://schemas.openxmlformats.org/officeDocument/2006/relationships/image" Target="../media/image67.png"/><Relationship Id="rId33" Type="http://schemas.openxmlformats.org/officeDocument/2006/relationships/image" Target="../media/image71.png"/><Relationship Id="rId38" Type="http://schemas.openxmlformats.org/officeDocument/2006/relationships/customXml" Target="../ink/ink38.xml"/><Relationship Id="rId46" Type="http://schemas.openxmlformats.org/officeDocument/2006/relationships/customXml" Target="../ink/ink42.xml"/><Relationship Id="rId59" Type="http://schemas.openxmlformats.org/officeDocument/2006/relationships/image" Target="../media/image84.png"/><Relationship Id="rId67" Type="http://schemas.openxmlformats.org/officeDocument/2006/relationships/image" Target="../media/image88.png"/><Relationship Id="rId20" Type="http://schemas.openxmlformats.org/officeDocument/2006/relationships/customXml" Target="../ink/ink29.xml"/><Relationship Id="rId41" Type="http://schemas.openxmlformats.org/officeDocument/2006/relationships/image" Target="../media/image75.png"/><Relationship Id="rId54" Type="http://schemas.openxmlformats.org/officeDocument/2006/relationships/customXml" Target="../ink/ink46.xml"/><Relationship Id="rId62" Type="http://schemas.openxmlformats.org/officeDocument/2006/relationships/customXml" Target="../ink/ink50.xml"/><Relationship Id="rId70" Type="http://schemas.openxmlformats.org/officeDocument/2006/relationships/customXml" Target="../ink/ink54.xml"/><Relationship Id="rId75" Type="http://schemas.openxmlformats.org/officeDocument/2006/relationships/image" Target="../media/image92.png"/><Relationship Id="rId83" Type="http://schemas.openxmlformats.org/officeDocument/2006/relationships/image" Target="../media/image96.png"/><Relationship Id="rId88" Type="http://schemas.openxmlformats.org/officeDocument/2006/relationships/customXml" Target="../ink/ink63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3.xml"/><Relationship Id="rId15" Type="http://schemas.openxmlformats.org/officeDocument/2006/relationships/image" Target="../media/image61.png"/><Relationship Id="rId23" Type="http://schemas.openxmlformats.org/officeDocument/2006/relationships/image" Target="../media/image66.png"/><Relationship Id="rId28" Type="http://schemas.openxmlformats.org/officeDocument/2006/relationships/customXml" Target="../ink/ink33.xml"/><Relationship Id="rId36" Type="http://schemas.openxmlformats.org/officeDocument/2006/relationships/customXml" Target="../ink/ink37.xml"/><Relationship Id="rId49" Type="http://schemas.openxmlformats.org/officeDocument/2006/relationships/image" Target="../media/image79.png"/><Relationship Id="rId57" Type="http://schemas.openxmlformats.org/officeDocument/2006/relationships/image" Target="../media/image83.png"/><Relationship Id="rId10" Type="http://schemas.openxmlformats.org/officeDocument/2006/relationships/customXml" Target="../ink/ink25.xml"/><Relationship Id="rId31" Type="http://schemas.openxmlformats.org/officeDocument/2006/relationships/image" Target="../media/image70.png"/><Relationship Id="rId44" Type="http://schemas.openxmlformats.org/officeDocument/2006/relationships/customXml" Target="../ink/ink41.xml"/><Relationship Id="rId52" Type="http://schemas.openxmlformats.org/officeDocument/2006/relationships/customXml" Target="../ink/ink45.xml"/><Relationship Id="rId60" Type="http://schemas.openxmlformats.org/officeDocument/2006/relationships/customXml" Target="../ink/ink49.xml"/><Relationship Id="rId65" Type="http://schemas.openxmlformats.org/officeDocument/2006/relationships/image" Target="../media/image87.png"/><Relationship Id="rId73" Type="http://schemas.openxmlformats.org/officeDocument/2006/relationships/image" Target="../media/image91.png"/><Relationship Id="rId78" Type="http://schemas.openxmlformats.org/officeDocument/2006/relationships/customXml" Target="../ink/ink58.xml"/><Relationship Id="rId81" Type="http://schemas.openxmlformats.org/officeDocument/2006/relationships/image" Target="../media/image95.png"/><Relationship Id="rId86" Type="http://schemas.openxmlformats.org/officeDocument/2006/relationships/customXml" Target="../ink/ink62.xml"/><Relationship Id="rId4" Type="http://schemas.openxmlformats.org/officeDocument/2006/relationships/customXml" Target="../ink/ink22.xml"/><Relationship Id="rId9" Type="http://schemas.openxmlformats.org/officeDocument/2006/relationships/image" Target="../media/image58.png"/><Relationship Id="rId13" Type="http://schemas.openxmlformats.org/officeDocument/2006/relationships/image" Target="../media/image60.png"/><Relationship Id="rId18" Type="http://schemas.openxmlformats.org/officeDocument/2006/relationships/customXml" Target="../ink/ink28.xml"/><Relationship Id="rId39" Type="http://schemas.openxmlformats.org/officeDocument/2006/relationships/image" Target="../media/image74.png"/><Relationship Id="rId34" Type="http://schemas.openxmlformats.org/officeDocument/2006/relationships/customXml" Target="../ink/ink36.xml"/><Relationship Id="rId50" Type="http://schemas.openxmlformats.org/officeDocument/2006/relationships/customXml" Target="../ink/ink44.xml"/><Relationship Id="rId55" Type="http://schemas.openxmlformats.org/officeDocument/2006/relationships/image" Target="../media/image82.png"/><Relationship Id="rId76" Type="http://schemas.openxmlformats.org/officeDocument/2006/relationships/customXml" Target="../ink/ink57.xml"/><Relationship Id="rId7" Type="http://schemas.openxmlformats.org/officeDocument/2006/relationships/image" Target="../media/image57.png"/><Relationship Id="rId71" Type="http://schemas.openxmlformats.org/officeDocument/2006/relationships/image" Target="../media/image90.png"/><Relationship Id="rId2" Type="http://schemas.openxmlformats.org/officeDocument/2006/relationships/image" Target="../media/image55.png"/><Relationship Id="rId29" Type="http://schemas.openxmlformats.org/officeDocument/2006/relationships/image" Target="../media/image69.png"/><Relationship Id="rId24" Type="http://schemas.openxmlformats.org/officeDocument/2006/relationships/customXml" Target="../ink/ink31.xml"/><Relationship Id="rId40" Type="http://schemas.openxmlformats.org/officeDocument/2006/relationships/customXml" Target="../ink/ink39.xml"/><Relationship Id="rId45" Type="http://schemas.openxmlformats.org/officeDocument/2006/relationships/image" Target="../media/image77.png"/><Relationship Id="rId66" Type="http://schemas.openxmlformats.org/officeDocument/2006/relationships/customXml" Target="../ink/ink52.xml"/><Relationship Id="rId87" Type="http://schemas.openxmlformats.org/officeDocument/2006/relationships/image" Target="../media/image98.png"/><Relationship Id="rId61" Type="http://schemas.openxmlformats.org/officeDocument/2006/relationships/image" Target="../media/image85.png"/><Relationship Id="rId82" Type="http://schemas.openxmlformats.org/officeDocument/2006/relationships/customXml" Target="../ink/ink60.xml"/><Relationship Id="rId1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4.xml"/><Relationship Id="rId7" Type="http://schemas.openxmlformats.org/officeDocument/2006/relationships/image" Target="../media/image10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.png"/><Relationship Id="rId5" Type="http://schemas.openxmlformats.org/officeDocument/2006/relationships/customXml" Target="../ink/ink65.xml"/><Relationship Id="rId4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08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7.xml"/><Relationship Id="rId5" Type="http://schemas.openxmlformats.org/officeDocument/2006/relationships/image" Target="../media/image107.png"/><Relationship Id="rId4" Type="http://schemas.openxmlformats.org/officeDocument/2006/relationships/customXml" Target="../ink/ink6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t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t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.xml"/><Relationship Id="rId3" Type="http://schemas.openxmlformats.org/officeDocument/2006/relationships/image" Target="../media/image110.png"/><Relationship Id="rId7" Type="http://schemas.openxmlformats.org/officeDocument/2006/relationships/image" Target="../media/image112.png"/><Relationship Id="rId2" Type="http://schemas.openxmlformats.org/officeDocument/2006/relationships/image" Target="../media/image109.tif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9.xml"/><Relationship Id="rId11" Type="http://schemas.openxmlformats.org/officeDocument/2006/relationships/image" Target="../media/image114.png"/><Relationship Id="rId5" Type="http://schemas.openxmlformats.org/officeDocument/2006/relationships/image" Target="../media/image111.png"/><Relationship Id="rId10" Type="http://schemas.openxmlformats.org/officeDocument/2006/relationships/customXml" Target="../ink/ink71.xml"/><Relationship Id="rId4" Type="http://schemas.openxmlformats.org/officeDocument/2006/relationships/customXml" Target="../ink/ink68.xml"/><Relationship Id="rId9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8.png"/><Relationship Id="rId12" Type="http://schemas.openxmlformats.org/officeDocument/2006/relationships/customXml" Target="../ink/ink74.xml"/><Relationship Id="rId2" Type="http://schemas.openxmlformats.org/officeDocument/2006/relationships/image" Target="../media/image115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120.png"/><Relationship Id="rId5" Type="http://schemas.openxmlformats.org/officeDocument/2006/relationships/image" Target="../media/image118.png"/><Relationship Id="rId10" Type="http://schemas.openxmlformats.org/officeDocument/2006/relationships/customXml" Target="../ink/ink73.xml"/><Relationship Id="rId4" Type="http://schemas.openxmlformats.org/officeDocument/2006/relationships/image" Target="../media/image117.png"/><Relationship Id="rId9" Type="http://schemas.openxmlformats.org/officeDocument/2006/relationships/image" Target="../media/image1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6.xml"/><Relationship Id="rId13" Type="http://schemas.openxmlformats.org/officeDocument/2006/relationships/image" Target="../media/image130.png"/><Relationship Id="rId18" Type="http://schemas.openxmlformats.org/officeDocument/2006/relationships/customXml" Target="../ink/ink81.xml"/><Relationship Id="rId3" Type="http://schemas.openxmlformats.org/officeDocument/2006/relationships/image" Target="../media/image126.tif"/><Relationship Id="rId21" Type="http://schemas.openxmlformats.org/officeDocument/2006/relationships/image" Target="../media/image134.png"/><Relationship Id="rId7" Type="http://schemas.openxmlformats.org/officeDocument/2006/relationships/image" Target="../media/image127.png"/><Relationship Id="rId12" Type="http://schemas.openxmlformats.org/officeDocument/2006/relationships/customXml" Target="../ink/ink78.xml"/><Relationship Id="rId17" Type="http://schemas.openxmlformats.org/officeDocument/2006/relationships/image" Target="../media/image132.png"/><Relationship Id="rId2" Type="http://schemas.openxmlformats.org/officeDocument/2006/relationships/image" Target="../media/image125.tif"/><Relationship Id="rId16" Type="http://schemas.openxmlformats.org/officeDocument/2006/relationships/customXml" Target="../ink/ink80.xml"/><Relationship Id="rId20" Type="http://schemas.openxmlformats.org/officeDocument/2006/relationships/customXml" Target="../ink/ink82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75.xml"/><Relationship Id="rId11" Type="http://schemas.openxmlformats.org/officeDocument/2006/relationships/image" Target="../media/image129.png"/><Relationship Id="rId5" Type="http://schemas.openxmlformats.org/officeDocument/2006/relationships/hyperlink" Target="http://jalammar.github.io/illustrated-transformer/" TargetMode="External"/><Relationship Id="rId15" Type="http://schemas.openxmlformats.org/officeDocument/2006/relationships/image" Target="../media/image131.png"/><Relationship Id="rId23" Type="http://schemas.openxmlformats.org/officeDocument/2006/relationships/image" Target="../media/image135.png"/><Relationship Id="rId10" Type="http://schemas.openxmlformats.org/officeDocument/2006/relationships/customXml" Target="../ink/ink77.xml"/><Relationship Id="rId19" Type="http://schemas.openxmlformats.org/officeDocument/2006/relationships/image" Target="../media/image133.png"/><Relationship Id="rId4" Type="http://schemas.openxmlformats.org/officeDocument/2006/relationships/hyperlink" Target="http://jalammar.github.io/" TargetMode="External"/><Relationship Id="rId9" Type="http://schemas.openxmlformats.org/officeDocument/2006/relationships/image" Target="../media/image128.png"/><Relationship Id="rId14" Type="http://schemas.openxmlformats.org/officeDocument/2006/relationships/customXml" Target="../ink/ink79.xml"/><Relationship Id="rId22" Type="http://schemas.openxmlformats.org/officeDocument/2006/relationships/customXml" Target="../ink/ink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jalammar.github.io/illustrated-transformer/" TargetMode="External"/><Relationship Id="rId4" Type="http://schemas.openxmlformats.org/officeDocument/2006/relationships/hyperlink" Target="http://jalammar.github.io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85.xml"/><Relationship Id="rId13" Type="http://schemas.openxmlformats.org/officeDocument/2006/relationships/image" Target="../media/image142.png"/><Relationship Id="rId18" Type="http://schemas.openxmlformats.org/officeDocument/2006/relationships/customXml" Target="../ink/ink90.xml"/><Relationship Id="rId3" Type="http://schemas.openxmlformats.org/officeDocument/2006/relationships/image" Target="../media/image125.png"/><Relationship Id="rId7" Type="http://schemas.openxmlformats.org/officeDocument/2006/relationships/image" Target="../media/image139.png"/><Relationship Id="rId12" Type="http://schemas.openxmlformats.org/officeDocument/2006/relationships/customXml" Target="../ink/ink87.xml"/><Relationship Id="rId17" Type="http://schemas.openxmlformats.org/officeDocument/2006/relationships/image" Target="../media/image144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89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84.xml"/><Relationship Id="rId11" Type="http://schemas.openxmlformats.org/officeDocument/2006/relationships/image" Target="../media/image141.png"/><Relationship Id="rId5" Type="http://schemas.openxmlformats.org/officeDocument/2006/relationships/image" Target="../media/image138.png"/><Relationship Id="rId15" Type="http://schemas.openxmlformats.org/officeDocument/2006/relationships/image" Target="../media/image143.png"/><Relationship Id="rId10" Type="http://schemas.openxmlformats.org/officeDocument/2006/relationships/customXml" Target="../ink/ink86.xml"/><Relationship Id="rId19" Type="http://schemas.openxmlformats.org/officeDocument/2006/relationships/image" Target="../media/image145.png"/><Relationship Id="rId4" Type="http://schemas.openxmlformats.org/officeDocument/2006/relationships/image" Target="../media/image137.png"/><Relationship Id="rId9" Type="http://schemas.openxmlformats.org/officeDocument/2006/relationships/image" Target="../media/image140.png"/><Relationship Id="rId14" Type="http://schemas.openxmlformats.org/officeDocument/2006/relationships/customXml" Target="../ink/ink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jalammar.github.io/" TargetMode="External"/><Relationship Id="rId2" Type="http://schemas.openxmlformats.org/officeDocument/2006/relationships/image" Target="../media/image136.t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00.png"/><Relationship Id="rId4" Type="http://schemas.openxmlformats.org/officeDocument/2006/relationships/hyperlink" Target="http://jalammar.github.io/illustrated-transformer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93.xml"/><Relationship Id="rId13" Type="http://schemas.openxmlformats.org/officeDocument/2006/relationships/image" Target="../media/image152.png"/><Relationship Id="rId3" Type="http://schemas.openxmlformats.org/officeDocument/2006/relationships/image" Target="../media/image18.png"/><Relationship Id="rId7" Type="http://schemas.openxmlformats.org/officeDocument/2006/relationships/image" Target="../media/image149.png"/><Relationship Id="rId12" Type="http://schemas.openxmlformats.org/officeDocument/2006/relationships/customXml" Target="../ink/ink95.xml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92.xml"/><Relationship Id="rId11" Type="http://schemas.openxmlformats.org/officeDocument/2006/relationships/image" Target="../media/image151.png"/><Relationship Id="rId5" Type="http://schemas.openxmlformats.org/officeDocument/2006/relationships/image" Target="../media/image148.png"/><Relationship Id="rId15" Type="http://schemas.openxmlformats.org/officeDocument/2006/relationships/image" Target="../media/image153.png"/><Relationship Id="rId10" Type="http://schemas.openxmlformats.org/officeDocument/2006/relationships/customXml" Target="../ink/ink94.xml"/><Relationship Id="rId4" Type="http://schemas.openxmlformats.org/officeDocument/2006/relationships/customXml" Target="../ink/ink91.xml"/><Relationship Id="rId9" Type="http://schemas.openxmlformats.org/officeDocument/2006/relationships/image" Target="../media/image150.png"/><Relationship Id="rId14" Type="http://schemas.openxmlformats.org/officeDocument/2006/relationships/customXml" Target="../ink/ink9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0.png"/><Relationship Id="rId13" Type="http://schemas.openxmlformats.org/officeDocument/2006/relationships/customXml" Target="../ink/ink98.xml"/><Relationship Id="rId3" Type="http://schemas.openxmlformats.org/officeDocument/2006/relationships/image" Target="../media/image1320.png"/><Relationship Id="rId7" Type="http://schemas.openxmlformats.org/officeDocument/2006/relationships/image" Target="../media/image136.png"/><Relationship Id="rId12" Type="http://schemas.openxmlformats.org/officeDocument/2006/relationships/image" Target="../media/image154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50.png"/><Relationship Id="rId11" Type="http://schemas.openxmlformats.org/officeDocument/2006/relationships/customXml" Target="../ink/ink97.xml"/><Relationship Id="rId5" Type="http://schemas.openxmlformats.org/officeDocument/2006/relationships/image" Target="../media/image1340.png"/><Relationship Id="rId10" Type="http://schemas.openxmlformats.org/officeDocument/2006/relationships/image" Target="../media/image1390.png"/><Relationship Id="rId4" Type="http://schemas.openxmlformats.org/officeDocument/2006/relationships/image" Target="../media/image1330.png"/><Relationship Id="rId9" Type="http://schemas.openxmlformats.org/officeDocument/2006/relationships/image" Target="../media/image1380.png"/><Relationship Id="rId14" Type="http://schemas.openxmlformats.org/officeDocument/2006/relationships/image" Target="../media/image1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0.png"/><Relationship Id="rId13" Type="http://schemas.openxmlformats.org/officeDocument/2006/relationships/hyperlink" Target="http://jalammar.github.io/illustrated-transformer/" TargetMode="External"/><Relationship Id="rId3" Type="http://schemas.openxmlformats.org/officeDocument/2006/relationships/image" Target="../media/image1420.png"/><Relationship Id="rId7" Type="http://schemas.openxmlformats.org/officeDocument/2006/relationships/image" Target="../media/image1460.png"/><Relationship Id="rId12" Type="http://schemas.openxmlformats.org/officeDocument/2006/relationships/hyperlink" Target="http://jalammar.github.io/" TargetMode="External"/><Relationship Id="rId2" Type="http://schemas.openxmlformats.org/officeDocument/2006/relationships/image" Target="../media/image14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50.png"/><Relationship Id="rId11" Type="http://schemas.openxmlformats.org/officeDocument/2006/relationships/image" Target="../media/image157.png"/><Relationship Id="rId5" Type="http://schemas.openxmlformats.org/officeDocument/2006/relationships/image" Target="../media/image1440.png"/><Relationship Id="rId10" Type="http://schemas.openxmlformats.org/officeDocument/2006/relationships/image" Target="../media/image156.tif"/><Relationship Id="rId4" Type="http://schemas.openxmlformats.org/officeDocument/2006/relationships/image" Target="../media/image1430.png"/><Relationship Id="rId9" Type="http://schemas.openxmlformats.org/officeDocument/2006/relationships/image" Target="../media/image14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ithub.com/jessevig/bertviz" TargetMode="External"/><Relationship Id="rId5" Type="http://schemas.openxmlformats.org/officeDocument/2006/relationships/image" Target="../media/image158.png"/><Relationship Id="rId4" Type="http://schemas.openxmlformats.org/officeDocument/2006/relationships/image" Target="../media/image1570.png"/><Relationship Id="rId9" Type="http://schemas.openxmlformats.org/officeDocument/2006/relationships/image" Target="../media/image1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jalammar.github.io/" TargetMode="External"/><Relationship Id="rId2" Type="http://schemas.openxmlformats.org/officeDocument/2006/relationships/image" Target="../media/image164.tif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jalammar.github.io/illustrated-transformer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customXml" Target="../ink/ink101.xml"/><Relationship Id="rId18" Type="http://schemas.openxmlformats.org/officeDocument/2006/relationships/image" Target="../media/image182.png"/><Relationship Id="rId26" Type="http://schemas.openxmlformats.org/officeDocument/2006/relationships/image" Target="../media/image188.png"/><Relationship Id="rId3" Type="http://schemas.openxmlformats.org/officeDocument/2006/relationships/image" Target="../media/image174.tif"/><Relationship Id="rId21" Type="http://schemas.openxmlformats.org/officeDocument/2006/relationships/customXml" Target="../ink/ink105.xml"/><Relationship Id="rId7" Type="http://schemas.openxmlformats.org/officeDocument/2006/relationships/image" Target="../media/image176.png"/><Relationship Id="rId12" Type="http://schemas.openxmlformats.org/officeDocument/2006/relationships/image" Target="../media/image179.png"/><Relationship Id="rId17" Type="http://schemas.openxmlformats.org/officeDocument/2006/relationships/customXml" Target="../ink/ink103.xml"/><Relationship Id="rId25" Type="http://schemas.openxmlformats.org/officeDocument/2006/relationships/customXml" Target="../ink/ink107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81.png"/><Relationship Id="rId20" Type="http://schemas.openxmlformats.org/officeDocument/2006/relationships/image" Target="../media/image18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5.png"/><Relationship Id="rId11" Type="http://schemas.openxmlformats.org/officeDocument/2006/relationships/customXml" Target="../ink/ink100.xml"/><Relationship Id="rId24" Type="http://schemas.openxmlformats.org/officeDocument/2006/relationships/image" Target="../media/image187.png"/><Relationship Id="rId5" Type="http://schemas.openxmlformats.org/officeDocument/2006/relationships/hyperlink" Target="http://jalammar.github.io/illustrated-transformer/" TargetMode="External"/><Relationship Id="rId15" Type="http://schemas.openxmlformats.org/officeDocument/2006/relationships/customXml" Target="../ink/ink102.xml"/><Relationship Id="rId23" Type="http://schemas.openxmlformats.org/officeDocument/2006/relationships/customXml" Target="../ink/ink106.xml"/><Relationship Id="rId10" Type="http://schemas.openxmlformats.org/officeDocument/2006/relationships/image" Target="../media/image178.png"/><Relationship Id="rId19" Type="http://schemas.openxmlformats.org/officeDocument/2006/relationships/customXml" Target="../ink/ink104.xml"/><Relationship Id="rId4" Type="http://schemas.openxmlformats.org/officeDocument/2006/relationships/hyperlink" Target="http://jalammar.github.io/" TargetMode="External"/><Relationship Id="rId9" Type="http://schemas.openxmlformats.org/officeDocument/2006/relationships/customXml" Target="../ink/ink99.xml"/><Relationship Id="rId14" Type="http://schemas.openxmlformats.org/officeDocument/2006/relationships/image" Target="../media/image180.png"/><Relationship Id="rId22" Type="http://schemas.openxmlformats.org/officeDocument/2006/relationships/image" Target="../media/image18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2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6.xml"/><Relationship Id="rId6" Type="http://schemas.openxmlformats.org/officeDocument/2006/relationships/customXml" Target="../ink/ink109.xml"/><Relationship Id="rId5" Type="http://schemas.openxmlformats.org/officeDocument/2006/relationships/image" Target="../media/image191.png"/><Relationship Id="rId4" Type="http://schemas.openxmlformats.org/officeDocument/2006/relationships/customXml" Target="../ink/ink1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6.tif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0.xml"/><Relationship Id="rId13" Type="http://schemas.openxmlformats.org/officeDocument/2006/relationships/image" Target="../media/image205.png"/><Relationship Id="rId18" Type="http://schemas.openxmlformats.org/officeDocument/2006/relationships/customXml" Target="../ink/ink115.xml"/><Relationship Id="rId26" Type="http://schemas.openxmlformats.org/officeDocument/2006/relationships/customXml" Target="../ink/ink119.xml"/><Relationship Id="rId3" Type="http://schemas.openxmlformats.org/officeDocument/2006/relationships/image" Target="../media/image198.png"/><Relationship Id="rId21" Type="http://schemas.openxmlformats.org/officeDocument/2006/relationships/image" Target="../media/image209.png"/><Relationship Id="rId7" Type="http://schemas.openxmlformats.org/officeDocument/2006/relationships/image" Target="../media/image202.png"/><Relationship Id="rId12" Type="http://schemas.openxmlformats.org/officeDocument/2006/relationships/customXml" Target="../ink/ink112.xml"/><Relationship Id="rId17" Type="http://schemas.openxmlformats.org/officeDocument/2006/relationships/image" Target="../media/image207.png"/><Relationship Id="rId25" Type="http://schemas.openxmlformats.org/officeDocument/2006/relationships/image" Target="../media/image211.png"/><Relationship Id="rId2" Type="http://schemas.openxmlformats.org/officeDocument/2006/relationships/image" Target="../media/image197.png"/><Relationship Id="rId16" Type="http://schemas.openxmlformats.org/officeDocument/2006/relationships/customXml" Target="../ink/ink114.xml"/><Relationship Id="rId20" Type="http://schemas.openxmlformats.org/officeDocument/2006/relationships/customXml" Target="../ink/ink1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1.png"/><Relationship Id="rId11" Type="http://schemas.openxmlformats.org/officeDocument/2006/relationships/image" Target="../media/image204.png"/><Relationship Id="rId24" Type="http://schemas.openxmlformats.org/officeDocument/2006/relationships/customXml" Target="../ink/ink118.xml"/><Relationship Id="rId5" Type="http://schemas.openxmlformats.org/officeDocument/2006/relationships/image" Target="../media/image200.png"/><Relationship Id="rId15" Type="http://schemas.openxmlformats.org/officeDocument/2006/relationships/image" Target="../media/image206.png"/><Relationship Id="rId23" Type="http://schemas.openxmlformats.org/officeDocument/2006/relationships/image" Target="../media/image210.png"/><Relationship Id="rId10" Type="http://schemas.openxmlformats.org/officeDocument/2006/relationships/customXml" Target="../ink/ink111.xml"/><Relationship Id="rId19" Type="http://schemas.openxmlformats.org/officeDocument/2006/relationships/image" Target="../media/image208.png"/><Relationship Id="rId4" Type="http://schemas.openxmlformats.org/officeDocument/2006/relationships/image" Target="../media/image199.png"/><Relationship Id="rId9" Type="http://schemas.openxmlformats.org/officeDocument/2006/relationships/image" Target="../media/image203.png"/><Relationship Id="rId14" Type="http://schemas.openxmlformats.org/officeDocument/2006/relationships/customXml" Target="../ink/ink113.xml"/><Relationship Id="rId22" Type="http://schemas.openxmlformats.org/officeDocument/2006/relationships/customXml" Target="../ink/ink117.xml"/><Relationship Id="rId27" Type="http://schemas.openxmlformats.org/officeDocument/2006/relationships/image" Target="../media/image2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3.tif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115.tif"/><Relationship Id="rId7" Type="http://schemas.openxmlformats.org/officeDocument/2006/relationships/customXml" Target="../ink/ink1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8.png"/><Relationship Id="rId5" Type="http://schemas.openxmlformats.org/officeDocument/2006/relationships/image" Target="../media/image217.tif"/><Relationship Id="rId10" Type="http://schemas.openxmlformats.org/officeDocument/2006/relationships/image" Target="../media/image220.png"/><Relationship Id="rId4" Type="http://schemas.openxmlformats.org/officeDocument/2006/relationships/image" Target="../media/image1900.png"/><Relationship Id="rId9" Type="http://schemas.openxmlformats.org/officeDocument/2006/relationships/customXml" Target="../ink/ink1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7" Type="http://schemas.openxmlformats.org/officeDocument/2006/relationships/hyperlink" Target="http://jalammar.github.io/illustrated-gpt2/" TargetMode="External"/><Relationship Id="rId2" Type="http://schemas.openxmlformats.org/officeDocument/2006/relationships/image" Target="../media/image109.tif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jalammar.github.io/" TargetMode="External"/><Relationship Id="rId5" Type="http://schemas.openxmlformats.org/officeDocument/2006/relationships/image" Target="../media/image223.tif"/><Relationship Id="rId4" Type="http://schemas.openxmlformats.org/officeDocument/2006/relationships/image" Target="../media/image22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ic.googleusercontent.com/media/research.google.com/en/pubs/archive/37842.pdf" TargetMode="External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5.png"/><Relationship Id="rId7" Type="http://schemas.openxmlformats.org/officeDocument/2006/relationships/customXml" Target="../ink/ink123.xml"/><Relationship Id="rId12" Type="http://schemas.openxmlformats.org/officeDocument/2006/relationships/image" Target="../media/image230.png"/><Relationship Id="rId2" Type="http://schemas.openxmlformats.org/officeDocument/2006/relationships/hyperlink" Target="https://arxiv.org/pdf/1808.06226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7.png"/><Relationship Id="rId11" Type="http://schemas.openxmlformats.org/officeDocument/2006/relationships/customXml" Target="../ink/ink125.xml"/><Relationship Id="rId5" Type="http://schemas.openxmlformats.org/officeDocument/2006/relationships/customXml" Target="../ink/ink122.xml"/><Relationship Id="rId10" Type="http://schemas.openxmlformats.org/officeDocument/2006/relationships/image" Target="../media/image229.png"/><Relationship Id="rId4" Type="http://schemas.openxmlformats.org/officeDocument/2006/relationships/image" Target="../media/image226.png"/><Relationship Id="rId9" Type="http://schemas.openxmlformats.org/officeDocument/2006/relationships/customXml" Target="../ink/ink1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huggingface/transformers" TargetMode="External"/><Relationship Id="rId3" Type="http://schemas.openxmlformats.org/officeDocument/2006/relationships/image" Target="../media/image234.png"/><Relationship Id="rId7" Type="http://schemas.openxmlformats.org/officeDocument/2006/relationships/image" Target="../media/image236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ytorch.org/docs/stable/nn.html#transformer-layers" TargetMode="External"/><Relationship Id="rId5" Type="http://schemas.openxmlformats.org/officeDocument/2006/relationships/image" Target="../media/image235.tif"/><Relationship Id="rId4" Type="http://schemas.openxmlformats.org/officeDocument/2006/relationships/hyperlink" Target="http://nlp.seas.harvard.edu/2018/04/03/attention.html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eplearning.ai/short-courses/how-transformer-llms-work/?utm_campaign=handsonllm-launch&amp;utm_medium=partner" TargetMode="External"/><Relationship Id="rId2" Type="http://schemas.openxmlformats.org/officeDocument/2006/relationships/hyperlink" Target="https://jalammar.github.io/illustrated-transformer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2l.ai/chapter_attention-mechanisms-and-transformers/transformer.html" TargetMode="External"/><Relationship Id="rId4" Type="http://schemas.openxmlformats.org/officeDocument/2006/relationships/hyperlink" Target="https://www.youtube.com/watch?v=eMlx5fFNoYc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0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3.png"/><Relationship Id="rId4" Type="http://schemas.openxmlformats.org/officeDocument/2006/relationships/image" Target="../media/image22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2026-10-28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676891" y="133366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275467"/>
            <a:ext cx="19759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Chen, Karthik Narasimhan, and Justin Johnson, Chris Manning, Abigail See, Andrej 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Karpathy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, Graham 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Neubig</a:t>
            </a:r>
            <a:endParaRPr lang="en-US" sz="3600" kern="1200" dirty="0">
              <a:solidFill>
                <a:srgbClr val="E7E6E6">
                  <a:lumMod val="75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dirty="0"/>
              <a:t>Transformers and Self-Attention</a:t>
            </a:r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view of attention in sequence to sequence mod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400"/>
            </a:lvl1pPr>
          </a:lstStyle>
          <a:p>
            <a:r>
              <a:t>Review of attention in sequence to sequence models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Attentive machine translation 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Attentive machine translation summary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7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909" y="3546345"/>
            <a:ext cx="16192560" cy="8389145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(slide credit: Peter Anderson)"/>
          <p:cNvSpPr txBox="1"/>
          <p:nvPr/>
        </p:nvSpPr>
        <p:spPr>
          <a:xfrm>
            <a:off x="18442121" y="12828523"/>
            <a:ext cx="5386350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>
                <a:solidFill>
                  <a:srgbClr val="5E5E5E"/>
                </a:solidFill>
              </a:defRPr>
            </a:lvl1pPr>
          </a:lstStyle>
          <a:p>
            <a:r>
              <a:t>(slide credit: Peter Anderson)</a:t>
            </a:r>
          </a:p>
        </p:txBody>
      </p:sp>
      <p:pic>
        <p:nvPicPr>
          <p:cNvPr id="17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632" y="3882294"/>
            <a:ext cx="8146260" cy="4343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ttentive machine translation 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Attentive machine translation summary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909" y="3546345"/>
            <a:ext cx="16192560" cy="8389145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(slide credit: Peter Anderson)"/>
          <p:cNvSpPr txBox="1"/>
          <p:nvPr/>
        </p:nvSpPr>
        <p:spPr>
          <a:xfrm>
            <a:off x="18442121" y="12828523"/>
            <a:ext cx="5386350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>
                <a:solidFill>
                  <a:srgbClr val="5E5E5E"/>
                </a:solidFill>
              </a:defRPr>
            </a:lvl1pPr>
          </a:lstStyle>
          <a:p>
            <a:r>
              <a:t>(slide credit: Peter Anderson)</a:t>
            </a:r>
          </a:p>
        </p:txBody>
      </p:sp>
      <p:grpSp>
        <p:nvGrpSpPr>
          <p:cNvPr id="186" name="Group"/>
          <p:cNvGrpSpPr/>
          <p:nvPr/>
        </p:nvGrpSpPr>
        <p:grpSpPr>
          <a:xfrm>
            <a:off x="4336676" y="3799485"/>
            <a:ext cx="9976646" cy="4976483"/>
            <a:chOff x="0" y="0"/>
            <a:chExt cx="9976644" cy="4976481"/>
          </a:xfrm>
        </p:grpSpPr>
        <p:pic>
          <p:nvPicPr>
            <p:cNvPr id="184" name="Image" descr="Image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8661195" cy="49764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5" name="Line"/>
            <p:cNvSpPr/>
            <p:nvPr/>
          </p:nvSpPr>
          <p:spPr>
            <a:xfrm>
              <a:off x="8539695" y="3323083"/>
              <a:ext cx="1436950" cy="126209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87" name="Rectangle"/>
          <p:cNvSpPr/>
          <p:nvPr/>
        </p:nvSpPr>
        <p:spPr>
          <a:xfrm>
            <a:off x="4005825" y="3548625"/>
            <a:ext cx="9165151" cy="39729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190" name="Group 21"/>
          <p:cNvGrpSpPr/>
          <p:nvPr/>
        </p:nvGrpSpPr>
        <p:grpSpPr>
          <a:xfrm>
            <a:off x="4429231" y="3526125"/>
            <a:ext cx="8711629" cy="4428550"/>
            <a:chOff x="0" y="0"/>
            <a:chExt cx="8711628" cy="44285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8" name="Rectangle 8"/>
                <p:cNvSpPr/>
                <p:nvPr/>
              </p:nvSpPr>
              <p:spPr>
                <a:xfrm>
                  <a:off x="95247" y="0"/>
                  <a:ext cx="8616382" cy="4428550"/>
                </a:xfrm>
                <a:prstGeom prst="rect">
                  <a:avLst/>
                </a:prstGeom>
                <a:solidFill>
                  <a:srgbClr val="7030A0">
                    <a:alpha val="25000"/>
                  </a:srgbClr>
                </a:solid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Attention function,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</p:txBody>
            </p:sp>
          </mc:Choice>
          <mc:Fallback xmlns="">
            <p:sp>
              <p:nvSpPr>
                <p:cNvPr id="188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47" y="0"/>
                  <a:ext cx="8616382" cy="4428550"/>
                </a:xfrm>
                <a:prstGeom prst="rect">
                  <a:avLst/>
                </a:prstGeom>
                <a:blipFill>
                  <a:blip r:embed="rId4"/>
                  <a:stretch>
                    <a:fillRect t="-1892"/>
                  </a:stretch>
                </a:blip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9" name="Rectangle 9"/>
                <p:cNvSpPr txBox="1"/>
                <p:nvPr/>
              </p:nvSpPr>
              <p:spPr>
                <a:xfrm>
                  <a:off x="0" y="1042841"/>
                  <a:ext cx="8461817" cy="27337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4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650" i="1">
                          <a:solidFill>
                            <a:srgbClr val="2F549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007F3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007F3B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650" i="1">
                              <a:solidFill>
                                <a:srgbClr val="007F3B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)</a:t>
                  </a:r>
                </a:p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softmax</m:t>
                        </m:r>
                        <m:d>
                          <m:dPr>
                            <m:ctrlPr>
                              <a:rPr sz="4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4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</m:d>
                      </m:oMath>
                    </m:oMathPara>
                  </a14:m>
                  <a:endParaRPr baseline="-18090">
                    <a:latin typeface="Helvetica"/>
                    <a:ea typeface="Helvetica"/>
                    <a:cs typeface="Helvetica"/>
                    <a:sym typeface="Helvetica"/>
                  </a:endParaRPr>
                </a:p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limUpp>
                        <m:limUppPr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lim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4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189" name="Rectangle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42841"/>
                  <a:ext cx="8461817" cy="2733700"/>
                </a:xfrm>
                <a:prstGeom prst="rect">
                  <a:avLst/>
                </a:prstGeom>
                <a:blipFill>
                  <a:blip r:embed="rId5"/>
                  <a:stretch>
                    <a:fillRect t="-2232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B32173-E690-6811-FCAF-97C294BB793F}"/>
                  </a:ext>
                </a:extLst>
              </p14:cNvPr>
              <p14:cNvContentPartPr/>
              <p14:nvPr/>
            </p14:nvContentPartPr>
            <p14:xfrm>
              <a:off x="13233500" y="7324160"/>
              <a:ext cx="603360" cy="61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B32173-E690-6811-FCAF-97C294BB793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224860" y="7315160"/>
                <a:ext cx="621000" cy="631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 advAuto="0"/>
      <p:bldP spid="187" grpId="0" animBg="1" advAuto="0"/>
      <p:bldP spid="190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ummary of atten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Summary of attention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94" name="TextBox 4"/>
          <p:cNvSpPr txBox="1"/>
          <p:nvPr/>
        </p:nvSpPr>
        <p:spPr>
          <a:xfrm>
            <a:off x="17624246" y="7448460"/>
            <a:ext cx="3178877" cy="797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4800">
                <a:solidFill>
                  <a:srgbClr val="76717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(or values)</a:t>
            </a:r>
          </a:p>
        </p:txBody>
      </p:sp>
      <p:sp>
        <p:nvSpPr>
          <p:cNvPr id="195" name="TextBox 5"/>
          <p:cNvSpPr txBox="1"/>
          <p:nvPr/>
        </p:nvSpPr>
        <p:spPr>
          <a:xfrm>
            <a:off x="11728736" y="5812919"/>
            <a:ext cx="6169153" cy="79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Final attention 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6"/>
              <p:cNvSpPr txBox="1"/>
              <p:nvPr/>
            </p:nvSpPr>
            <p:spPr>
              <a:xfrm>
                <a:off x="11728734" y="4776737"/>
                <a:ext cx="8616555" cy="8686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/>
              <a:p>
                <a:pPr algn="l" defTabSz="1828800">
                  <a:lnSpc>
                    <a:spcPct val="50000"/>
                  </a:lnSpc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Attention weights: </a:t>
                </a:r>
                <a14:m>
                  <m:oMath xmlns:m="http://schemas.openxmlformats.org/officeDocument/2006/math">
                    <m:r>
                      <a:rPr sz="4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t> </a:t>
                </a:r>
                <a:r>
                  <a:rPr>
                    <a:solidFill>
                      <a:srgbClr val="767171"/>
                    </a:solidFill>
                  </a:rPr>
                  <a:t>(normalized) </a:t>
                </a:r>
                <a:endParaRPr sz="4400"/>
              </a:p>
            </p:txBody>
          </p:sp>
        </mc:Choice>
        <mc:Fallback xmlns="">
          <p:sp>
            <p:nvSpPr>
              <p:cNvPr id="196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8734" y="4776737"/>
                <a:ext cx="8616555" cy="868681"/>
              </a:xfrm>
              <a:prstGeom prst="rect">
                <a:avLst/>
              </a:prstGeom>
              <a:blipFill>
                <a:blip r:embed="rId2"/>
                <a:stretch>
                  <a:fillRect l="-3185" t="-45070" r="-4742" b="-352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7" name="TextBox 7"/>
          <p:cNvSpPr txBox="1"/>
          <p:nvPr/>
        </p:nvSpPr>
        <p:spPr>
          <a:xfrm>
            <a:off x="12306016" y="6788347"/>
            <a:ext cx="9614112" cy="79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1828800"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Weighted sum of context features</a:t>
            </a:r>
          </a:p>
        </p:txBody>
      </p:sp>
      <p:grpSp>
        <p:nvGrpSpPr>
          <p:cNvPr id="200" name="Group 21"/>
          <p:cNvGrpSpPr/>
          <p:nvPr/>
        </p:nvGrpSpPr>
        <p:grpSpPr>
          <a:xfrm>
            <a:off x="1861757" y="2996802"/>
            <a:ext cx="8711629" cy="4428551"/>
            <a:chOff x="0" y="0"/>
            <a:chExt cx="8711628" cy="44285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Rectangle 8"/>
                <p:cNvSpPr/>
                <p:nvPr/>
              </p:nvSpPr>
              <p:spPr>
                <a:xfrm>
                  <a:off x="95247" y="0"/>
                  <a:ext cx="8616382" cy="4428550"/>
                </a:xfrm>
                <a:prstGeom prst="rect">
                  <a:avLst/>
                </a:prstGeom>
                <a:solidFill>
                  <a:srgbClr val="7030A0">
                    <a:alpha val="25000"/>
                  </a:srgbClr>
                </a:solid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Attention function,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</p:txBody>
            </p:sp>
          </mc:Choice>
          <mc:Fallback xmlns="">
            <p:sp>
              <p:nvSpPr>
                <p:cNvPr id="198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47" y="0"/>
                  <a:ext cx="8616382" cy="4428550"/>
                </a:xfrm>
                <a:prstGeom prst="rect">
                  <a:avLst/>
                </a:prstGeom>
                <a:blipFill>
                  <a:blip r:embed="rId3"/>
                  <a:stretch>
                    <a:fillRect t="-2030"/>
                  </a:stretch>
                </a:blip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Rectangle 9"/>
                <p:cNvSpPr txBox="1"/>
                <p:nvPr/>
              </p:nvSpPr>
              <p:spPr>
                <a:xfrm>
                  <a:off x="0" y="1042841"/>
                  <a:ext cx="8461817" cy="27337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4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650" i="1">
                          <a:solidFill>
                            <a:srgbClr val="2F549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r>
                        <a:rPr sz="465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)</a:t>
                  </a:r>
                </a:p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softmax</m:t>
                        </m:r>
                        <m:d>
                          <m:dPr>
                            <m:ctrlPr>
                              <a:rPr sz="4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4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</m:d>
                      </m:oMath>
                    </m:oMathPara>
                  </a14:m>
                  <a:endParaRPr baseline="-18090">
                    <a:latin typeface="Helvetica"/>
                    <a:ea typeface="Helvetica"/>
                    <a:cs typeface="Helvetica"/>
                    <a:sym typeface="Helvetica"/>
                  </a:endParaRPr>
                </a:p>
                <a:p>
                  <a:pPr defTabSz="1828800">
                    <a:defRPr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limUpp>
                        <m:limUppPr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lim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4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4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sz="4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465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199" name="Rectangle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42841"/>
                  <a:ext cx="8461817" cy="2733700"/>
                </a:xfrm>
                <a:prstGeom prst="rect">
                  <a:avLst/>
                </a:prstGeom>
                <a:blipFill>
                  <a:blip r:embed="rId4"/>
                  <a:stretch>
                    <a:fillRect t="-2232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TextBox 10"/>
              <p:cNvSpPr txBox="1"/>
              <p:nvPr/>
            </p:nvSpPr>
            <p:spPr>
              <a:xfrm>
                <a:off x="1657157" y="9746323"/>
                <a:ext cx="8799435" cy="2400655"/>
              </a:xfrm>
              <a:prstGeom prst="rect">
                <a:avLst/>
              </a:prstGeom>
              <a:ln w="50800">
                <a:solidFill>
                  <a:srgbClr val="767171"/>
                </a:solidFill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/>
              <a:p>
                <a:pPr algn="l" defTabSz="1828800">
                  <a:defRPr sz="4800" b="1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/>
                  <a:t>Attention score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sz="4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4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sz="4650" i="1">
                        <a:solidFill>
                          <a:srgbClr val="2F5496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b="0" dirty="0">
                    <a:solidFill>
                      <a:srgbClr val="2F5597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b="0" dirty="0">
                    <a:latin typeface="Cambria Math"/>
                    <a:ea typeface="Cambria Math"/>
                    <a:cs typeface="Cambria Math"/>
                    <a:sym typeface="Cambria Math"/>
                  </a:rPr>
                  <a:t>, </a:t>
                </a:r>
                <a14:m>
                  <m:oMath xmlns:m="http://schemas.openxmlformats.org/officeDocument/2006/math">
                    <m:r>
                      <a:rPr sz="4650" i="1">
                        <a:solidFill>
                          <a:srgbClr val="007F3B"/>
                        </a:solidFill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b="0" dirty="0">
                    <a:solidFill>
                      <a:srgbClr val="2F5597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)</a:t>
                </a:r>
                <a:r>
                  <a:rPr b="0" dirty="0"/>
                  <a:t> </a:t>
                </a:r>
              </a:p>
              <a:p>
                <a:pPr algn="l" defTabSz="1828800"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dirty="0"/>
                  <a:t>how well does the attention candidate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sz="46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dirty="0"/>
                  <a:t> match the </a:t>
                </a:r>
                <a:r>
                  <a:rPr dirty="0">
                    <a:highlight>
                      <a:srgbClr val="FFFF00"/>
                    </a:highlight>
                  </a:rPr>
                  <a:t>query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4650" i="1">
                        <a:solidFill>
                          <a:srgbClr val="007F3B"/>
                        </a:solidFill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dirty="0"/>
                  <a:t> </a:t>
                </a:r>
                <a:endParaRPr sz="4400" dirty="0"/>
              </a:p>
            </p:txBody>
          </p:sp>
        </mc:Choice>
        <mc:Fallback xmlns="">
          <p:sp>
            <p:nvSpPr>
              <p:cNvPr id="20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157" y="9746323"/>
                <a:ext cx="8799435" cy="2400655"/>
              </a:xfrm>
              <a:prstGeom prst="rect">
                <a:avLst/>
              </a:prstGeom>
              <a:blipFill>
                <a:blip r:embed="rId5"/>
                <a:stretch>
                  <a:fillRect l="-2895" t="-3731" b="-9453"/>
                </a:stretch>
              </a:blipFill>
              <a:ln w="50800">
                <a:solidFill>
                  <a:srgbClr val="767171"/>
                </a:solidFill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5" name="Group 20"/>
          <p:cNvGrpSpPr/>
          <p:nvPr/>
        </p:nvGrpSpPr>
        <p:grpSpPr>
          <a:xfrm>
            <a:off x="10720564" y="8359181"/>
            <a:ext cx="12923006" cy="5386906"/>
            <a:chOff x="0" y="0"/>
            <a:chExt cx="12923004" cy="5386904"/>
          </a:xfrm>
        </p:grpSpPr>
        <p:sp>
          <p:nvSpPr>
            <p:cNvPr id="202" name="Content Placeholder 2"/>
            <p:cNvSpPr txBox="1"/>
            <p:nvPr/>
          </p:nvSpPr>
          <p:spPr>
            <a:xfrm>
              <a:off x="0" y="0"/>
              <a:ext cx="12923005" cy="5386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rmAutofit/>
            </a:bodyPr>
            <a:lstStyle/>
            <a:p>
              <a:pPr marL="457200" indent="-457200" algn="l" defTabSz="1828800">
                <a:spcBef>
                  <a:spcPts val="2000"/>
                </a:spcBef>
                <a:buSzPct val="100000"/>
                <a:buFont typeface="Arial"/>
                <a:buChar char="•"/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r>
                <a:t>Dot-product attention</a:t>
              </a:r>
              <a:r>
                <a:rPr>
                  <a:latin typeface="Avenir Book"/>
                  <a:ea typeface="Avenir Book"/>
                  <a:cs typeface="Avenir Book"/>
                  <a:sym typeface="Avenir Book"/>
                </a:rPr>
                <a:t>:</a:t>
              </a:r>
              <a:br>
                <a:rPr>
                  <a:latin typeface="Avenir Book"/>
                  <a:ea typeface="Avenir Book"/>
                  <a:cs typeface="Avenir Book"/>
                  <a:sym typeface="Avenir Book"/>
                </a:rPr>
              </a:br>
              <a:r>
                <a:rPr>
                  <a:latin typeface="Avenir Book"/>
                  <a:ea typeface="Avenir Book"/>
                  <a:cs typeface="Avenir Book"/>
                  <a:sym typeface="Avenir Book"/>
                </a:rPr>
                <a:t>                     </a:t>
              </a:r>
            </a:p>
            <a:p>
              <a:pPr marL="457200" indent="-457200" algn="l" defTabSz="1828800">
                <a:spcBef>
                  <a:spcPts val="2000"/>
                </a:spcBef>
                <a:buSzPct val="100000"/>
                <a:buFont typeface="Arial"/>
                <a:buChar char="•"/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r>
                <a:t>Neural network</a:t>
              </a:r>
              <a:r>
                <a:rPr>
                  <a:latin typeface="Avenir Book"/>
                  <a:ea typeface="Avenir Book"/>
                  <a:cs typeface="Avenir Book"/>
                  <a:sym typeface="Avenir Book"/>
                </a:rPr>
                <a:t>                   </a:t>
              </a:r>
              <a:br>
                <a:rPr>
                  <a:latin typeface="Avenir Book"/>
                  <a:ea typeface="Avenir Book"/>
                  <a:cs typeface="Avenir Book"/>
                  <a:sym typeface="Avenir Book"/>
                </a:rPr>
              </a:br>
              <a:endParaRPr>
                <a:latin typeface="Avenir Book"/>
                <a:ea typeface="Avenir Book"/>
                <a:cs typeface="Avenir Book"/>
                <a:sym typeface="Avenir Book"/>
              </a:endParaRPr>
            </a:p>
          </p:txBody>
        </p:sp>
        <p:pic>
          <p:nvPicPr>
            <p:cNvPr id="203" name="Picture 17" descr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8323" y="3189715"/>
              <a:ext cx="11566362" cy="954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0001" y="906117"/>
              <a:ext cx="5907742" cy="11126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14"/>
              <p:cNvSpPr txBox="1"/>
              <p:nvPr/>
            </p:nvSpPr>
            <p:spPr>
              <a:xfrm>
                <a:off x="11728734" y="3753744"/>
                <a:ext cx="9124053" cy="8686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tIns="91439" bIns="91439">
                <a:spAutoFit/>
              </a:bodyPr>
              <a:lstStyle/>
              <a:p>
                <a:pPr algn="l" defTabSz="1828800">
                  <a:lnSpc>
                    <a:spcPct val="50000"/>
                  </a:lnSpc>
                  <a:defRPr sz="4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Attention scores:</a:t>
                </a:r>
                <a14:m>
                  <m:oMath xmlns:m="http://schemas.openxmlformats.org/officeDocument/2006/math">
                    <m:r>
                      <a:rPr sz="4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sz="4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t> </a:t>
                </a:r>
                <a:r>
                  <a:rPr>
                    <a:solidFill>
                      <a:srgbClr val="767171"/>
                    </a:solidFill>
                  </a:rPr>
                  <a:t>(unnormalized)</a:t>
                </a:r>
                <a:endParaRPr sz="4400"/>
              </a:p>
            </p:txBody>
          </p:sp>
        </mc:Choice>
        <mc:Fallback xmlns="">
          <p:sp>
            <p:nvSpPr>
              <p:cNvPr id="206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8734" y="3753744"/>
                <a:ext cx="9124053" cy="868681"/>
              </a:xfrm>
              <a:prstGeom prst="rect">
                <a:avLst/>
              </a:prstGeom>
              <a:blipFill>
                <a:blip r:embed="rId8"/>
                <a:stretch>
                  <a:fillRect l="-3006" t="-45070" b="-352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 advAuto="0"/>
      <p:bldP spid="195" grpId="0" animBg="1" advAuto="0"/>
      <p:bldP spid="196" grpId="0" animBg="1" advAuto="0"/>
      <p:bldP spid="197" grpId="0" animBg="1" advAuto="0"/>
      <p:bldP spid="201" grpId="0" animBg="1" advAuto="0"/>
      <p:bldP spid="205" grpId="0" animBg="1" advAuto="0"/>
      <p:bldP spid="20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Motivation of atten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2156653"/>
          </a:xfrm>
          <a:prstGeom prst="rect">
            <a:avLst/>
          </a:prstGeom>
        </p:spPr>
        <p:txBody>
          <a:bodyPr/>
          <a:lstStyle/>
          <a:p>
            <a:r>
              <a:t>Motivation of attention</a:t>
            </a:r>
          </a:p>
        </p:txBody>
      </p:sp>
      <p:sp>
        <p:nvSpPr>
          <p:cNvPr id="218" name="How much does this attention candidate match the query vector?…"/>
          <p:cNvSpPr txBox="1">
            <a:spLocks noGrp="1"/>
          </p:cNvSpPr>
          <p:nvPr>
            <p:ph type="body" sz="half" idx="1"/>
          </p:nvPr>
        </p:nvSpPr>
        <p:spPr>
          <a:xfrm>
            <a:off x="3607203" y="1234779"/>
            <a:ext cx="19035273" cy="4635501"/>
          </a:xfrm>
          <a:prstGeom prst="rect">
            <a:avLst/>
          </a:prstGeom>
        </p:spPr>
        <p:txBody>
          <a:bodyPr/>
          <a:lstStyle/>
          <a:p>
            <a:r>
              <a:t>How much does this attention candidate match the query vector?</a:t>
            </a:r>
          </a:p>
          <a:p>
            <a:r>
              <a:t>Motivated by biological attention and alignment in machine translation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2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10" y="5248333"/>
            <a:ext cx="8211569" cy="7887429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he"/>
          <p:cNvSpPr/>
          <p:nvPr/>
        </p:nvSpPr>
        <p:spPr>
          <a:xfrm>
            <a:off x="10571199" y="11731556"/>
            <a:ext cx="108323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p:sp>
        <p:nvSpPr>
          <p:cNvPr id="222" name="agreement"/>
          <p:cNvSpPr/>
          <p:nvPr/>
        </p:nvSpPr>
        <p:spPr>
          <a:xfrm>
            <a:off x="11967184" y="11731556"/>
            <a:ext cx="2315310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agreement</a:t>
            </a:r>
          </a:p>
        </p:txBody>
      </p:sp>
      <p:sp>
        <p:nvSpPr>
          <p:cNvPr id="223" name="on"/>
          <p:cNvSpPr/>
          <p:nvPr/>
        </p:nvSpPr>
        <p:spPr>
          <a:xfrm>
            <a:off x="14426779" y="11731556"/>
            <a:ext cx="199066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on</a:t>
            </a:r>
          </a:p>
        </p:txBody>
      </p:sp>
      <p:sp>
        <p:nvSpPr>
          <p:cNvPr id="224" name="the"/>
          <p:cNvSpPr/>
          <p:nvPr/>
        </p:nvSpPr>
        <p:spPr>
          <a:xfrm>
            <a:off x="16701289" y="11731556"/>
            <a:ext cx="1990667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p:sp>
        <p:nvSpPr>
          <p:cNvPr id="225" name="get a representation that is a weighted sum over the attention candidates based on a query vector"/>
          <p:cNvSpPr txBox="1"/>
          <p:nvPr/>
        </p:nvSpPr>
        <p:spPr>
          <a:xfrm>
            <a:off x="9510028" y="5610093"/>
            <a:ext cx="12830753" cy="1382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algn="l" defTabSz="714732">
              <a:lnSpc>
                <a:spcPct val="120000"/>
              </a:lnSpc>
              <a:spcBef>
                <a:spcPts val="3600"/>
              </a:spcBef>
              <a:defRPr sz="3828"/>
            </a:lvl1pPr>
          </a:lstStyle>
          <a:p>
            <a:r>
              <a:t>get a representation that is a weighted sum over the attention candidates based on a query vector</a:t>
            </a:r>
          </a:p>
        </p:txBody>
      </p:sp>
      <p:pic>
        <p:nvPicPr>
          <p:cNvPr id="22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061" y="7361241"/>
            <a:ext cx="5024980" cy="36616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Attention is a general deep learning technique"/>
          <p:cNvSpPr txBox="1">
            <a:spLocks noGrp="1"/>
          </p:cNvSpPr>
          <p:nvPr>
            <p:ph type="title"/>
          </p:nvPr>
        </p:nvSpPr>
        <p:spPr>
          <a:xfrm>
            <a:off x="2973092" y="357187"/>
            <a:ext cx="18437816" cy="2179011"/>
          </a:xfrm>
          <a:prstGeom prst="rect">
            <a:avLst/>
          </a:prstGeom>
        </p:spPr>
        <p:txBody>
          <a:bodyPr/>
          <a:lstStyle/>
          <a:p>
            <a:r>
              <a:t>Attention is a </a:t>
            </a:r>
            <a:r>
              <a:rPr i="1"/>
              <a:t>general</a:t>
            </a:r>
            <a:r>
              <a:t> deep learning technique</a:t>
            </a:r>
          </a:p>
        </p:txBody>
      </p:sp>
      <p:sp>
        <p:nvSpPr>
          <p:cNvPr id="229" name="Given a set of value vectors and a query vector, attention is a way to compute a weighted sum of the values dependent on the query.…"/>
          <p:cNvSpPr txBox="1">
            <a:spLocks noGrp="1"/>
          </p:cNvSpPr>
          <p:nvPr>
            <p:ph type="body" idx="1"/>
          </p:nvPr>
        </p:nvSpPr>
        <p:spPr>
          <a:xfrm>
            <a:off x="2315496" y="2835768"/>
            <a:ext cx="20797768" cy="9591036"/>
          </a:xfrm>
          <a:prstGeom prst="rect">
            <a:avLst/>
          </a:prstGeom>
        </p:spPr>
        <p:txBody>
          <a:bodyPr/>
          <a:lstStyle/>
          <a:p>
            <a:pPr lvl="1"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Given a set of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</a:t>
            </a:r>
            <a:r>
              <a:rPr dirty="0"/>
              <a:t> vectors and a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 vector, </a:t>
            </a:r>
            <a:r>
              <a:rPr b="1" dirty="0"/>
              <a:t>attention</a:t>
            </a:r>
            <a:r>
              <a:rPr dirty="0"/>
              <a:t> is a way to compute a </a:t>
            </a:r>
            <a:r>
              <a:rPr b="1" dirty="0"/>
              <a:t>weighted sum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of 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dependent on 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.</a:t>
            </a:r>
          </a:p>
          <a:p>
            <a:pPr lvl="2">
              <a:lnSpc>
                <a:spcPct val="100000"/>
              </a:lnSpc>
              <a:spcBef>
                <a:spcPts val="30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The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 determines what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 to focus on, </a:t>
            </a:r>
          </a:p>
          <a:p>
            <a:pPr lvl="3">
              <a:lnSpc>
                <a:spcPct val="100000"/>
              </a:lnSpc>
              <a:spcBef>
                <a:spcPts val="30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We say: the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 “</a:t>
            </a:r>
            <a:r>
              <a:rPr i="1" dirty="0"/>
              <a:t>attends</a:t>
            </a:r>
            <a:r>
              <a:rPr dirty="0"/>
              <a:t>” to the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 </a:t>
            </a:r>
          </a:p>
          <a:p>
            <a:pPr lvl="2">
              <a:lnSpc>
                <a:spcPct val="100000"/>
              </a:lnSpc>
              <a:spcBef>
                <a:spcPts val="30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In NMT, each decoder hidden state (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) attends to all the encoder hidden state (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)</a:t>
            </a:r>
          </a:p>
          <a:p>
            <a:pPr lvl="1">
              <a:spcBef>
                <a:spcPts val="60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A more general form: use a set of 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keys</a:t>
            </a:r>
            <a:r>
              <a:rPr dirty="0"/>
              <a:t> and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</a:p>
          <a:p>
            <a:pPr marL="1389062" lvl="2" indent="-500062">
              <a:spcBef>
                <a:spcPts val="22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The 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keys</a:t>
            </a:r>
            <a:r>
              <a:rPr dirty="0"/>
              <a:t> are used to compute the </a:t>
            </a:r>
            <a:r>
              <a:rPr b="1" dirty="0"/>
              <a:t>attention scores</a:t>
            </a:r>
          </a:p>
          <a:p>
            <a:pPr marL="1389062" lvl="2" indent="-500062">
              <a:lnSpc>
                <a:spcPct val="100000"/>
              </a:lnSpc>
              <a:spcBef>
                <a:spcPts val="2200"/>
              </a:spcBef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The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 are used to compute the </a:t>
            </a:r>
            <a:r>
              <a:rPr b="1" dirty="0"/>
              <a:t>output vector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CA5A01-DBDE-CFA3-3181-9E6A65FEB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9720" y="1944656"/>
            <a:ext cx="1031980" cy="14826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8F7359-EFDE-338A-9421-F1D82D7F8A64}"/>
              </a:ext>
            </a:extLst>
          </p:cNvPr>
          <p:cNvSpPr txBox="1"/>
          <p:nvPr/>
        </p:nvSpPr>
        <p:spPr>
          <a:xfrm>
            <a:off x="13835131" y="2233392"/>
            <a:ext cx="14635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P4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D39776-DA50-F32C-400A-7D72175A53B2}"/>
              </a:ext>
            </a:extLst>
          </p:cNvPr>
          <p:cNvSpPr txBox="1"/>
          <p:nvPr/>
        </p:nvSpPr>
        <p:spPr>
          <a:xfrm>
            <a:off x="8475731" y="2125509"/>
            <a:ext cx="14635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P4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FDCF91-FCEB-1F67-DF13-C7F58520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849" y="1873207"/>
            <a:ext cx="3149882" cy="13259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A661D6-B6E0-58AA-D20E-E501A03EE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2809" y="9510476"/>
            <a:ext cx="2019582" cy="33818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520D85-D1C8-1290-5CF8-D702CC59A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5303" y="10880232"/>
            <a:ext cx="4352471" cy="80652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609363B-7518-0DB7-7259-5A45442DA58F}"/>
              </a:ext>
            </a:extLst>
          </p:cNvPr>
          <p:cNvGrpSpPr/>
          <p:nvPr/>
        </p:nvGrpSpPr>
        <p:grpSpPr>
          <a:xfrm>
            <a:off x="6695175" y="8477220"/>
            <a:ext cx="8174160" cy="951120"/>
            <a:chOff x="6695175" y="8477220"/>
            <a:chExt cx="8174160" cy="9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B9290B0-7177-B70F-A7EB-F7878566499C}"/>
                    </a:ext>
                  </a:extLst>
                </p14:cNvPr>
                <p14:cNvContentPartPr/>
                <p14:nvPr/>
              </p14:nvContentPartPr>
              <p14:xfrm>
                <a:off x="6695175" y="8477220"/>
                <a:ext cx="6926400" cy="951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B9290B0-7177-B70F-A7EB-F7878566499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86535" y="8468220"/>
                  <a:ext cx="6944040" cy="9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BFC242F-19D7-387B-3E8D-B36BBDB9B1F3}"/>
                    </a:ext>
                  </a:extLst>
                </p14:cNvPr>
                <p14:cNvContentPartPr/>
                <p14:nvPr/>
              </p14:nvContentPartPr>
              <p14:xfrm>
                <a:off x="13620495" y="8898420"/>
                <a:ext cx="1248840" cy="525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BFC242F-19D7-387B-3E8D-B36BBDB9B1F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611855" y="8889780"/>
                  <a:ext cx="126648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6657AE5-64C7-CEA9-FE8F-D0C4BFD79AC4}"/>
                    </a:ext>
                  </a:extLst>
                </p14:cNvPr>
                <p14:cNvContentPartPr/>
                <p14:nvPr/>
              </p14:nvContentPartPr>
              <p14:xfrm>
                <a:off x="11182215" y="8534100"/>
                <a:ext cx="232560" cy="240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6657AE5-64C7-CEA9-FE8F-D0C4BFD79AC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173215" y="8525460"/>
                  <a:ext cx="250200" cy="25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713B3A5-CAEE-9634-692B-1FA62461FF47}"/>
                  </a:ext>
                </a:extLst>
              </p14:cNvPr>
              <p14:cNvContentPartPr/>
              <p14:nvPr/>
            </p14:nvContentPartPr>
            <p14:xfrm>
              <a:off x="12639495" y="9272820"/>
              <a:ext cx="228960" cy="130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713B3A5-CAEE-9634-692B-1FA62461FF4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630495" y="9263820"/>
                <a:ext cx="24660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E276ABC-51C5-413E-E9C5-C6BC7D907096}"/>
                  </a:ext>
                </a:extLst>
              </p14:cNvPr>
              <p14:cNvContentPartPr/>
              <p14:nvPr/>
            </p14:nvContentPartPr>
            <p14:xfrm>
              <a:off x="14773215" y="9291900"/>
              <a:ext cx="248400" cy="135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E276ABC-51C5-413E-E9C5-C6BC7D90709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764215" y="9282900"/>
                <a:ext cx="266040" cy="15336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B69D89A8-7F6D-5850-062C-F339BC1A7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2718" y="8034710"/>
            <a:ext cx="3149882" cy="132598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Attention is always computed the same way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7852669" cy="1952626"/>
          </a:xfrm>
          <a:prstGeom prst="rect">
            <a:avLst/>
          </a:prstGeom>
        </p:spPr>
        <p:txBody>
          <a:bodyPr/>
          <a:lstStyle/>
          <a:p>
            <a:r>
              <a:t>Attention is always computed the same way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Assume that we have a set of key-value pairs  , , and a query vector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664722" y="2477728"/>
                <a:ext cx="18742364" cy="6887727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531733" indent="-531733" defTabSz="714732">
                  <a:spcBef>
                    <a:spcPts val="3600"/>
                  </a:spcBef>
                  <a:defRPr sz="3828"/>
                </a:pPr>
                <a:r>
                  <a:rPr dirty="0"/>
                  <a:t>Assume that we have a set of </a:t>
                </a:r>
                <a:r>
                  <a:rPr dirty="0">
                    <a:solidFill>
                      <a:schemeClr val="accent4">
                        <a:hueOff val="-1081314"/>
                        <a:satOff val="4338"/>
                        <a:lumOff val="-8931"/>
                      </a:schemeClr>
                    </a:solidFill>
                  </a:rPr>
                  <a:t>key</a:t>
                </a:r>
                <a:r>
                  <a:rPr dirty="0"/>
                  <a:t>-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value </a:t>
                </a:r>
                <a:r>
                  <a:rPr dirty="0"/>
                  <a:t>pairs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r>
                  <a:rPr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sup>
                    </m:sSup>
                  </m:oMath>
                </a14:m>
                <a:r>
                  <a:rPr dirty="0"/>
                  <a:t>, and a </a:t>
                </a:r>
                <a:r>
                  <a:rPr dirty="0">
                    <a:solidFill>
                      <a:srgbClr val="9919E4"/>
                    </a:solidFill>
                  </a:rPr>
                  <a:t>query</a:t>
                </a:r>
                <a:r>
                  <a:rPr dirty="0"/>
                  <a:t> vector </a:t>
                </a:r>
                <a14:m>
                  <m:oMath xmlns:m="http://schemas.openxmlformats.org/officeDocument/2006/math"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𝐪</m:t>
                    </m:r>
                    <m:r>
                      <a:rPr sz="4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sup>
                    </m:sSup>
                  </m:oMath>
                </a14:m>
                <a:endParaRPr dirty="0"/>
              </a:p>
              <a:p>
                <a:pPr marL="531733" indent="-531733" defTabSz="714732">
                  <a:spcBef>
                    <a:spcPts val="3600"/>
                  </a:spcBef>
                  <a:defRPr sz="3828"/>
                </a:pPr>
                <a:r>
                  <a:rPr dirty="0"/>
                  <a:t>Computing attention consists of the following steps:</a:t>
                </a:r>
              </a:p>
              <a:p>
                <a:pPr marL="918448" lvl="1" indent="-531733" defTabSz="714732">
                  <a:spcBef>
                    <a:spcPts val="3600"/>
                  </a:spcBef>
                  <a:defRPr sz="3828"/>
                </a:pPr>
                <a:r>
                  <a:rPr dirty="0"/>
                  <a:t>Compute the attention scores:</a:t>
                </a:r>
              </a:p>
              <a:p>
                <a:pPr marL="918448" lvl="1" indent="-531733" defTabSz="714732">
                  <a:spcBef>
                    <a:spcPts val="3600"/>
                  </a:spcBef>
                  <a:defRPr sz="3828"/>
                </a:pPr>
                <a:r>
                  <a:rPr dirty="0"/>
                  <a:t>Take </a:t>
                </a:r>
                <a:r>
                  <a:rPr dirty="0" err="1"/>
                  <a:t>softmax</a:t>
                </a:r>
                <a:r>
                  <a:rPr dirty="0"/>
                  <a:t> to get the attention distribution</a:t>
                </a:r>
              </a:p>
              <a:p>
                <a:pPr marL="918448" lvl="1" indent="-531733" defTabSz="714732">
                  <a:spcBef>
                    <a:spcPts val="8000"/>
                  </a:spcBef>
                  <a:defRPr sz="3828"/>
                </a:pPr>
                <a:r>
                  <a:rPr dirty="0"/>
                  <a:t>Use attention distribution to take weighted sum of values</a:t>
                </a:r>
              </a:p>
            </p:txBody>
          </p:sp>
        </mc:Choice>
        <mc:Fallback xmlns="">
          <p:sp>
            <p:nvSpPr>
              <p:cNvPr id="233" name="Assume that we have a set of key-value pairs  , , and a query vector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664722" y="2477728"/>
                <a:ext cx="18742364" cy="6887727"/>
              </a:xfrm>
              <a:prstGeom prst="rect">
                <a:avLst/>
              </a:prstGeom>
              <a:blipFill>
                <a:blip r:embed="rId2"/>
                <a:stretch>
                  <a:fillRect l="-1756" t="-708" r="-878" b="-3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23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832" y="7703146"/>
            <a:ext cx="6227668" cy="7115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8" name="Group"/>
          <p:cNvGrpSpPr/>
          <p:nvPr/>
        </p:nvGrpSpPr>
        <p:grpSpPr>
          <a:xfrm>
            <a:off x="13052333" y="5476496"/>
            <a:ext cx="7501595" cy="1387177"/>
            <a:chOff x="0" y="0"/>
            <a:chExt cx="7501594" cy="1387175"/>
          </a:xfrm>
        </p:grpSpPr>
        <p:sp>
          <p:nvSpPr>
            <p:cNvPr id="236" name="Rectangle"/>
            <p:cNvSpPr/>
            <p:nvPr/>
          </p:nvSpPr>
          <p:spPr>
            <a:xfrm>
              <a:off x="0" y="0"/>
              <a:ext cx="7501595" cy="1387176"/>
            </a:xfrm>
            <a:prstGeom prst="rect">
              <a:avLst/>
            </a:prstGeom>
            <a:noFill/>
            <a:ln w="101600" cap="flat">
              <a:solidFill>
                <a:schemeClr val="accent5">
                  <a:lumOff val="-29866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37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1187" y="387012"/>
              <a:ext cx="6462498" cy="766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3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216" y="9703458"/>
            <a:ext cx="6910899" cy="2080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C17079-F66F-1D46-882B-3790D3F52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23781" y="8171518"/>
            <a:ext cx="2019582" cy="338184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4D6D893-6DC1-6259-8CDC-61C4FD965B0C}"/>
              </a:ext>
            </a:extLst>
          </p:cNvPr>
          <p:cNvGrpSpPr/>
          <p:nvPr/>
        </p:nvGrpSpPr>
        <p:grpSpPr>
          <a:xfrm>
            <a:off x="16023709" y="6618149"/>
            <a:ext cx="4020480" cy="3611520"/>
            <a:chOff x="16023709" y="6618149"/>
            <a:chExt cx="4020480" cy="361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E57FEA4-39AA-F1B2-D66F-2831BF5531E8}"/>
                    </a:ext>
                  </a:extLst>
                </p14:cNvPr>
                <p14:cNvContentPartPr/>
                <p14:nvPr/>
              </p14:nvContentPartPr>
              <p14:xfrm>
                <a:off x="16151509" y="6647309"/>
                <a:ext cx="3892680" cy="3582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E57FEA4-39AA-F1B2-D66F-2831BF5531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42869" y="6638669"/>
                  <a:ext cx="3910320" cy="360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4EF267E-4B02-4D22-FD38-987CBCC2A9FA}"/>
                    </a:ext>
                  </a:extLst>
                </p14:cNvPr>
                <p14:cNvContentPartPr/>
                <p14:nvPr/>
              </p14:nvContentPartPr>
              <p14:xfrm>
                <a:off x="16023709" y="6618149"/>
                <a:ext cx="367560" cy="3924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4EF267E-4B02-4D22-FD38-987CBCC2A9F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014709" y="6609509"/>
                  <a:ext cx="385200" cy="41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D72BF7C-A1BC-42C4-F341-9463CDE3F1C7}"/>
              </a:ext>
            </a:extLst>
          </p:cNvPr>
          <p:cNvGrpSpPr/>
          <p:nvPr/>
        </p:nvGrpSpPr>
        <p:grpSpPr>
          <a:xfrm>
            <a:off x="12772549" y="8028269"/>
            <a:ext cx="5893200" cy="3845520"/>
            <a:chOff x="12772549" y="8028269"/>
            <a:chExt cx="5893200" cy="384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FA8E989-6B63-3DB8-E60B-C7592CB09B65}"/>
                    </a:ext>
                  </a:extLst>
                </p14:cNvPr>
                <p14:cNvContentPartPr/>
                <p14:nvPr/>
              </p14:nvContentPartPr>
              <p14:xfrm>
                <a:off x="12854269" y="8028269"/>
                <a:ext cx="5811480" cy="3845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FA8E989-6B63-3DB8-E60B-C7592CB09B6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845269" y="8019269"/>
                  <a:ext cx="5829120" cy="38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2BAACAD-C516-CEA3-329A-C81F0572E943}"/>
                    </a:ext>
                  </a:extLst>
                </p14:cNvPr>
                <p14:cNvContentPartPr/>
                <p14:nvPr/>
              </p14:nvContentPartPr>
              <p14:xfrm>
                <a:off x="12772549" y="11132909"/>
                <a:ext cx="433800" cy="391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2BAACAD-C516-CEA3-329A-C81F0572E9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763549" y="11124269"/>
                  <a:ext cx="451440" cy="409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build="p" bldLvl="5" animBg="1" advAuto="0"/>
      <p:bldP spid="235" grpId="0" animBg="1" advAuto="0"/>
      <p:bldP spid="238" grpId="0" animBg="1" advAuto="0"/>
      <p:bldP spid="239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Query-Value-Key view of atten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Query-Value-Key view of attention</a:t>
            </a:r>
          </a:p>
        </p:txBody>
      </p:sp>
      <p:sp>
        <p:nvSpPr>
          <p:cNvPr id="2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grpSp>
        <p:nvGrpSpPr>
          <p:cNvPr id="245" name="Group 2"/>
          <p:cNvGrpSpPr/>
          <p:nvPr/>
        </p:nvGrpSpPr>
        <p:grpSpPr>
          <a:xfrm>
            <a:off x="1490081" y="3410636"/>
            <a:ext cx="8909509" cy="4927599"/>
            <a:chOff x="0" y="0"/>
            <a:chExt cx="8909508" cy="49275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Rectangle 8"/>
                <p:cNvSpPr/>
                <p:nvPr/>
              </p:nvSpPr>
              <p:spPr>
                <a:xfrm>
                  <a:off x="117257" y="0"/>
                  <a:ext cx="8792252" cy="4927599"/>
                </a:xfrm>
                <a:prstGeom prst="rect">
                  <a:avLst/>
                </a:prstGeom>
                <a:solidFill>
                  <a:srgbClr val="7030A0">
                    <a:alpha val="25000"/>
                  </a:srgbClr>
                </a:solid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Attention function,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</p:txBody>
            </p:sp>
          </mc:Choice>
          <mc:Fallback xmlns="">
            <p:sp>
              <p:nvSpPr>
                <p:cNvPr id="243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257" y="0"/>
                  <a:ext cx="8792252" cy="4927599"/>
                </a:xfrm>
                <a:prstGeom prst="rect">
                  <a:avLst/>
                </a:prstGeom>
                <a:blipFill>
                  <a:blip r:embed="rId2"/>
                  <a:stretch>
                    <a:fillRect t="-1703"/>
                  </a:stretch>
                </a:blip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4" name="Rectangle 9"/>
                <p:cNvSpPr txBox="1"/>
                <p:nvPr/>
              </p:nvSpPr>
              <p:spPr>
                <a:xfrm>
                  <a:off x="0" y="811856"/>
                  <a:ext cx="8634532" cy="329787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5500" i="1">
                          <a:solidFill>
                            <a:srgbClr val="2F549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)</a:t>
                  </a:r>
                </a:p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softmax</m:t>
                        </m:r>
                        <m:d>
                          <m:dPr>
                            <m:ctrlPr>
                              <a:rPr sz="5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5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</m:d>
                      </m:oMath>
                    </m:oMathPara>
                  </a14:m>
                  <a:endParaRPr baseline="-15500">
                    <a:latin typeface="Helvetica"/>
                    <a:ea typeface="Helvetica"/>
                    <a:cs typeface="Helvetica"/>
                    <a:sym typeface="Helvetica"/>
                  </a:endParaRPr>
                </a:p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limUpp>
                        <m:limUpp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lim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 sz="5200"/>
                </a:p>
              </p:txBody>
            </p:sp>
          </mc:Choice>
          <mc:Fallback xmlns="">
            <p:sp>
              <p:nvSpPr>
                <p:cNvPr id="244" name="Rectangle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811856"/>
                  <a:ext cx="8634532" cy="3297874"/>
                </a:xfrm>
                <a:prstGeom prst="rect">
                  <a:avLst/>
                </a:prstGeom>
                <a:blipFill>
                  <a:blip r:embed="rId3"/>
                  <a:stretch>
                    <a:fillRect t="-3882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8" name="Group 11"/>
          <p:cNvGrpSpPr/>
          <p:nvPr/>
        </p:nvGrpSpPr>
        <p:grpSpPr>
          <a:xfrm>
            <a:off x="12984428" y="3410635"/>
            <a:ext cx="9057550" cy="5120895"/>
            <a:chOff x="0" y="0"/>
            <a:chExt cx="9057549" cy="51208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Rectangle 12"/>
                <p:cNvSpPr/>
                <p:nvPr/>
              </p:nvSpPr>
              <p:spPr>
                <a:xfrm>
                  <a:off x="119205" y="0"/>
                  <a:ext cx="8938345" cy="5009477"/>
                </a:xfrm>
                <a:prstGeom prst="rect">
                  <a:avLst/>
                </a:prstGeom>
                <a:solidFill>
                  <a:srgbClr val="7030A0">
                    <a:alpha val="25000"/>
                  </a:srgbClr>
                </a:solid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Attention function,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  <a:p>
                  <a:pPr defTabSz="1828800">
                    <a:defRPr sz="5600" baseline="-1550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/>
                </a:p>
              </p:txBody>
            </p:sp>
          </mc:Choice>
          <mc:Fallback xmlns="">
            <p:sp>
              <p:nvSpPr>
                <p:cNvPr id="246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205" y="0"/>
                  <a:ext cx="8938345" cy="5009477"/>
                </a:xfrm>
                <a:prstGeom prst="rect">
                  <a:avLst/>
                </a:prstGeom>
                <a:blipFill>
                  <a:blip r:embed="rId4"/>
                  <a:stretch>
                    <a:fillRect t="-1677"/>
                  </a:stretch>
                </a:blipFill>
                <a:ln w="76200" cap="flat">
                  <a:solidFill>
                    <a:srgbClr val="000000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7" name="Rectangle 13"/>
                <p:cNvSpPr txBox="1"/>
                <p:nvPr/>
              </p:nvSpPr>
              <p:spPr>
                <a:xfrm>
                  <a:off x="0" y="825346"/>
                  <a:ext cx="8778005" cy="429554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91439" tIns="91439" rIns="91439" bIns="91439" numCol="1" anchor="t">
                  <a:noAutofit/>
                </a:bodyPr>
                <a:lstStyle/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5500" i="1">
                          <a:solidFill>
                            <a:srgbClr val="2F549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sz="5500" i="1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a14:m>
                  <a:r>
                    <a:rPr>
                      <a:solidFill>
                        <a:srgbClr val="2F5597"/>
                      </a:solidFill>
                    </a:rPr>
                    <a:t>)</a:t>
                  </a:r>
                </a:p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sz="5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softmax</m:t>
                        </m:r>
                        <m:d>
                          <m:dPr>
                            <m:ctrlPr>
                              <a:rPr sz="5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5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</m:d>
                      </m:oMath>
                    </m:oMathPara>
                  </a14:m>
                  <a:endParaRPr baseline="-15500">
                    <a:latin typeface="Helvetica"/>
                    <a:ea typeface="Helvetica"/>
                    <a:cs typeface="Helvetica"/>
                    <a:sym typeface="Helvetica"/>
                  </a:endParaRPr>
                </a:p>
                <a:p>
                  <a:pPr defTabSz="1828800">
                    <a:defRPr sz="5600"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limUpp>
                        <m:limUpp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lim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sz="5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sz="55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 baseline="-15500">
                    <a:latin typeface="Helvetica"/>
                    <a:ea typeface="Helvetica"/>
                    <a:cs typeface="Helvetica"/>
                    <a:sym typeface="Helvetica"/>
                  </a:endParaRPr>
                </a:p>
              </p:txBody>
            </p:sp>
          </mc:Choice>
          <mc:Fallback xmlns="">
            <p:sp>
              <p:nvSpPr>
                <p:cNvPr id="247" name="Rectangle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825346"/>
                  <a:ext cx="8778005" cy="4295548"/>
                </a:xfrm>
                <a:prstGeom prst="rect">
                  <a:avLst/>
                </a:prstGeom>
                <a:blipFill>
                  <a:blip r:embed="rId5"/>
                  <a:stretch>
                    <a:fillRect t="-2979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9" name="Straight Arrow Connector 14"/>
          <p:cNvSpPr/>
          <p:nvPr/>
        </p:nvSpPr>
        <p:spPr>
          <a:xfrm>
            <a:off x="10362961" y="5370145"/>
            <a:ext cx="2658096" cy="1"/>
          </a:xfrm>
          <a:prstGeom prst="line">
            <a:avLst/>
          </a:prstGeom>
          <a:ln w="152400">
            <a:solidFill>
              <a:srgbClr val="4472C4"/>
            </a:solidFill>
            <a:miter/>
            <a:tailEnd type="triangle"/>
          </a:ln>
        </p:spPr>
        <p:txBody>
          <a:bodyPr tIns="91439" bIns="91439"/>
          <a:lstStyle/>
          <a:p>
            <a: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53" name="Group 25"/>
          <p:cNvGrpSpPr/>
          <p:nvPr/>
        </p:nvGrpSpPr>
        <p:grpSpPr>
          <a:xfrm>
            <a:off x="559265" y="9262999"/>
            <a:ext cx="13998018" cy="1379513"/>
            <a:chOff x="0" y="0"/>
            <a:chExt cx="13998016" cy="13795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0" name="Rectangle 15"/>
                <p:cNvSpPr/>
                <p:nvPr/>
              </p:nvSpPr>
              <p:spPr>
                <a:xfrm>
                  <a:off x="12728016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91439" tIns="91439" rIns="91439" bIns="91439" numCol="1" anchor="t">
                  <a:spAutoFit/>
                </a:bodyPr>
                <a:lstStyle/>
                <a:p>
                  <a:pPr defTabSz="1828800">
                    <a:defRPr sz="5600">
                      <a:solidFill>
                        <a:srgbClr val="007F3B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:r>
                    <a:rPr lang="en-US" sz="5500" dirty="0">
                      <a:solidFill>
                        <a:srgbClr val="007F3B"/>
                      </a:solidFill>
                    </a:rPr>
                    <a:t>                  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5500" i="1">
                              <a:solidFill>
                                <a:srgbClr val="007F3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2F5496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sz="5500" i="1">
                              <a:solidFill>
                                <a:srgbClr val="2F5496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a14:m>
                  <a:r>
                    <a:rPr b="1" dirty="0"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a14:m>
                  <a:endParaRPr b="1" dirty="0"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defTabSz="1828800">
                    <a:defRPr sz="5600">
                      <a:solidFill>
                        <a:srgbClr val="ED7D31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55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55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5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sSub>
                          <m:sSubPr>
                            <m:ctrlP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dirty="0">
                    <a:solidFill>
                      <a:srgbClr val="2F5597"/>
                    </a:solidFill>
                  </a:endParaRPr>
                </a:p>
                <a:p>
                  <a:pPr defTabSz="1828800">
                    <a:defRPr sz="5600">
                      <a:solidFill>
                        <a:srgbClr val="C00000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5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sSub>
                          <m:sSubPr>
                            <m:ctrlP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dirty="0">
                    <a:solidFill>
                      <a:srgbClr val="2F5597"/>
                    </a:solidFill>
                  </a:endParaRPr>
                </a:p>
              </p:txBody>
            </p:sp>
          </mc:Choice>
          <mc:Fallback xmlns="">
            <p:sp>
              <p:nvSpPr>
                <p:cNvPr id="250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28016" y="0"/>
                  <a:ext cx="1270001" cy="1270000"/>
                </a:xfrm>
                <a:prstGeom prst="line">
                  <a:avLst/>
                </a:prstGeom>
                <a:blipFill>
                  <a:blip r:embed="rId6"/>
                  <a:stretch>
                    <a:fillRect r="-154327" b="-10192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1" name="Straight Arrow Connector 17"/>
            <p:cNvSpPr/>
            <p:nvPr/>
          </p:nvSpPr>
          <p:spPr>
            <a:xfrm>
              <a:off x="9361774" y="1379512"/>
              <a:ext cx="893379" cy="1"/>
            </a:xfrm>
            <a:prstGeom prst="line">
              <a:avLst/>
            </a:prstGeom>
            <a:noFill/>
            <a:ln w="152400" cap="flat">
              <a:solidFill>
                <a:srgbClr val="4472C4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2" name="Title 1"/>
            <p:cNvSpPr/>
            <p:nvPr/>
          </p:nvSpPr>
          <p:spPr>
            <a:xfrm>
              <a:off x="0" y="1379511"/>
              <a:ext cx="980846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/>
            <a:p>
              <a:pPr algn="l" defTabSz="1828800">
                <a:lnSpc>
                  <a:spcPct val="90000"/>
                </a:lnSpc>
                <a:defRPr sz="5600">
                  <a:latin typeface="Avenir Book"/>
                  <a:ea typeface="Avenir Book"/>
                  <a:cs typeface="Avenir Book"/>
                  <a:sym typeface="Avenir Book"/>
                </a:defRPr>
              </a:pPr>
              <a:r>
                <a:rPr dirty="0"/>
                <a:t>Projected </a:t>
              </a:r>
              <a:r>
                <a:rPr dirty="0" err="1">
                  <a:solidFill>
                    <a:srgbClr val="0C7F3A"/>
                  </a:solidFill>
                </a:rPr>
                <a:t>query</a:t>
              </a:r>
              <a:r>
                <a:rPr dirty="0" err="1"/>
                <a:t>,</a:t>
              </a:r>
              <a:r>
                <a:rPr dirty="0" err="1">
                  <a:solidFill>
                    <a:srgbClr val="ED7D31"/>
                  </a:solidFill>
                </a:rPr>
                <a:t>key</a:t>
              </a:r>
              <a:r>
                <a:rPr dirty="0" err="1"/>
                <a:t>,</a:t>
              </a:r>
              <a:r>
                <a:rPr dirty="0" err="1">
                  <a:solidFill>
                    <a:srgbClr val="C00000"/>
                  </a:solidFill>
                </a:rPr>
                <a:t>value</a:t>
              </a:r>
              <a:endParaRPr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7" name="Group 24"/>
          <p:cNvGrpSpPr/>
          <p:nvPr/>
        </p:nvGrpSpPr>
        <p:grpSpPr>
          <a:xfrm>
            <a:off x="16710446" y="8581306"/>
            <a:ext cx="6130517" cy="4419822"/>
            <a:chOff x="0" y="0"/>
            <a:chExt cx="6130515" cy="44198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4" name="Rectangle 16"/>
                <p:cNvSpPr txBox="1"/>
                <p:nvPr/>
              </p:nvSpPr>
              <p:spPr>
                <a:xfrm>
                  <a:off x="1440942" y="753749"/>
                  <a:ext cx="3546762" cy="366607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91439" tIns="91439" rIns="91439" bIns="91439" numCol="1" anchor="t">
                  <a:spAutoFit/>
                </a:bodyPr>
                <a:lstStyle/>
                <a:p>
                  <a:pPr defTabSz="1828800">
                    <a:defRPr sz="5600">
                      <a:solidFill>
                        <a:srgbClr val="007F3B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5500" i="1">
                              <a:solidFill>
                                <a:srgbClr val="007F3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2F5496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sz="5500" i="1">
                              <a:solidFill>
                                <a:srgbClr val="2F5496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a14:m>
                  <a:r>
                    <a:rPr b="1"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14:m>
                    <m:oMath xmlns:m="http://schemas.openxmlformats.org/officeDocument/2006/math">
                      <m:r>
                        <a:rPr sz="5500" i="1">
                          <a:solidFill>
                            <a:srgbClr val="007F3B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a14:m>
                  <a:endParaRPr b="1"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defTabSz="1828800">
                    <a:defRPr sz="5600">
                      <a:solidFill>
                        <a:srgbClr val="ED7D31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55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5500" i="1">
                            <a:solidFill>
                              <a:srgbClr val="ED7D3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5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sz="5500" i="1">
                            <a:solidFill>
                              <a:srgbClr val="2F549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baseline="31000">
                    <a:solidFill>
                      <a:srgbClr val="2F5597"/>
                    </a:solidFill>
                  </a:endParaRPr>
                </a:p>
                <a:p>
                  <a:pPr defTabSz="1828800">
                    <a:defRPr sz="5600">
                      <a:solidFill>
                        <a:srgbClr val="C00000"/>
                      </a:solidFill>
                      <a:latin typeface="Cambria Math"/>
                      <a:ea typeface="Cambria Math"/>
                      <a:cs typeface="Cambria Math"/>
                      <a:sym typeface="Cambria Math"/>
                    </a:defRPr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sz="5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sz="5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sz="5500" i="1">
                            <a:solidFill>
                              <a:srgbClr val="2F549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sz="5500" i="1">
                                <a:solidFill>
                                  <a:srgbClr val="2F549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sz="55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>
                    <a:solidFill>
                      <a:srgbClr val="2F5597"/>
                    </a:solidFill>
                  </a:endParaRPr>
                </a:p>
              </p:txBody>
            </p:sp>
          </mc:Choice>
          <mc:Fallback xmlns="">
            <p:sp>
              <p:nvSpPr>
                <p:cNvPr id="254" name="Rectangle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0942" y="753749"/>
                  <a:ext cx="3546762" cy="366607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5" name="Straight Arrow Connector 20"/>
            <p:cNvSpPr/>
            <p:nvPr/>
          </p:nvSpPr>
          <p:spPr>
            <a:xfrm>
              <a:off x="0" y="2133262"/>
              <a:ext cx="893379" cy="1"/>
            </a:xfrm>
            <a:prstGeom prst="line">
              <a:avLst/>
            </a:prstGeom>
            <a:noFill/>
            <a:ln w="152400" cap="flat">
              <a:solidFill>
                <a:srgbClr val="4472C4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6" name="Title 1"/>
            <p:cNvSpPr txBox="1"/>
            <p:nvPr/>
          </p:nvSpPr>
          <p:spPr>
            <a:xfrm>
              <a:off x="1303965" y="-1"/>
              <a:ext cx="4826551" cy="114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algn="l" defTabSz="1828800">
                <a:lnSpc>
                  <a:spcPct val="90000"/>
                </a:lnSpc>
                <a:defRPr sz="5600">
                  <a:latin typeface="Avenir Book"/>
                  <a:ea typeface="Avenir Book"/>
                  <a:cs typeface="Avenir Book"/>
                  <a:sym typeface="Avenir Book"/>
                </a:defRPr>
              </a:lvl1pPr>
            </a:lstStyle>
            <a:p>
              <a:r>
                <a:t>Matrix form</a:t>
              </a:r>
            </a:p>
          </p:txBody>
        </p:sp>
      </p:grpSp>
      <p:pic>
        <p:nvPicPr>
          <p:cNvPr id="258" name="Picture 4" descr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27777" y="12710033"/>
            <a:ext cx="3569885" cy="7059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AFFAABA-0678-1B6A-5A4A-FE9245CD36F1}"/>
              </a:ext>
            </a:extLst>
          </p:cNvPr>
          <p:cNvGrpSpPr/>
          <p:nvPr/>
        </p:nvGrpSpPr>
        <p:grpSpPr>
          <a:xfrm>
            <a:off x="6077629" y="2245949"/>
            <a:ext cx="12025440" cy="3042360"/>
            <a:chOff x="6077629" y="2245949"/>
            <a:chExt cx="12025440" cy="304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4ADE950-4BEA-7682-0DC6-8037465861D7}"/>
                    </a:ext>
                  </a:extLst>
                </p14:cNvPr>
                <p14:cNvContentPartPr/>
                <p14:nvPr/>
              </p14:nvContentPartPr>
              <p14:xfrm>
                <a:off x="6077629" y="4223429"/>
                <a:ext cx="727200" cy="1064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4ADE950-4BEA-7682-0DC6-8037465861D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68629" y="4214789"/>
                  <a:ext cx="744840" cy="10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1C4E007-7477-7C32-FB6F-BE012A14C421}"/>
                    </a:ext>
                  </a:extLst>
                </p14:cNvPr>
                <p14:cNvContentPartPr/>
                <p14:nvPr/>
              </p14:nvContentPartPr>
              <p14:xfrm>
                <a:off x="6719869" y="2245949"/>
                <a:ext cx="11278440" cy="2413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1C4E007-7477-7C32-FB6F-BE012A14C4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11229" y="2236949"/>
                  <a:ext cx="11296080" cy="243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2ADD88B-F714-D383-0B5C-E0669B57EEDB}"/>
                    </a:ext>
                  </a:extLst>
                </p14:cNvPr>
                <p14:cNvContentPartPr/>
                <p14:nvPr/>
              </p14:nvContentPartPr>
              <p14:xfrm>
                <a:off x="17808949" y="4406669"/>
                <a:ext cx="294120" cy="93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2ADD88B-F714-D383-0B5C-E0669B57EED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799949" y="4398029"/>
                  <a:ext cx="31176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2AAAB7D-2F8A-238D-7CAD-EBFB7D622826}"/>
                  </a:ext>
                </a:extLst>
              </p14:cNvPr>
              <p14:cNvContentPartPr/>
              <p14:nvPr/>
            </p14:nvContentPartPr>
            <p14:xfrm>
              <a:off x="7069069" y="6395309"/>
              <a:ext cx="995040" cy="993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2AAAB7D-2F8A-238D-7CAD-EBFB7D6228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060069" y="6386669"/>
                <a:ext cx="1012680" cy="101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A809BA70-6C82-2320-008D-F88350B53FA8}"/>
              </a:ext>
            </a:extLst>
          </p:cNvPr>
          <p:cNvGrpSpPr/>
          <p:nvPr/>
        </p:nvGrpSpPr>
        <p:grpSpPr>
          <a:xfrm>
            <a:off x="7852069" y="7061309"/>
            <a:ext cx="11308320" cy="1732680"/>
            <a:chOff x="7852069" y="7061309"/>
            <a:chExt cx="11308320" cy="1732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9F69B67-F667-482F-1361-487DB58BF6E5}"/>
                    </a:ext>
                  </a:extLst>
                </p14:cNvPr>
                <p14:cNvContentPartPr/>
                <p14:nvPr/>
              </p14:nvContentPartPr>
              <p14:xfrm>
                <a:off x="7852069" y="7061309"/>
                <a:ext cx="11173320" cy="1732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9F69B67-F667-482F-1361-487DB58BF6E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843069" y="7052669"/>
                  <a:ext cx="11190960" cy="175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C1ECA48-353F-C769-BECC-DC10CB774E97}"/>
                    </a:ext>
                  </a:extLst>
                </p14:cNvPr>
                <p14:cNvContentPartPr/>
                <p14:nvPr/>
              </p14:nvContentPartPr>
              <p14:xfrm>
                <a:off x="18636229" y="7086869"/>
                <a:ext cx="524160" cy="378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C1ECA48-353F-C769-BECC-DC10CB774E9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627229" y="7077869"/>
                  <a:ext cx="541800" cy="396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 advAuto="0"/>
      <p:bldP spid="249" grpId="0" animBg="1" advAuto="0"/>
      <p:bldP spid="253" grpId="0" animBg="1" advAuto="0"/>
      <p:bldP spid="257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eneral form of attention: key-value-query"/>
          <p:cNvSpPr txBox="1">
            <a:spLocks noGrp="1"/>
          </p:cNvSpPr>
          <p:nvPr>
            <p:ph type="title"/>
          </p:nvPr>
        </p:nvSpPr>
        <p:spPr>
          <a:xfrm>
            <a:off x="3290623" y="96727"/>
            <a:ext cx="17802754" cy="2266060"/>
          </a:xfrm>
          <a:prstGeom prst="rect">
            <a:avLst/>
          </a:prstGeom>
        </p:spPr>
        <p:txBody>
          <a:bodyPr/>
          <a:lstStyle/>
          <a:p>
            <a:r>
              <a:rPr dirty="0"/>
              <a:t>General form of attention: 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rPr dirty="0"/>
              <a:t>-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</a:t>
            </a:r>
            <a:r>
              <a:rPr dirty="0"/>
              <a:t>-</a:t>
            </a:r>
            <a:r>
              <a:rPr dirty="0">
                <a:solidFill>
                  <a:srgbClr val="9919E4"/>
                </a:solidFill>
              </a:rPr>
              <a:t>query</a:t>
            </a:r>
          </a:p>
        </p:txBody>
      </p:sp>
      <p:sp>
        <p:nvSpPr>
          <p:cNvPr id="261" name="Rectangle"/>
          <p:cNvSpPr/>
          <p:nvPr/>
        </p:nvSpPr>
        <p:spPr>
          <a:xfrm>
            <a:off x="4326408" y="12036805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2" name="Attention is a way to compute a weighted sum of the values dependent on the query and the corresponding keys.…"/>
          <p:cNvSpPr txBox="1">
            <a:spLocks noGrp="1"/>
          </p:cNvSpPr>
          <p:nvPr>
            <p:ph type="body" idx="1"/>
          </p:nvPr>
        </p:nvSpPr>
        <p:spPr>
          <a:xfrm>
            <a:off x="2241529" y="2796793"/>
            <a:ext cx="19900942" cy="9370315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>
              <a:buClr>
                <a:schemeClr val="accent1">
                  <a:lumOff val="-13575"/>
                </a:schemeClr>
              </a:buClr>
              <a:buChar char="‣"/>
            </a:pPr>
            <a:r>
              <a:rPr b="1" dirty="0"/>
              <a:t>Attention </a:t>
            </a:r>
            <a:r>
              <a:rPr dirty="0"/>
              <a:t>is a way to compute a </a:t>
            </a:r>
            <a:r>
              <a:rPr b="1" dirty="0"/>
              <a:t>weighted sum</a:t>
            </a:r>
            <a:r>
              <a:rPr dirty="0"/>
              <a:t> of 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dependent on 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and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the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/>
              <a:t>corresponding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 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keys</a:t>
            </a:r>
            <a:r>
              <a:rPr dirty="0"/>
              <a:t>.</a:t>
            </a:r>
          </a:p>
          <a:p>
            <a:pPr lvl="1"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All of these (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) are represented using </a:t>
            </a:r>
            <a:r>
              <a:rPr b="1" dirty="0"/>
              <a:t>vectors</a:t>
            </a:r>
            <a:endParaRPr b="1" dirty="0">
              <a:solidFill>
                <a:schemeClr val="accent5">
                  <a:lumOff val="-29866"/>
                </a:schemeClr>
              </a:solidFill>
            </a:endParaRPr>
          </a:p>
          <a:p>
            <a:pPr lvl="2">
              <a:buClr>
                <a:schemeClr val="accent1">
                  <a:lumOff val="-13575"/>
                </a:schemeClr>
              </a:buClr>
              <a:buChar char="‣"/>
            </a:pPr>
            <a:r>
              <a:rPr dirty="0"/>
              <a:t>The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 and </a:t>
            </a:r>
            <a:r>
              <a:rPr dirty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rPr dirty="0"/>
              <a:t> are used for addressing (contains partial information).  While the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 provide more complete information </a:t>
            </a:r>
          </a:p>
          <a:p>
            <a:pPr lvl="2"/>
            <a:r>
              <a:rPr dirty="0"/>
              <a:t>The weighted sum is a </a:t>
            </a:r>
            <a:r>
              <a:rPr b="1" dirty="0"/>
              <a:t>selective summary</a:t>
            </a:r>
            <a:r>
              <a:rPr dirty="0"/>
              <a:t> of the information found in the 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.</a:t>
            </a:r>
          </a:p>
          <a:p>
            <a:pPr lvl="2"/>
            <a:r>
              <a:rPr dirty="0"/>
              <a:t>It is a way to obtain a </a:t>
            </a:r>
            <a:r>
              <a:rPr b="1" dirty="0"/>
              <a:t>fixed-sized representation</a:t>
            </a:r>
            <a:r>
              <a:rPr dirty="0"/>
              <a:t> of an arbitrary set of representations (</a:t>
            </a:r>
            <a:r>
              <a:rPr dirty="0"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rPr dirty="0"/>
              <a:t>) based on some other representation (the </a:t>
            </a:r>
            <a:r>
              <a:rPr dirty="0">
                <a:solidFill>
                  <a:srgbClr val="9919E4"/>
                </a:solidFill>
              </a:rPr>
              <a:t>query</a:t>
            </a:r>
            <a:r>
              <a:rPr dirty="0"/>
              <a:t>)</a:t>
            </a:r>
          </a:p>
        </p:txBody>
      </p:sp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6CD61E-76C8-1659-3B6B-33FF052F8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863" y="3459783"/>
            <a:ext cx="1031980" cy="14826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2E00B8-892B-99A6-39FE-F024010CD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8707" y="1699796"/>
            <a:ext cx="3149882" cy="1325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EF0D73-D0AA-8C09-70DD-1B7CE94B5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8825" y="3459783"/>
            <a:ext cx="3149882" cy="1325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7BC3CB-B2C6-3EF4-341A-128C53142F0C}"/>
              </a:ext>
            </a:extLst>
          </p:cNvPr>
          <p:cNvSpPr txBox="1"/>
          <p:nvPr/>
        </p:nvSpPr>
        <p:spPr>
          <a:xfrm>
            <a:off x="12698824" y="5562287"/>
            <a:ext cx="682288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i.e., locating, indexing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00C829-26BB-E59E-733E-DF0B9DDD0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8171" y="11925834"/>
            <a:ext cx="9829179" cy="179016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02E8F13-2F17-A1B8-3D19-B36CA4D3F8EA}"/>
              </a:ext>
            </a:extLst>
          </p:cNvPr>
          <p:cNvGrpSpPr/>
          <p:nvPr/>
        </p:nvGrpSpPr>
        <p:grpSpPr>
          <a:xfrm>
            <a:off x="21872989" y="6068069"/>
            <a:ext cx="1510560" cy="5908320"/>
            <a:chOff x="21872989" y="6068069"/>
            <a:chExt cx="1510560" cy="5908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5C8A9B4-67E3-82BC-4D12-544A28E4A560}"/>
                    </a:ext>
                  </a:extLst>
                </p14:cNvPr>
                <p14:cNvContentPartPr/>
                <p14:nvPr/>
              </p14:nvContentPartPr>
              <p14:xfrm>
                <a:off x="21872989" y="6068069"/>
                <a:ext cx="415800" cy="1338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5C8A9B4-67E3-82BC-4D12-544A28E4A56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863989" y="6059429"/>
                  <a:ext cx="433440" cy="13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3D12F9-13E4-DD9C-D1C1-0D8817F2ADC6}"/>
                    </a:ext>
                  </a:extLst>
                </p14:cNvPr>
                <p14:cNvContentPartPr/>
                <p14:nvPr/>
              </p14:nvContentPartPr>
              <p14:xfrm>
                <a:off x="22366189" y="6792029"/>
                <a:ext cx="1017360" cy="5160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3D12F9-13E4-DD9C-D1C1-0D8817F2AD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357549" y="6783389"/>
                  <a:ext cx="1035000" cy="517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C906194-AC00-FF4E-D008-2DDBE75ED302}"/>
                    </a:ext>
                  </a:extLst>
                </p14:cNvPr>
                <p14:cNvContentPartPr/>
                <p14:nvPr/>
              </p14:nvContentPartPr>
              <p14:xfrm>
                <a:off x="22859749" y="11495069"/>
                <a:ext cx="471600" cy="481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C906194-AC00-FF4E-D008-2DDBE75ED3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851109" y="11486429"/>
                  <a:ext cx="489240" cy="49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7B8520-A1A4-5189-4136-A9406D39ACF9}"/>
              </a:ext>
            </a:extLst>
          </p:cNvPr>
          <p:cNvGrpSpPr/>
          <p:nvPr/>
        </p:nvGrpSpPr>
        <p:grpSpPr>
          <a:xfrm>
            <a:off x="12944989" y="8911709"/>
            <a:ext cx="1492920" cy="4655520"/>
            <a:chOff x="12944989" y="8911709"/>
            <a:chExt cx="1492920" cy="4655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88EC398-30B7-1AE9-0926-57BC236EBF36}"/>
                    </a:ext>
                  </a:extLst>
                </p14:cNvPr>
                <p14:cNvContentPartPr/>
                <p14:nvPr/>
              </p14:nvContentPartPr>
              <p14:xfrm>
                <a:off x="12944989" y="8911709"/>
                <a:ext cx="1362960" cy="4543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88EC398-30B7-1AE9-0926-57BC236EBF3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935989" y="8902709"/>
                  <a:ext cx="1380600" cy="45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675FDB9-4166-1280-883F-D4C2747F4A51}"/>
                    </a:ext>
                  </a:extLst>
                </p14:cNvPr>
                <p14:cNvContentPartPr/>
                <p14:nvPr/>
              </p14:nvContentPartPr>
              <p14:xfrm>
                <a:off x="14158549" y="13178789"/>
                <a:ext cx="279360" cy="3884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675FDB9-4166-1280-883F-D4C2747F4A5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149549" y="13170149"/>
                  <a:ext cx="297000" cy="4060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21F5B3D-BE16-1D37-77DF-6A540C956A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0467" y="11639765"/>
            <a:ext cx="4452523" cy="397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F80CBA-95CB-0C0B-F57D-EF2344A239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583710" y="11542968"/>
            <a:ext cx="3742200" cy="38286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1E2653-B84F-2921-0BA5-883B7E571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3" y="117550"/>
            <a:ext cx="23919591" cy="13387993"/>
          </a:xfrm>
          <a:prstGeom prst="rect">
            <a:avLst/>
          </a:prstGeom>
        </p:spPr>
      </p:pic>
      <p:sp>
        <p:nvSpPr>
          <p:cNvPr id="6" name="(slide credit: Abigail See)">
            <a:extLst>
              <a:ext uri="{FF2B5EF4-FFF2-40B4-BE49-F238E27FC236}">
                <a16:creationId xmlns:a16="http://schemas.microsoft.com/office/drawing/2014/main" id="{E5FF5F62-D453-0B67-4A6E-970827AA6B4D}"/>
              </a:ext>
            </a:extLst>
          </p:cNvPr>
          <p:cNvSpPr txBox="1"/>
          <p:nvPr/>
        </p:nvSpPr>
        <p:spPr>
          <a:xfrm>
            <a:off x="174123" y="12017828"/>
            <a:ext cx="233076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slide credit: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F1917A-9981-5F62-D116-C1941870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177" y="6012768"/>
            <a:ext cx="4015713" cy="169046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C509F1-1125-E738-7BB0-24736296024A}"/>
              </a:ext>
            </a:extLst>
          </p:cNvPr>
          <p:cNvGrpSpPr/>
          <p:nvPr/>
        </p:nvGrpSpPr>
        <p:grpSpPr>
          <a:xfrm>
            <a:off x="9172909" y="7808669"/>
            <a:ext cx="4949640" cy="613800"/>
            <a:chOff x="9172909" y="7808669"/>
            <a:chExt cx="4949640" cy="613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CAD4889-D55E-61AA-5186-F1CD6A990BAB}"/>
                    </a:ext>
                  </a:extLst>
                </p14:cNvPr>
                <p14:cNvContentPartPr/>
                <p14:nvPr/>
              </p14:nvContentPartPr>
              <p14:xfrm>
                <a:off x="9172909" y="7808669"/>
                <a:ext cx="4853880" cy="437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CAD4889-D55E-61AA-5186-F1CD6A990BA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163909" y="7799669"/>
                  <a:ext cx="487152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5F461D7-05A0-8503-138B-E24680C20F61}"/>
                    </a:ext>
                  </a:extLst>
                </p14:cNvPr>
                <p14:cNvContentPartPr/>
                <p14:nvPr/>
              </p14:nvContentPartPr>
              <p14:xfrm>
                <a:off x="13904389" y="8011709"/>
                <a:ext cx="218160" cy="410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5F461D7-05A0-8503-138B-E24680C20F6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895749" y="8002709"/>
                  <a:ext cx="235800" cy="42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50CF8F6-93DA-E0CA-02A3-A2C0C3E0F1A6}"/>
              </a:ext>
            </a:extLst>
          </p:cNvPr>
          <p:cNvGrpSpPr/>
          <p:nvPr/>
        </p:nvGrpSpPr>
        <p:grpSpPr>
          <a:xfrm>
            <a:off x="9114949" y="3933269"/>
            <a:ext cx="6830640" cy="2235600"/>
            <a:chOff x="9114949" y="3933269"/>
            <a:chExt cx="6830640" cy="2235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FCC2FF8-7B53-6132-D98F-924594AA1276}"/>
                    </a:ext>
                  </a:extLst>
                </p14:cNvPr>
                <p14:cNvContentPartPr/>
                <p14:nvPr/>
              </p14:nvContentPartPr>
              <p14:xfrm>
                <a:off x="9114949" y="3965669"/>
                <a:ext cx="6830640" cy="220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FCC2FF8-7B53-6132-D98F-924594AA127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105949" y="3956669"/>
                  <a:ext cx="6848280" cy="22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1AD1241-C7E6-16BD-F42B-0AAC7DB570DA}"/>
                    </a:ext>
                  </a:extLst>
                </p14:cNvPr>
                <p14:cNvContentPartPr/>
                <p14:nvPr/>
              </p14:nvContentPartPr>
              <p14:xfrm>
                <a:off x="15631669" y="3933269"/>
                <a:ext cx="307080" cy="507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1AD1241-C7E6-16BD-F42B-0AAC7DB570D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623029" y="3924269"/>
                  <a:ext cx="324720" cy="52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45F578-5FCB-EB5D-CC4D-EF5015EBCF67}"/>
              </a:ext>
            </a:extLst>
          </p:cNvPr>
          <p:cNvGrpSpPr/>
          <p:nvPr/>
        </p:nvGrpSpPr>
        <p:grpSpPr>
          <a:xfrm>
            <a:off x="9187309" y="5862509"/>
            <a:ext cx="6928200" cy="1498320"/>
            <a:chOff x="9187309" y="5862509"/>
            <a:chExt cx="6928200" cy="1498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EB39E9C-FCFD-B462-0236-2160F4FB9F2E}"/>
                    </a:ext>
                  </a:extLst>
                </p14:cNvPr>
                <p14:cNvContentPartPr/>
                <p14:nvPr/>
              </p14:nvContentPartPr>
              <p14:xfrm>
                <a:off x="9187309" y="5862509"/>
                <a:ext cx="6862320" cy="1482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EB39E9C-FCFD-B462-0236-2160F4FB9F2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178669" y="5853869"/>
                  <a:ext cx="6879960" cy="149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E47C78C-E5FE-24FC-71C2-1D315670150B}"/>
                    </a:ext>
                  </a:extLst>
                </p14:cNvPr>
                <p14:cNvContentPartPr/>
                <p14:nvPr/>
              </p14:nvContentPartPr>
              <p14:xfrm>
                <a:off x="15758389" y="6937829"/>
                <a:ext cx="357120" cy="423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E47C78C-E5FE-24FC-71C2-1D31567015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749749" y="6928829"/>
                  <a:ext cx="374760" cy="4406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F1C4D1C-05FF-4A2F-66C1-36230D4456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91831" y="11445293"/>
            <a:ext cx="2933116" cy="13358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3E9FCFD-28EA-025D-A44B-CB8B91445A58}"/>
              </a:ext>
            </a:extLst>
          </p:cNvPr>
          <p:cNvSpPr txBox="1"/>
          <p:nvPr/>
        </p:nvSpPr>
        <p:spPr>
          <a:xfrm>
            <a:off x="7157636" y="6036621"/>
            <a:ext cx="14635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P4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B79AA4-EF35-F6CD-BEC1-4F543282F57A}"/>
              </a:ext>
            </a:extLst>
          </p:cNvPr>
          <p:cNvSpPr txBox="1"/>
          <p:nvPr/>
        </p:nvSpPr>
        <p:spPr>
          <a:xfrm>
            <a:off x="12492801" y="11607139"/>
            <a:ext cx="14635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P4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B3E96E-79E4-4E78-E3B3-53448455697C}"/>
              </a:ext>
            </a:extLst>
          </p:cNvPr>
          <p:cNvSpPr txBox="1"/>
          <p:nvPr/>
        </p:nvSpPr>
        <p:spPr>
          <a:xfrm>
            <a:off x="13044344" y="505976"/>
            <a:ext cx="146354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 P4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4CFA931-2F8B-65B5-C911-4F3D43DDB30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94077" y="364324"/>
            <a:ext cx="2285743" cy="90963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F90ED41-815D-5B63-1E6C-106DBC92C4DB}"/>
              </a:ext>
            </a:extLst>
          </p:cNvPr>
          <p:cNvGrpSpPr/>
          <p:nvPr/>
        </p:nvGrpSpPr>
        <p:grpSpPr>
          <a:xfrm>
            <a:off x="17576749" y="1227869"/>
            <a:ext cx="153360" cy="419760"/>
            <a:chOff x="17576749" y="1227869"/>
            <a:chExt cx="153360" cy="4197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B895F8B-F131-3E1B-AAC0-B9094248EA8A}"/>
                    </a:ext>
                  </a:extLst>
                </p14:cNvPr>
                <p14:cNvContentPartPr/>
                <p14:nvPr/>
              </p14:nvContentPartPr>
              <p14:xfrm>
                <a:off x="17576749" y="1227869"/>
                <a:ext cx="153360" cy="419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B895F8B-F131-3E1B-AAC0-B9094248EA8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7567749" y="1218869"/>
                  <a:ext cx="17100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174039E-8CD0-D893-3D53-D53BD4344F9C}"/>
                    </a:ext>
                  </a:extLst>
                </p14:cNvPr>
                <p14:cNvContentPartPr/>
                <p14:nvPr/>
              </p14:nvContentPartPr>
              <p14:xfrm>
                <a:off x="17576749" y="1640069"/>
                <a:ext cx="9468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174039E-8CD0-D893-3D53-D53BD4344F9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567749" y="1631069"/>
                  <a:ext cx="1123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87E465-EA4E-CF88-6231-4EC32720FF71}"/>
              </a:ext>
            </a:extLst>
          </p:cNvPr>
          <p:cNvGrpSpPr/>
          <p:nvPr/>
        </p:nvGrpSpPr>
        <p:grpSpPr>
          <a:xfrm>
            <a:off x="18998749" y="1102949"/>
            <a:ext cx="1177200" cy="699120"/>
            <a:chOff x="18998749" y="1102949"/>
            <a:chExt cx="1177200" cy="6991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00D05DB-3384-9E7C-0DA4-27C630824201}"/>
                    </a:ext>
                  </a:extLst>
                </p14:cNvPr>
                <p14:cNvContentPartPr/>
                <p14:nvPr/>
              </p14:nvContentPartPr>
              <p14:xfrm>
                <a:off x="18998749" y="1482749"/>
                <a:ext cx="174600" cy="254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00D05DB-3384-9E7C-0DA4-27C63082420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8990109" y="1473749"/>
                  <a:ext cx="1922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2AB48E0-A239-F403-2159-E3C5BE6D3CBB}"/>
                    </a:ext>
                  </a:extLst>
                </p14:cNvPr>
                <p14:cNvContentPartPr/>
                <p14:nvPr/>
              </p14:nvContentPartPr>
              <p14:xfrm>
                <a:off x="19179829" y="1102949"/>
                <a:ext cx="95400" cy="699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2AB48E0-A239-F403-2159-E3C5BE6D3CB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170829" y="1093949"/>
                  <a:ext cx="113040" cy="71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8D12719-8070-8B3E-9E69-7443256B3DC2}"/>
                    </a:ext>
                  </a:extLst>
                </p14:cNvPr>
                <p14:cNvContentPartPr/>
                <p14:nvPr/>
              </p14:nvContentPartPr>
              <p14:xfrm>
                <a:off x="19274869" y="1480229"/>
                <a:ext cx="121320" cy="242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8D12719-8070-8B3E-9E69-7443256B3DC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265869" y="1471589"/>
                  <a:ext cx="1389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E3370D8-04BA-1D79-005C-549AA39ED1B8}"/>
                    </a:ext>
                  </a:extLst>
                </p14:cNvPr>
                <p14:cNvContentPartPr/>
                <p14:nvPr/>
              </p14:nvContentPartPr>
              <p14:xfrm>
                <a:off x="19473949" y="1480229"/>
                <a:ext cx="173160" cy="240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E3370D8-04BA-1D79-005C-549AA39ED1B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465309" y="1471589"/>
                  <a:ext cx="1908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127C82-94AA-E553-78BE-2670FAC22907}"/>
                    </a:ext>
                  </a:extLst>
                </p14:cNvPr>
                <p14:cNvContentPartPr/>
                <p14:nvPr/>
              </p14:nvContentPartPr>
              <p14:xfrm>
                <a:off x="19800109" y="1451429"/>
                <a:ext cx="4104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127C82-94AA-E553-78BE-2670FAC2290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9791109" y="1442429"/>
                  <a:ext cx="58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5298397-A74A-5ACB-C392-2903FAD81B8E}"/>
                    </a:ext>
                  </a:extLst>
                </p14:cNvPr>
                <p14:cNvContentPartPr/>
                <p14:nvPr/>
              </p14:nvContentPartPr>
              <p14:xfrm>
                <a:off x="19928629" y="1190069"/>
                <a:ext cx="163800" cy="601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5298397-A74A-5ACB-C392-2903FAD81B8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9919629" y="1181069"/>
                  <a:ext cx="18144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F6A340C-DAE3-B622-A935-910F1C246DEB}"/>
                    </a:ext>
                  </a:extLst>
                </p14:cNvPr>
                <p14:cNvContentPartPr/>
                <p14:nvPr/>
              </p14:nvContentPartPr>
              <p14:xfrm>
                <a:off x="19898749" y="1218869"/>
                <a:ext cx="277200" cy="200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F6A340C-DAE3-B622-A935-910F1C246DE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9890109" y="1210229"/>
                  <a:ext cx="294840" cy="21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6301380-3276-C4F7-50D9-96A7FD1C4622}"/>
              </a:ext>
            </a:extLst>
          </p:cNvPr>
          <p:cNvGrpSpPr/>
          <p:nvPr/>
        </p:nvGrpSpPr>
        <p:grpSpPr>
          <a:xfrm>
            <a:off x="16241149" y="330389"/>
            <a:ext cx="5337720" cy="274320"/>
            <a:chOff x="16241149" y="330389"/>
            <a:chExt cx="5337720" cy="274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0CF7A765-E9AF-149D-222D-E4C70A7AA33A}"/>
                    </a:ext>
                  </a:extLst>
                </p14:cNvPr>
                <p14:cNvContentPartPr/>
                <p14:nvPr/>
              </p14:nvContentPartPr>
              <p14:xfrm>
                <a:off x="16241149" y="330389"/>
                <a:ext cx="5177160" cy="235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0CF7A765-E9AF-149D-222D-E4C70A7AA33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6232509" y="321389"/>
                  <a:ext cx="51948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DEE2029-3D78-FF34-9AA5-5783243ED768}"/>
                    </a:ext>
                  </a:extLst>
                </p14:cNvPr>
                <p14:cNvContentPartPr/>
                <p14:nvPr/>
              </p14:nvContentPartPr>
              <p14:xfrm>
                <a:off x="21248749" y="464309"/>
                <a:ext cx="330120" cy="140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DEE2029-3D78-FF34-9AA5-5783243ED7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1239749" y="455309"/>
                  <a:ext cx="347760" cy="15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4F9BDCF4-5852-C920-7551-D8E470D76EA3}"/>
                  </a:ext>
                </a:extLst>
              </p14:cNvPr>
              <p14:cNvContentPartPr/>
              <p14:nvPr/>
            </p14:nvContentPartPr>
            <p14:xfrm>
              <a:off x="15136100" y="10718600"/>
              <a:ext cx="197280" cy="240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4F9BDCF4-5852-C920-7551-D8E470D76EA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5127460" y="10709960"/>
                <a:ext cx="21492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C8DCA77-C023-E9AD-09D2-C95058BF3AFB}"/>
                  </a:ext>
                </a:extLst>
              </p14:cNvPr>
              <p14:cNvContentPartPr/>
              <p14:nvPr/>
            </p14:nvContentPartPr>
            <p14:xfrm>
              <a:off x="15432740" y="10807520"/>
              <a:ext cx="165240" cy="186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C8DCA77-C023-E9AD-09D2-C95058BF3AF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5423740" y="10798880"/>
                <a:ext cx="182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7B8DAC0-CCF5-FE19-8A04-AE93B614F205}"/>
                  </a:ext>
                </a:extLst>
              </p14:cNvPr>
              <p14:cNvContentPartPr/>
              <p14:nvPr/>
            </p14:nvContentPartPr>
            <p14:xfrm>
              <a:off x="15728300" y="10629680"/>
              <a:ext cx="234720" cy="4852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7B8DAC0-CCF5-FE19-8A04-AE93B614F20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5719660" y="10621040"/>
                <a:ext cx="25236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1E38BA7B-CFAA-E0BB-244B-78AC0F82ECFA}"/>
                  </a:ext>
                </a:extLst>
              </p14:cNvPr>
              <p14:cNvContentPartPr/>
              <p14:nvPr/>
            </p14:nvContentPartPr>
            <p14:xfrm>
              <a:off x="14609048" y="11121315"/>
              <a:ext cx="155160" cy="871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1E38BA7B-CFAA-E0BB-244B-78AC0F82ECF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600048" y="11112315"/>
                <a:ext cx="17280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0DEBF33-F838-A01F-C528-5D17A33657C8}"/>
                  </a:ext>
                </a:extLst>
              </p14:cNvPr>
              <p14:cNvContentPartPr/>
              <p14:nvPr/>
            </p14:nvContentPartPr>
            <p14:xfrm>
              <a:off x="14718848" y="10972635"/>
              <a:ext cx="59040" cy="2224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0DEBF33-F838-A01F-C528-5D17A33657C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710208" y="10963635"/>
                <a:ext cx="7668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DDDC0245-0D88-317A-6A25-0F51F69BBE20}"/>
                  </a:ext>
                </a:extLst>
              </p14:cNvPr>
              <p14:cNvContentPartPr/>
              <p14:nvPr/>
            </p14:nvContentPartPr>
            <p14:xfrm>
              <a:off x="14805608" y="11105835"/>
              <a:ext cx="112680" cy="1998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DDDC0245-0D88-317A-6A25-0F51F69BBE2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796608" y="11097195"/>
                <a:ext cx="1303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AF9A7D4B-CBF2-D66D-8D66-057D8C82C931}"/>
                  </a:ext>
                </a:extLst>
              </p14:cNvPr>
              <p14:cNvContentPartPr/>
              <p14:nvPr/>
            </p14:nvContentPartPr>
            <p14:xfrm>
              <a:off x="15001808" y="11148675"/>
              <a:ext cx="193320" cy="1292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AF9A7D4B-CBF2-D66D-8D66-057D8C82C93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4992808" y="11140035"/>
                <a:ext cx="21096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BE902CFA-49A0-ABE2-8866-EEE6662B992E}"/>
                  </a:ext>
                </a:extLst>
              </p14:cNvPr>
              <p14:cNvContentPartPr/>
              <p14:nvPr/>
            </p14:nvContentPartPr>
            <p14:xfrm>
              <a:off x="15267848" y="11114835"/>
              <a:ext cx="173520" cy="1260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BE902CFA-49A0-ABE2-8866-EEE6662B992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5259208" y="11106195"/>
                <a:ext cx="19116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30661D7A-9B95-8C49-13EC-E6AE444287FF}"/>
                  </a:ext>
                </a:extLst>
              </p14:cNvPr>
              <p14:cNvContentPartPr/>
              <p14:nvPr/>
            </p14:nvContentPartPr>
            <p14:xfrm>
              <a:off x="15468368" y="11172795"/>
              <a:ext cx="63720" cy="849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0661D7A-9B95-8C49-13EC-E6AE444287FF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5459728" y="11163795"/>
                <a:ext cx="8136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645EDF2F-EDF0-950D-BAED-8C787DADA38B}"/>
                  </a:ext>
                </a:extLst>
              </p14:cNvPr>
              <p14:cNvContentPartPr/>
              <p14:nvPr/>
            </p14:nvContentPartPr>
            <p14:xfrm>
              <a:off x="15408248" y="11172795"/>
              <a:ext cx="146160" cy="2548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645EDF2F-EDF0-950D-BAED-8C787DADA38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5399608" y="11163795"/>
                <a:ext cx="1638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02DEE2F2-3D63-356A-0D9F-6FE2CD16B957}"/>
                  </a:ext>
                </a:extLst>
              </p14:cNvPr>
              <p14:cNvContentPartPr/>
              <p14:nvPr/>
            </p14:nvContentPartPr>
            <p14:xfrm>
              <a:off x="15696968" y="11301315"/>
              <a:ext cx="17640" cy="694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02DEE2F2-3D63-356A-0D9F-6FE2CD16B95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5687968" y="11292315"/>
                <a:ext cx="352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12E265B3-CA41-7672-4696-D9D8CDFF4032}"/>
                  </a:ext>
                </a:extLst>
              </p14:cNvPr>
              <p14:cNvContentPartPr/>
              <p14:nvPr/>
            </p14:nvContentPartPr>
            <p14:xfrm>
              <a:off x="14350580" y="10566680"/>
              <a:ext cx="318240" cy="8575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12E265B3-CA41-7672-4696-D9D8CDFF403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4341940" y="10557680"/>
                <a:ext cx="335880" cy="87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oup 80">
            <a:extLst>
              <a:ext uri="{FF2B5EF4-FFF2-40B4-BE49-F238E27FC236}">
                <a16:creationId xmlns:a16="http://schemas.microsoft.com/office/drawing/2014/main" id="{2331E88D-E312-646E-2035-95FCBABD39F0}"/>
              </a:ext>
            </a:extLst>
          </p:cNvPr>
          <p:cNvGrpSpPr/>
          <p:nvPr/>
        </p:nvGrpSpPr>
        <p:grpSpPr>
          <a:xfrm>
            <a:off x="15951488" y="10617080"/>
            <a:ext cx="6794652" cy="864000"/>
            <a:chOff x="15951488" y="10617080"/>
            <a:chExt cx="6794652" cy="864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14ED0CA-73E1-2DBE-485E-DE49CFAB07CC}"/>
                    </a:ext>
                  </a:extLst>
                </p14:cNvPr>
                <p14:cNvContentPartPr/>
                <p14:nvPr/>
              </p14:nvContentPartPr>
              <p14:xfrm>
                <a:off x="17063180" y="10870160"/>
                <a:ext cx="5682960" cy="6109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14ED0CA-73E1-2DBE-485E-DE49CFAB07C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7054180" y="10861520"/>
                  <a:ext cx="5700600" cy="62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B3BA879-ABE7-340B-9CC6-EE9AE19FF5B3}"/>
                    </a:ext>
                  </a:extLst>
                </p14:cNvPr>
                <p14:cNvContentPartPr/>
                <p14:nvPr/>
              </p14:nvContentPartPr>
              <p14:xfrm>
                <a:off x="17080100" y="10756760"/>
                <a:ext cx="268200" cy="302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B3BA879-ABE7-340B-9CC6-EE9AE19FF5B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071460" y="10747760"/>
                  <a:ext cx="28584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8412214-860E-8A2C-3EA2-4EC7F9756CB6}"/>
                    </a:ext>
                  </a:extLst>
                </p14:cNvPr>
                <p14:cNvContentPartPr/>
                <p14:nvPr/>
              </p14:nvContentPartPr>
              <p14:xfrm>
                <a:off x="16032500" y="10896440"/>
                <a:ext cx="91800" cy="1324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8412214-860E-8A2C-3EA2-4EC7F9756CB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023860" y="10887440"/>
                  <a:ext cx="1094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29C96FF-E64B-1645-0459-9CA6DC00AE4C}"/>
                    </a:ext>
                  </a:extLst>
                </p14:cNvPr>
                <p14:cNvContentPartPr/>
                <p14:nvPr/>
              </p14:nvContentPartPr>
              <p14:xfrm>
                <a:off x="16248140" y="10934600"/>
                <a:ext cx="8280" cy="20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29C96FF-E64B-1645-0459-9CA6DC00AE4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6239140" y="10925600"/>
                  <a:ext cx="25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A3BF3F9-87BF-0BB5-CAC5-5789D116C5FF}"/>
                    </a:ext>
                  </a:extLst>
                </p14:cNvPr>
                <p14:cNvContentPartPr/>
                <p14:nvPr/>
              </p14:nvContentPartPr>
              <p14:xfrm>
                <a:off x="16090820" y="10922000"/>
                <a:ext cx="103680" cy="196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A3BF3F9-87BF-0BB5-CAC5-5789D116C5F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081820" y="10913000"/>
                  <a:ext cx="121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4FDFB40-B96E-9214-721D-0FCDED395F87}"/>
                    </a:ext>
                  </a:extLst>
                </p14:cNvPr>
                <p14:cNvContentPartPr/>
                <p14:nvPr/>
              </p14:nvContentPartPr>
              <p14:xfrm>
                <a:off x="16320140" y="10896440"/>
                <a:ext cx="123480" cy="1612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4FDFB40-B96E-9214-721D-0FCDED395F8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6311500" y="10887440"/>
                  <a:ext cx="1411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208DFCB-754E-902A-5511-B3F58CF59249}"/>
                    </a:ext>
                  </a:extLst>
                </p14:cNvPr>
                <p14:cNvContentPartPr/>
                <p14:nvPr/>
              </p14:nvContentPartPr>
              <p14:xfrm>
                <a:off x="16497260" y="10870880"/>
                <a:ext cx="198000" cy="169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208DFCB-754E-902A-5511-B3F58CF5924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6488260" y="10862240"/>
                  <a:ext cx="215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31A95FA-C7DC-7023-5C7F-C1A8864277AC}"/>
                    </a:ext>
                  </a:extLst>
                </p14:cNvPr>
                <p14:cNvContentPartPr/>
                <p14:nvPr/>
              </p14:nvContentPartPr>
              <p14:xfrm>
                <a:off x="16794260" y="10896440"/>
                <a:ext cx="99720" cy="1576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31A95FA-C7DC-7023-5C7F-C1A8864277A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6785260" y="10887440"/>
                  <a:ext cx="117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479C87F-B2CD-C05B-09D6-61AE1FBB5814}"/>
                    </a:ext>
                  </a:extLst>
                </p14:cNvPr>
                <p14:cNvContentPartPr/>
                <p14:nvPr/>
              </p14:nvContentPartPr>
              <p14:xfrm>
                <a:off x="15951488" y="11233995"/>
                <a:ext cx="250560" cy="1188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479C87F-B2CD-C05B-09D6-61AE1FBB581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5942848" y="11225355"/>
                  <a:ext cx="2682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D42A5FC-39E5-6801-3B84-19CBA152D8EE}"/>
                    </a:ext>
                  </a:extLst>
                </p14:cNvPr>
                <p14:cNvContentPartPr/>
                <p14:nvPr/>
              </p14:nvContentPartPr>
              <p14:xfrm>
                <a:off x="16259648" y="11231835"/>
                <a:ext cx="159840" cy="100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D42A5FC-39E5-6801-3B84-19CBA152D8E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6251008" y="11223195"/>
                  <a:ext cx="1774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A412229-3495-33C9-0F78-20C06303BD60}"/>
                    </a:ext>
                  </a:extLst>
                </p14:cNvPr>
                <p14:cNvContentPartPr/>
                <p14:nvPr/>
              </p14:nvContentPartPr>
              <p14:xfrm>
                <a:off x="16498328" y="11205915"/>
                <a:ext cx="63360" cy="1663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A412229-3495-33C9-0F78-20C06303BD6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489688" y="11197275"/>
                  <a:ext cx="810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49F774A-8CAB-6E44-48E4-63EAFB7581F4}"/>
                    </a:ext>
                  </a:extLst>
                </p14:cNvPr>
                <p14:cNvContentPartPr/>
                <p14:nvPr/>
              </p14:nvContentPartPr>
              <p14:xfrm>
                <a:off x="16631528" y="11053635"/>
                <a:ext cx="132480" cy="343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49F774A-8CAB-6E44-48E4-63EAFB7581F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622528" y="11044635"/>
                  <a:ext cx="1501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A83C65B-71DB-DE09-D8DB-5327CA964D57}"/>
                    </a:ext>
                  </a:extLst>
                </p14:cNvPr>
                <p14:cNvContentPartPr/>
                <p14:nvPr/>
              </p14:nvContentPartPr>
              <p14:xfrm>
                <a:off x="16852580" y="10617080"/>
                <a:ext cx="213480" cy="839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A83C65B-71DB-DE09-D8DB-5327CA964D5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843940" y="10608080"/>
                  <a:ext cx="231120" cy="856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0772403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ransform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400"/>
            </a:lvl1pPr>
          </a:lstStyle>
          <a:p>
            <a:r>
              <a:t>Transformers</a:t>
            </a:r>
          </a:p>
        </p:txBody>
      </p:sp>
      <p:sp>
        <p:nvSpPr>
          <p:cNvPr id="2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27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55" y="17469"/>
            <a:ext cx="23129188" cy="1301016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DCF2FF-9549-896A-B17A-4725D8122A6F}"/>
              </a:ext>
            </a:extLst>
          </p:cNvPr>
          <p:cNvSpPr txBox="1"/>
          <p:nvPr/>
        </p:nvSpPr>
        <p:spPr>
          <a:xfrm>
            <a:off x="5499100" y="10994480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rewards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AE0E9-C6D1-0530-656C-3AC282D22A1B}"/>
              </a:ext>
            </a:extLst>
          </p:cNvPr>
          <p:cNvSpPr txBox="1"/>
          <p:nvPr/>
        </p:nvSpPr>
        <p:spPr>
          <a:xfrm>
            <a:off x="4022657" y="12427428"/>
            <a:ext cx="23055991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Return-to-Go (RTG) :a countdown of the points you have left to earn before the game ends.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AAE25D0-9766-DA48-80DC-22565AF2F959}"/>
              </a:ext>
            </a:extLst>
          </p:cNvPr>
          <p:cNvGrpSpPr/>
          <p:nvPr/>
        </p:nvGrpSpPr>
        <p:grpSpPr>
          <a:xfrm>
            <a:off x="9278460" y="10159700"/>
            <a:ext cx="5783760" cy="2446200"/>
            <a:chOff x="9278460" y="10159700"/>
            <a:chExt cx="5783760" cy="244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25C131F-48CE-8F25-814D-515ACC6C5530}"/>
                    </a:ext>
                  </a:extLst>
                </p14:cNvPr>
                <p14:cNvContentPartPr/>
                <p14:nvPr/>
              </p14:nvContentPartPr>
              <p14:xfrm>
                <a:off x="9406980" y="10159700"/>
                <a:ext cx="5655240" cy="23896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25C131F-48CE-8F25-814D-515ACC6C553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98340" y="10151060"/>
                  <a:ext cx="5672880" cy="240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2E3B01-719D-6CFF-440A-5D90FE0D7ADB}"/>
                    </a:ext>
                  </a:extLst>
                </p14:cNvPr>
                <p14:cNvContentPartPr/>
                <p14:nvPr/>
              </p14:nvContentPartPr>
              <p14:xfrm>
                <a:off x="9278460" y="12217100"/>
                <a:ext cx="828720" cy="388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2E3B01-719D-6CFF-440A-5D90FE0D7AD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269460" y="12208460"/>
                  <a:ext cx="846360" cy="4064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A6177D1-7BD0-0F8F-C7B0-22CFB9D0E4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40200" y="5501601"/>
            <a:ext cx="7047479" cy="212333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ransformers are the basis of modern LLMs"/>
          <p:cNvSpPr txBox="1">
            <a:spLocks noGrp="1"/>
          </p:cNvSpPr>
          <p:nvPr>
            <p:ph type="title"/>
          </p:nvPr>
        </p:nvSpPr>
        <p:spPr>
          <a:xfrm>
            <a:off x="3007992" y="276177"/>
            <a:ext cx="17987549" cy="3036095"/>
          </a:xfrm>
          <a:prstGeom prst="rect">
            <a:avLst/>
          </a:prstGeom>
        </p:spPr>
        <p:txBody>
          <a:bodyPr/>
          <a:lstStyle/>
          <a:p>
            <a:r>
              <a:t>Transformers are the basis of modern LLMs</a:t>
            </a:r>
          </a:p>
        </p:txBody>
      </p:sp>
      <p:pic>
        <p:nvPicPr>
          <p:cNvPr id="277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319" y="2944568"/>
            <a:ext cx="13729670" cy="9495727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https://magazine.sebastianraschka.com/p/the-big-llm-architecture-comparison"/>
          <p:cNvSpPr txBox="1"/>
          <p:nvPr/>
        </p:nvSpPr>
        <p:spPr>
          <a:xfrm>
            <a:off x="4746548" y="12719465"/>
            <a:ext cx="14510437" cy="614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>
                <a:solidFill>
                  <a:srgbClr val="929292"/>
                </a:solidFill>
              </a:defRPr>
            </a:lvl1pPr>
          </a:lstStyle>
          <a:p>
            <a:r>
              <a:t>https://magazine.sebastianraschka.com/p/the-big-llm-architecture-comparison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ransformers for Language Modeling"/>
          <p:cNvSpPr txBox="1">
            <a:spLocks noGrp="1"/>
          </p:cNvSpPr>
          <p:nvPr>
            <p:ph type="title"/>
          </p:nvPr>
        </p:nvSpPr>
        <p:spPr>
          <a:xfrm>
            <a:off x="2389207" y="276177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Transformers for Language Modeling</a:t>
            </a:r>
          </a:p>
        </p:txBody>
      </p:sp>
      <p:pic>
        <p:nvPicPr>
          <p:cNvPr id="2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332" y="10428220"/>
            <a:ext cx="7626665" cy="543741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Group"/>
          <p:cNvSpPr txBox="1"/>
          <p:nvPr/>
        </p:nvSpPr>
        <p:spPr>
          <a:xfrm>
            <a:off x="1211022" y="9743186"/>
            <a:ext cx="14738514" cy="3558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665440">
              <a:spcBef>
                <a:spcPts val="1100"/>
              </a:spcBef>
              <a:defRPr sz="3078">
                <a:solidFill>
                  <a:schemeClr val="accent5">
                    <a:lumOff val="-29866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Notes</a:t>
            </a:r>
          </a:p>
          <a:p>
            <a:pPr marL="488632" indent="-488632" algn="l" defTabSz="665440">
              <a:spcBef>
                <a:spcPts val="1100"/>
              </a:spcBef>
              <a:buSzPct val="145000"/>
              <a:buChar char="•"/>
              <a:defRPr sz="307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Transformers can’t actually handle arbitrary length</a:t>
            </a:r>
          </a:p>
          <a:p>
            <a:pPr marL="488632" indent="-488632" algn="l" defTabSz="665440">
              <a:spcBef>
                <a:spcPts val="1100"/>
              </a:spcBef>
              <a:buSzPct val="145000"/>
              <a:buChar char="•"/>
              <a:defRPr sz="307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But they are built up with modules that share weights</a:t>
            </a:r>
          </a:p>
          <a:p>
            <a:pPr marL="488632" indent="-488632" algn="l" defTabSz="665440">
              <a:spcBef>
                <a:spcPts val="1100"/>
              </a:spcBef>
              <a:buSzPct val="145000"/>
              <a:buChar char="•"/>
              <a:defRPr sz="307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They have self-attention that allow them to have better representations of context</a:t>
            </a:r>
          </a:p>
          <a:p>
            <a:pPr marL="488632" indent="-488632" algn="l" defTabSz="665440">
              <a:spcBef>
                <a:spcPts val="1100"/>
              </a:spcBef>
              <a:buSzPct val="145000"/>
              <a:buChar char="•"/>
              <a:defRPr sz="3078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They can be parallelized and trained on large amounts of data</a:t>
            </a:r>
          </a:p>
        </p:txBody>
      </p:sp>
      <p:sp>
        <p:nvSpPr>
          <p:cNvPr id="283" name="Transformer"/>
          <p:cNvSpPr/>
          <p:nvPr/>
        </p:nvSpPr>
        <p:spPr>
          <a:xfrm>
            <a:off x="13294531" y="4784109"/>
            <a:ext cx="7886967" cy="2677141"/>
          </a:xfrm>
          <a:prstGeom prst="roundRect">
            <a:avLst>
              <a:gd name="adj" fmla="val 7116"/>
            </a:avLst>
          </a:prstGeom>
          <a:solidFill>
            <a:srgbClr val="FFFFFF"/>
          </a:solidFill>
          <a:ln w="635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Transformer</a:t>
            </a:r>
          </a:p>
        </p:txBody>
      </p:sp>
      <p:sp>
        <p:nvSpPr>
          <p:cNvPr id="284" name="SOS"/>
          <p:cNvSpPr/>
          <p:nvPr/>
        </p:nvSpPr>
        <p:spPr>
          <a:xfrm>
            <a:off x="13450713" y="8883848"/>
            <a:ext cx="108323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SOS</a:t>
            </a:r>
          </a:p>
        </p:txBody>
      </p:sp>
      <p:sp>
        <p:nvSpPr>
          <p:cNvPr id="285" name="the"/>
          <p:cNvSpPr/>
          <p:nvPr/>
        </p:nvSpPr>
        <p:spPr>
          <a:xfrm>
            <a:off x="14846696" y="8883848"/>
            <a:ext cx="1083238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the</a:t>
            </a:r>
          </a:p>
        </p:txBody>
      </p:sp>
      <p:sp>
        <p:nvSpPr>
          <p:cNvPr id="286" name="students"/>
          <p:cNvSpPr/>
          <p:nvPr/>
        </p:nvSpPr>
        <p:spPr>
          <a:xfrm>
            <a:off x="16242681" y="8883848"/>
            <a:ext cx="1990667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students</a:t>
            </a:r>
          </a:p>
        </p:txBody>
      </p:sp>
      <p:sp>
        <p:nvSpPr>
          <p:cNvPr id="287" name="opened"/>
          <p:cNvSpPr/>
          <p:nvPr/>
        </p:nvSpPr>
        <p:spPr>
          <a:xfrm>
            <a:off x="18702277" y="8883848"/>
            <a:ext cx="1990667" cy="8700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5E5E5E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opened</a:t>
            </a:r>
          </a:p>
        </p:txBody>
      </p:sp>
      <p:sp>
        <p:nvSpPr>
          <p:cNvPr id="288" name="Line"/>
          <p:cNvSpPr/>
          <p:nvPr/>
        </p:nvSpPr>
        <p:spPr>
          <a:xfrm flipH="1" flipV="1">
            <a:off x="13982586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9" name="Line"/>
          <p:cNvSpPr/>
          <p:nvPr/>
        </p:nvSpPr>
        <p:spPr>
          <a:xfrm flipH="1" flipV="1">
            <a:off x="15385327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0" name="Line"/>
          <p:cNvSpPr/>
          <p:nvPr/>
        </p:nvSpPr>
        <p:spPr>
          <a:xfrm flipH="1" flipV="1">
            <a:off x="17235025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1" name="Line"/>
          <p:cNvSpPr/>
          <p:nvPr/>
        </p:nvSpPr>
        <p:spPr>
          <a:xfrm flipH="1" flipV="1">
            <a:off x="19694622" y="74931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2" name="Line"/>
          <p:cNvSpPr/>
          <p:nvPr/>
        </p:nvSpPr>
        <p:spPr>
          <a:xfrm flipH="1" flipV="1">
            <a:off x="13847639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3" name="Line"/>
          <p:cNvSpPr/>
          <p:nvPr/>
        </p:nvSpPr>
        <p:spPr>
          <a:xfrm flipH="1" flipV="1">
            <a:off x="15385327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4" name="Line"/>
          <p:cNvSpPr/>
          <p:nvPr/>
        </p:nvSpPr>
        <p:spPr>
          <a:xfrm flipH="1" flipV="1">
            <a:off x="17235025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5" name="Line"/>
          <p:cNvSpPr/>
          <p:nvPr/>
        </p:nvSpPr>
        <p:spPr>
          <a:xfrm flipH="1" flipV="1">
            <a:off x="19694622" y="4164579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9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1872" y="1301667"/>
            <a:ext cx="2391476" cy="25162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2" name="Group"/>
          <p:cNvGrpSpPr/>
          <p:nvPr/>
        </p:nvGrpSpPr>
        <p:grpSpPr>
          <a:xfrm>
            <a:off x="13191875" y="3858834"/>
            <a:ext cx="1317507" cy="264826"/>
            <a:chOff x="0" y="0"/>
            <a:chExt cx="1317506" cy="264825"/>
          </a:xfrm>
        </p:grpSpPr>
        <p:sp>
          <p:nvSpPr>
            <p:cNvPr id="297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8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5000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9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442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0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1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036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08" name="Group"/>
          <p:cNvGrpSpPr/>
          <p:nvPr/>
        </p:nvGrpSpPr>
        <p:grpSpPr>
          <a:xfrm>
            <a:off x="14729562" y="3858834"/>
            <a:ext cx="1317508" cy="264826"/>
            <a:chOff x="0" y="0"/>
            <a:chExt cx="1317506" cy="264825"/>
          </a:xfrm>
        </p:grpSpPr>
        <p:sp>
          <p:nvSpPr>
            <p:cNvPr id="303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18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4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016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5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897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6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668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07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228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14" name="Group"/>
          <p:cNvGrpSpPr/>
          <p:nvPr/>
        </p:nvGrpSpPr>
        <p:grpSpPr>
          <a:xfrm>
            <a:off x="16579260" y="3858834"/>
            <a:ext cx="1317508" cy="264826"/>
            <a:chOff x="0" y="0"/>
            <a:chExt cx="1317506" cy="264825"/>
          </a:xfrm>
        </p:grpSpPr>
        <p:sp>
          <p:nvSpPr>
            <p:cNvPr id="309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5089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0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775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1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325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2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282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3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20" name="Group"/>
          <p:cNvGrpSpPr/>
          <p:nvPr/>
        </p:nvGrpSpPr>
        <p:grpSpPr>
          <a:xfrm>
            <a:off x="19038858" y="3858834"/>
            <a:ext cx="1317507" cy="264826"/>
            <a:chOff x="0" y="0"/>
            <a:chExt cx="1317506" cy="264825"/>
          </a:xfrm>
        </p:grpSpPr>
        <p:sp>
          <p:nvSpPr>
            <p:cNvPr id="315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893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6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346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7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543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8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51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19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845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21" name="Line"/>
          <p:cNvSpPr/>
          <p:nvPr/>
        </p:nvSpPr>
        <p:spPr>
          <a:xfrm flipH="1" flipV="1">
            <a:off x="14020686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22" name="Line"/>
          <p:cNvSpPr/>
          <p:nvPr/>
        </p:nvSpPr>
        <p:spPr>
          <a:xfrm flipH="1" flipV="1">
            <a:off x="15423427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23" name="Line"/>
          <p:cNvSpPr/>
          <p:nvPr/>
        </p:nvSpPr>
        <p:spPr>
          <a:xfrm flipH="1" flipV="1">
            <a:off x="17273125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24" name="Line"/>
          <p:cNvSpPr/>
          <p:nvPr/>
        </p:nvSpPr>
        <p:spPr>
          <a:xfrm flipH="1" flipV="1">
            <a:off x="19732722" y="8344018"/>
            <a:ext cx="9746" cy="546522"/>
          </a:xfrm>
          <a:prstGeom prst="line">
            <a:avLst/>
          </a:prstGeom>
          <a:ln w="38100">
            <a:solidFill>
              <a:srgbClr val="929292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30" name="Group"/>
          <p:cNvGrpSpPr/>
          <p:nvPr/>
        </p:nvGrpSpPr>
        <p:grpSpPr>
          <a:xfrm>
            <a:off x="13326822" y="8090896"/>
            <a:ext cx="1317507" cy="264826"/>
            <a:chOff x="0" y="0"/>
            <a:chExt cx="1317506" cy="264825"/>
          </a:xfrm>
        </p:grpSpPr>
        <p:sp>
          <p:nvSpPr>
            <p:cNvPr id="325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6595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6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379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7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9030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8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3511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29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1942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36" name="Group"/>
          <p:cNvGrpSpPr/>
          <p:nvPr/>
        </p:nvGrpSpPr>
        <p:grpSpPr>
          <a:xfrm>
            <a:off x="14767662" y="8081579"/>
            <a:ext cx="1317508" cy="264826"/>
            <a:chOff x="0" y="0"/>
            <a:chExt cx="1317506" cy="264825"/>
          </a:xfrm>
        </p:grpSpPr>
        <p:sp>
          <p:nvSpPr>
            <p:cNvPr id="331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057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2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9222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3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057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4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548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5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77223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42" name="Group"/>
          <p:cNvGrpSpPr/>
          <p:nvPr/>
        </p:nvGrpSpPr>
        <p:grpSpPr>
          <a:xfrm>
            <a:off x="16617360" y="8090896"/>
            <a:ext cx="1317508" cy="264826"/>
            <a:chOff x="0" y="0"/>
            <a:chExt cx="1317506" cy="264825"/>
          </a:xfrm>
        </p:grpSpPr>
        <p:sp>
          <p:nvSpPr>
            <p:cNvPr id="337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4892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8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81059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39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29641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0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564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1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58532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48" name="Group"/>
          <p:cNvGrpSpPr/>
          <p:nvPr/>
        </p:nvGrpSpPr>
        <p:grpSpPr>
          <a:xfrm>
            <a:off x="19038858" y="8081579"/>
            <a:ext cx="1317507" cy="264826"/>
            <a:chOff x="0" y="0"/>
            <a:chExt cx="1317506" cy="264825"/>
          </a:xfrm>
        </p:grpSpPr>
        <p:sp>
          <p:nvSpPr>
            <p:cNvPr id="343" name="Square"/>
            <p:cNvSpPr/>
            <p:nvPr/>
          </p:nvSpPr>
          <p:spPr>
            <a:xfrm>
              <a:off x="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64766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4" name="Square"/>
            <p:cNvSpPr/>
            <p:nvPr/>
          </p:nvSpPr>
          <p:spPr>
            <a:xfrm>
              <a:off x="26317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767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5" name="Square"/>
            <p:cNvSpPr/>
            <p:nvPr/>
          </p:nvSpPr>
          <p:spPr>
            <a:xfrm>
              <a:off x="526340" y="0"/>
              <a:ext cx="264826" cy="264826"/>
            </a:xfrm>
            <a:prstGeom prst="rect">
              <a:avLst/>
            </a:prstGeom>
            <a:solidFill>
              <a:schemeClr val="accent1">
                <a:lumOff val="-13575"/>
                <a:alpha val="19420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6" name="Square"/>
            <p:cNvSpPr/>
            <p:nvPr/>
          </p:nvSpPr>
          <p:spPr>
            <a:xfrm>
              <a:off x="78951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83874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47" name="Square"/>
            <p:cNvSpPr/>
            <p:nvPr/>
          </p:nvSpPr>
          <p:spPr>
            <a:xfrm>
              <a:off x="1052680" y="0"/>
              <a:ext cx="264827" cy="264826"/>
            </a:xfrm>
            <a:prstGeom prst="rect">
              <a:avLst/>
            </a:prstGeom>
            <a:solidFill>
              <a:schemeClr val="accent1">
                <a:lumOff val="-13575"/>
                <a:alpha val="45128"/>
              </a:schemeClr>
            </a:solidFill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349" name="Self-attention neural module that transforms…"/>
          <p:cNvSpPr txBox="1"/>
          <p:nvPr/>
        </p:nvSpPr>
        <p:spPr>
          <a:xfrm>
            <a:off x="2680682" y="5415845"/>
            <a:ext cx="9858475" cy="141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Self-attention neural module that transforms </a:t>
            </a:r>
          </a:p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token representation via many layers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FE2FF4-7A34-7591-85BD-DBD853916E76}"/>
              </a:ext>
            </a:extLst>
          </p:cNvPr>
          <p:cNvSpPr txBox="1"/>
          <p:nvPr/>
        </p:nvSpPr>
        <p:spPr>
          <a:xfrm>
            <a:off x="15820344" y="11603534"/>
            <a:ext cx="8418870" cy="16215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just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because standard Transformers operate with a fixed, finite maximum context window length ($n$).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1BCB8F-E0D6-1E8E-8324-004E4199062E}"/>
              </a:ext>
            </a:extLst>
          </p:cNvPr>
          <p:cNvGrpSpPr/>
          <p:nvPr/>
        </p:nvGrpSpPr>
        <p:grpSpPr>
          <a:xfrm>
            <a:off x="17030420" y="11023520"/>
            <a:ext cx="1727640" cy="655200"/>
            <a:chOff x="17030420" y="11023520"/>
            <a:chExt cx="1727640" cy="65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32660D2-65B4-B1E0-5618-C79606AB13F1}"/>
                    </a:ext>
                  </a:extLst>
                </p14:cNvPr>
                <p14:cNvContentPartPr/>
                <p14:nvPr/>
              </p14:nvContentPartPr>
              <p14:xfrm>
                <a:off x="17324900" y="11023520"/>
                <a:ext cx="1433160" cy="523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32660D2-65B4-B1E0-5618-C79606AB13F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316260" y="11014520"/>
                  <a:ext cx="145080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8A59588-F827-E221-4800-F8D5E8B7C7D0}"/>
                    </a:ext>
                  </a:extLst>
                </p14:cNvPr>
                <p14:cNvContentPartPr/>
                <p14:nvPr/>
              </p14:nvContentPartPr>
              <p14:xfrm>
                <a:off x="17030420" y="11302880"/>
                <a:ext cx="1067400" cy="375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8A59588-F827-E221-4800-F8D5E8B7C7D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021780" y="11293880"/>
                  <a:ext cx="1085040" cy="393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ransform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Transformers</a:t>
            </a:r>
          </a:p>
        </p:txBody>
      </p:sp>
      <p:sp>
        <p:nvSpPr>
          <p:cNvPr id="352" name="NIPS’17: Attention is All You Need…"/>
          <p:cNvSpPr txBox="1">
            <a:spLocks noGrp="1"/>
          </p:cNvSpPr>
          <p:nvPr>
            <p:ph type="body" sz="half" idx="1"/>
          </p:nvPr>
        </p:nvSpPr>
        <p:spPr>
          <a:xfrm>
            <a:off x="4721338" y="3082385"/>
            <a:ext cx="9492162" cy="7962790"/>
          </a:xfrm>
          <a:prstGeom prst="rect">
            <a:avLst/>
          </a:prstGeom>
        </p:spPr>
        <p:txBody>
          <a:bodyPr/>
          <a:lstStyle/>
          <a:p>
            <a:r>
              <a:rPr dirty="0"/>
              <a:t>NIPS’17: Attention is All You Need</a:t>
            </a:r>
          </a:p>
          <a:p>
            <a:pPr marL="527843" indent="-527843"/>
            <a:r>
              <a:rPr dirty="0"/>
              <a:t>Originally proposed for NMT (</a:t>
            </a:r>
            <a:r>
              <a:rPr dirty="0">
                <a:solidFill>
                  <a:srgbClr val="668B5A"/>
                </a:solidFill>
              </a:rPr>
              <a:t>encoder</a:t>
            </a:r>
            <a:r>
              <a:rPr dirty="0"/>
              <a:t>-</a:t>
            </a:r>
            <a:r>
              <a:rPr dirty="0">
                <a:solidFill>
                  <a:srgbClr val="A06381"/>
                </a:solidFill>
              </a:rPr>
              <a:t>decoder</a:t>
            </a:r>
            <a:r>
              <a:rPr dirty="0"/>
              <a:t> framework)</a:t>
            </a:r>
          </a:p>
          <a:p>
            <a:pPr marL="527843" indent="-527843"/>
            <a:r>
              <a:rPr dirty="0"/>
              <a:t>Used in most LLMs!</a:t>
            </a:r>
          </a:p>
          <a:p>
            <a:r>
              <a:rPr dirty="0"/>
              <a:t>Key idea: </a:t>
            </a:r>
            <a:r>
              <a:rPr b="1" dirty="0">
                <a:solidFill>
                  <a:schemeClr val="accent5">
                    <a:lumOff val="-29866"/>
                  </a:schemeClr>
                </a:solidFill>
              </a:rPr>
              <a:t>Multi-head self-attention</a:t>
            </a:r>
          </a:p>
          <a:p>
            <a:r>
              <a:rPr dirty="0"/>
              <a:t>No recurrence structure any more so it trains much faster</a:t>
            </a:r>
          </a:p>
        </p:txBody>
      </p:sp>
      <p:pic>
        <p:nvPicPr>
          <p:cNvPr id="353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14374" y="1964134"/>
            <a:ext cx="6639222" cy="97875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6" name="Group"/>
          <p:cNvGrpSpPr/>
          <p:nvPr/>
        </p:nvGrpSpPr>
        <p:grpSpPr>
          <a:xfrm>
            <a:off x="15812965" y="1698050"/>
            <a:ext cx="3373341" cy="11013835"/>
            <a:chOff x="0" y="0"/>
            <a:chExt cx="3373340" cy="11013833"/>
          </a:xfrm>
        </p:grpSpPr>
        <p:sp>
          <p:nvSpPr>
            <p:cNvPr id="354" name="Rounded Rectangle"/>
            <p:cNvSpPr/>
            <p:nvPr/>
          </p:nvSpPr>
          <p:spPr>
            <a:xfrm>
              <a:off x="0" y="0"/>
              <a:ext cx="3373341" cy="11013834"/>
            </a:xfrm>
            <a:prstGeom prst="roundRect">
              <a:avLst>
                <a:gd name="adj" fmla="val 15000"/>
              </a:avLst>
            </a:prstGeom>
            <a:solidFill>
              <a:srgbClr val="C1F5B1">
                <a:alpha val="3107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5" name="Encoder"/>
            <p:cNvSpPr txBox="1"/>
            <p:nvPr/>
          </p:nvSpPr>
          <p:spPr>
            <a:xfrm>
              <a:off x="722630" y="10005397"/>
              <a:ext cx="2246047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668B5A"/>
                  </a:solidFill>
                </a:defRPr>
              </a:lvl1pPr>
            </a:lstStyle>
            <a:p>
              <a:r>
                <a:t>Encoder</a:t>
              </a:r>
            </a:p>
          </p:txBody>
        </p:sp>
      </p:grpSp>
      <p:grpSp>
        <p:nvGrpSpPr>
          <p:cNvPr id="359" name="Group"/>
          <p:cNvGrpSpPr/>
          <p:nvPr/>
        </p:nvGrpSpPr>
        <p:grpSpPr>
          <a:xfrm>
            <a:off x="19354924" y="1731733"/>
            <a:ext cx="3373341" cy="10921069"/>
            <a:chOff x="0" y="0"/>
            <a:chExt cx="3373340" cy="10921068"/>
          </a:xfrm>
        </p:grpSpPr>
        <p:sp>
          <p:nvSpPr>
            <p:cNvPr id="357" name="Rounded Rectangle"/>
            <p:cNvSpPr/>
            <p:nvPr/>
          </p:nvSpPr>
          <p:spPr>
            <a:xfrm>
              <a:off x="0" y="0"/>
              <a:ext cx="3373341" cy="10921069"/>
            </a:xfrm>
            <a:prstGeom prst="roundRect">
              <a:avLst>
                <a:gd name="adj" fmla="val 15000"/>
              </a:avLst>
            </a:prstGeom>
            <a:solidFill>
              <a:srgbClr val="FBB8D9">
                <a:alpha val="2031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8" name="Decoder"/>
            <p:cNvSpPr txBox="1"/>
            <p:nvPr/>
          </p:nvSpPr>
          <p:spPr>
            <a:xfrm>
              <a:off x="542972" y="9959014"/>
              <a:ext cx="2287398" cy="7876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A06381"/>
                  </a:solidFill>
                </a:defRPr>
              </a:lvl1pPr>
            </a:lstStyle>
            <a:p>
              <a:r>
                <a:t>Decoder</a:t>
              </a:r>
            </a:p>
          </p:txBody>
        </p:sp>
      </p:grpSp>
      <p:sp>
        <p:nvSpPr>
          <p:cNvPr id="3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 build="p" bldLvl="5" animBg="1" advAuto="0"/>
      <p:bldP spid="353" grpId="0" animBg="1" advAuto="0"/>
      <p:bldP spid="356" grpId="0" animBg="1" advAuto="0"/>
      <p:bldP spid="359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Understanding transformers"/>
          <p:cNvSpPr txBox="1">
            <a:spLocks noGrp="1"/>
          </p:cNvSpPr>
          <p:nvPr>
            <p:ph type="title"/>
          </p:nvPr>
        </p:nvSpPr>
        <p:spPr>
          <a:xfrm>
            <a:off x="1662872" y="382990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Understanding transformers</a:t>
            </a:r>
          </a:p>
        </p:txBody>
      </p:sp>
      <p:sp>
        <p:nvSpPr>
          <p:cNvPr id="363" name="From attention to self-attention…"/>
          <p:cNvSpPr txBox="1">
            <a:spLocks noGrp="1"/>
          </p:cNvSpPr>
          <p:nvPr>
            <p:ph type="body" sz="half" idx="1"/>
          </p:nvPr>
        </p:nvSpPr>
        <p:spPr>
          <a:xfrm>
            <a:off x="4721338" y="3082385"/>
            <a:ext cx="9492162" cy="7962790"/>
          </a:xfrm>
          <a:prstGeom prst="rect">
            <a:avLst/>
          </a:prstGeom>
        </p:spPr>
        <p:txBody>
          <a:bodyPr/>
          <a:lstStyle/>
          <a:p>
            <a:r>
              <a:t>From attention to self-attention</a:t>
            </a:r>
          </a:p>
          <a:p>
            <a:r>
              <a:t>From self-attention t0 multi-headed self-attention</a:t>
            </a:r>
          </a:p>
          <a:p>
            <a:r>
              <a:t>Transformer encoder </a:t>
            </a:r>
          </a:p>
          <a:p>
            <a:r>
              <a:t>Transformer decoder</a:t>
            </a:r>
          </a:p>
          <a:p>
            <a:r>
              <a:t>Putting the pieces together</a:t>
            </a:r>
          </a:p>
        </p:txBody>
      </p:sp>
      <p:pic>
        <p:nvPicPr>
          <p:cNvPr id="364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14374" y="1964134"/>
            <a:ext cx="6639222" cy="97875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7" name="Group"/>
          <p:cNvGrpSpPr/>
          <p:nvPr/>
        </p:nvGrpSpPr>
        <p:grpSpPr>
          <a:xfrm>
            <a:off x="15812965" y="1698050"/>
            <a:ext cx="3373341" cy="11013835"/>
            <a:chOff x="0" y="0"/>
            <a:chExt cx="3373340" cy="11013833"/>
          </a:xfrm>
        </p:grpSpPr>
        <p:sp>
          <p:nvSpPr>
            <p:cNvPr id="365" name="Rounded Rectangle"/>
            <p:cNvSpPr/>
            <p:nvPr/>
          </p:nvSpPr>
          <p:spPr>
            <a:xfrm>
              <a:off x="0" y="0"/>
              <a:ext cx="3373341" cy="11013834"/>
            </a:xfrm>
            <a:prstGeom prst="roundRect">
              <a:avLst>
                <a:gd name="adj" fmla="val 15000"/>
              </a:avLst>
            </a:prstGeom>
            <a:solidFill>
              <a:srgbClr val="C1F5B1">
                <a:alpha val="3107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66" name="Encoder"/>
            <p:cNvSpPr txBox="1"/>
            <p:nvPr/>
          </p:nvSpPr>
          <p:spPr>
            <a:xfrm>
              <a:off x="722630" y="10005397"/>
              <a:ext cx="2246047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668B5A"/>
                  </a:solidFill>
                </a:defRPr>
              </a:lvl1pPr>
            </a:lstStyle>
            <a:p>
              <a:r>
                <a:t>Encoder</a:t>
              </a:r>
            </a:p>
          </p:txBody>
        </p:sp>
      </p:grpSp>
      <p:grpSp>
        <p:nvGrpSpPr>
          <p:cNvPr id="370" name="Group"/>
          <p:cNvGrpSpPr/>
          <p:nvPr/>
        </p:nvGrpSpPr>
        <p:grpSpPr>
          <a:xfrm>
            <a:off x="19354924" y="1731733"/>
            <a:ext cx="3373341" cy="10921069"/>
            <a:chOff x="0" y="0"/>
            <a:chExt cx="3373340" cy="10921068"/>
          </a:xfrm>
        </p:grpSpPr>
        <p:sp>
          <p:nvSpPr>
            <p:cNvPr id="368" name="Rounded Rectangle"/>
            <p:cNvSpPr/>
            <p:nvPr/>
          </p:nvSpPr>
          <p:spPr>
            <a:xfrm>
              <a:off x="0" y="0"/>
              <a:ext cx="3373341" cy="10921069"/>
            </a:xfrm>
            <a:prstGeom prst="roundRect">
              <a:avLst>
                <a:gd name="adj" fmla="val 15000"/>
              </a:avLst>
            </a:prstGeom>
            <a:solidFill>
              <a:srgbClr val="FBB8D9">
                <a:alpha val="2031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69" name="Decoder"/>
            <p:cNvSpPr txBox="1"/>
            <p:nvPr/>
          </p:nvSpPr>
          <p:spPr>
            <a:xfrm>
              <a:off x="542972" y="9959014"/>
              <a:ext cx="2287398" cy="7876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A06381"/>
                  </a:solidFill>
                </a:defRPr>
              </a:lvl1pPr>
            </a:lstStyle>
            <a:p>
              <a:r>
                <a:t>Decoder</a:t>
              </a:r>
            </a:p>
          </p:txBody>
        </p:sp>
      </p:grpSp>
      <p:sp>
        <p:nvSpPr>
          <p:cNvPr id="3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14374" y="1976834"/>
            <a:ext cx="6639222" cy="9787550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Multi-head 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Multi-head self-attention</a:t>
            </a:r>
          </a:p>
        </p:txBody>
      </p:sp>
      <p:sp>
        <p:nvSpPr>
          <p:cNvPr id="375" name="Rounded Rectangle"/>
          <p:cNvSpPr/>
          <p:nvPr/>
        </p:nvSpPr>
        <p:spPr>
          <a:xfrm>
            <a:off x="19315177" y="1969826"/>
            <a:ext cx="3373342" cy="10921069"/>
          </a:xfrm>
          <a:prstGeom prst="roundRect">
            <a:avLst>
              <a:gd name="adj" fmla="val 15000"/>
            </a:avLst>
          </a:prstGeom>
          <a:solidFill>
            <a:srgbClr val="FFFFFF">
              <a:alpha val="8884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77" name="Each Transformer block has two-sublayers…"/>
          <p:cNvSpPr txBox="1">
            <a:spLocks noGrp="1"/>
          </p:cNvSpPr>
          <p:nvPr>
            <p:ph type="body" sz="half" idx="1"/>
          </p:nvPr>
        </p:nvSpPr>
        <p:spPr>
          <a:xfrm>
            <a:off x="2869989" y="3082385"/>
            <a:ext cx="11343511" cy="7962790"/>
          </a:xfrm>
          <a:prstGeom prst="rect">
            <a:avLst/>
          </a:prstGeom>
        </p:spPr>
        <p:txBody>
          <a:bodyPr/>
          <a:lstStyle/>
          <a:p>
            <a:pPr marL="527843" indent="-527843"/>
            <a:r>
              <a:t>Each Transformer block has two-sublayers</a:t>
            </a:r>
          </a:p>
          <a:p>
            <a:pPr marL="972343" lvl="1" indent="-527843"/>
            <a:r>
              <a:t>Multi-Head self-attention</a:t>
            </a:r>
          </a:p>
          <a:p>
            <a:pPr marL="972343" lvl="1" indent="-527843"/>
            <a:r>
              <a:t>2 layer feedforward NN (with ReLU)</a:t>
            </a:r>
          </a:p>
          <a:p>
            <a:pPr marL="527843" indent="-527843"/>
            <a:endParaRPr/>
          </a:p>
          <a:p>
            <a:pPr marL="527843" indent="-527843"/>
            <a:r>
              <a:t>Each sublayer has a residual connection and a layer normalization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972343" lvl="1" indent="-527843"/>
            <a:r>
              <a:t>LayerNorm(x+SubLayer(x))</a:t>
            </a:r>
            <a:endParaRPr sz="1200"/>
          </a:p>
          <a:p>
            <a:pPr marL="972343" lvl="1" indent="-527843"/>
            <a:endParaRPr sz="1200"/>
          </a:p>
          <a:p>
            <a:pPr marL="527843" indent="-527843"/>
            <a:r>
              <a:t>Input layer has a positional encoding</a:t>
            </a:r>
          </a:p>
        </p:txBody>
      </p:sp>
      <p:pic>
        <p:nvPicPr>
          <p:cNvPr id="37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4307" y="7557006"/>
            <a:ext cx="3538599" cy="135233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34D8D13-EF52-6EF9-A7A5-EC9B70361DDE}"/>
                  </a:ext>
                </a:extLst>
              </p14:cNvPr>
              <p14:cNvContentPartPr/>
              <p14:nvPr/>
            </p14:nvContentPartPr>
            <p14:xfrm>
              <a:off x="6671420" y="8902400"/>
              <a:ext cx="11007000" cy="433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34D8D13-EF52-6EF9-A7A5-EC9B70361D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2780" y="8893760"/>
                <a:ext cx="1102464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C3E2CD-25D3-7D0C-6B26-F65BDCCC9D52}"/>
                  </a:ext>
                </a:extLst>
              </p14:cNvPr>
              <p14:cNvContentPartPr/>
              <p14:nvPr/>
            </p14:nvContentPartPr>
            <p14:xfrm>
              <a:off x="6476660" y="8920760"/>
              <a:ext cx="392400" cy="3121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C3E2CD-25D3-7D0C-6B26-F65BDCCC9D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68020" y="8912120"/>
                <a:ext cx="41004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931AE2-5E9D-A8E2-8825-0DC92D08FCDA}"/>
                  </a:ext>
                </a:extLst>
              </p14:cNvPr>
              <p14:cNvContentPartPr/>
              <p14:nvPr/>
            </p14:nvContentPartPr>
            <p14:xfrm>
              <a:off x="8744300" y="7733120"/>
              <a:ext cx="9391680" cy="1423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931AE2-5E9D-A8E2-8825-0DC92D08FC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35300" y="7724480"/>
                <a:ext cx="9409320" cy="14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6D03B54-8C06-1346-7684-24FC95BBC29E}"/>
                  </a:ext>
                </a:extLst>
              </p14:cNvPr>
              <p14:cNvContentPartPr/>
              <p14:nvPr/>
            </p14:nvContentPartPr>
            <p14:xfrm>
              <a:off x="8622980" y="8890880"/>
              <a:ext cx="367560" cy="177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6D03B54-8C06-1346-7684-24FC95BBC29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14340" y="8881880"/>
                <a:ext cx="385200" cy="194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" grpId="0" animBg="1" advAuto="0"/>
      <p:bldP spid="377" grpId="0" build="p" bldLvl="5" animBg="1" advAuto="0"/>
      <p:bldP spid="378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627814" y="5479487"/>
            <a:ext cx="3367555" cy="6127508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Multi-head 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Multi-head self-attention</a:t>
            </a:r>
          </a:p>
        </p:txBody>
      </p:sp>
      <p:grpSp>
        <p:nvGrpSpPr>
          <p:cNvPr id="385" name="Group"/>
          <p:cNvGrpSpPr/>
          <p:nvPr/>
        </p:nvGrpSpPr>
        <p:grpSpPr>
          <a:xfrm>
            <a:off x="3716473" y="3213600"/>
            <a:ext cx="8941198" cy="9094519"/>
            <a:chOff x="-62" y="0"/>
            <a:chExt cx="8941196" cy="9094517"/>
          </a:xfrm>
        </p:grpSpPr>
        <p:sp>
          <p:nvSpPr>
            <p:cNvPr id="382" name="Callout"/>
            <p:cNvSpPr/>
            <p:nvPr/>
          </p:nvSpPr>
          <p:spPr>
            <a:xfrm>
              <a:off x="-63" y="1259411"/>
              <a:ext cx="8941198" cy="783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65" y="0"/>
                  </a:moveTo>
                  <a:cubicBezTo>
                    <a:pt x="17566" y="0"/>
                    <a:pt x="17648" y="93"/>
                    <a:pt x="17648" y="209"/>
                  </a:cubicBezTo>
                  <a:lnTo>
                    <a:pt x="17648" y="10176"/>
                  </a:lnTo>
                  <a:lnTo>
                    <a:pt x="21600" y="10977"/>
                  </a:lnTo>
                  <a:lnTo>
                    <a:pt x="17648" y="11777"/>
                  </a:lnTo>
                  <a:lnTo>
                    <a:pt x="17648" y="21391"/>
                  </a:lnTo>
                  <a:cubicBezTo>
                    <a:pt x="17648" y="21507"/>
                    <a:pt x="17566" y="21600"/>
                    <a:pt x="17465" y="21600"/>
                  </a:cubicBezTo>
                  <a:lnTo>
                    <a:pt x="183" y="21600"/>
                  </a:lnTo>
                  <a:cubicBezTo>
                    <a:pt x="82" y="21600"/>
                    <a:pt x="0" y="21507"/>
                    <a:pt x="0" y="21391"/>
                  </a:cubicBezTo>
                  <a:lnTo>
                    <a:pt x="0" y="209"/>
                  </a:lnTo>
                  <a:cubicBezTo>
                    <a:pt x="0" y="93"/>
                    <a:pt x="82" y="0"/>
                    <a:pt x="183" y="0"/>
                  </a:cubicBezTo>
                  <a:lnTo>
                    <a:pt x="17465" y="0"/>
                  </a:lnTo>
                  <a:close/>
                </a:path>
              </a:pathLst>
            </a:custGeom>
            <a:solidFill>
              <a:srgbClr val="FFFFFF"/>
            </a:solidFill>
            <a:ln w="635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83" name="Screen Shot 2020-03-14 at 7.53.37 PM.png" descr="Screen Shot 2020-03-14 at 7.53.37 PM.png"/>
            <p:cNvPicPr>
              <a:picLocks noChangeAspect="1"/>
            </p:cNvPicPr>
            <p:nvPr/>
          </p:nvPicPr>
          <p:blipFill>
            <a:blip r:embed="rId3"/>
            <a:srcRect l="16054" t="15226" r="16054" b="3142"/>
            <a:stretch>
              <a:fillRect/>
            </a:stretch>
          </p:blipFill>
          <p:spPr>
            <a:xfrm>
              <a:off x="933420" y="1627711"/>
              <a:ext cx="4828122" cy="7098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4" name="Scaled Dot-Product Attention"/>
            <p:cNvSpPr txBox="1"/>
            <p:nvPr/>
          </p:nvSpPr>
          <p:spPr>
            <a:xfrm>
              <a:off x="527460" y="0"/>
              <a:ext cx="6704656" cy="1101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defTabSz="616148">
                <a:defRPr sz="3900"/>
              </a:lvl1pPr>
            </a:lstStyle>
            <a:p>
              <a:r>
                <a:t>Scaled Dot-Product Attention</a:t>
              </a:r>
            </a:p>
          </p:txBody>
        </p:sp>
      </p:grpSp>
      <p:grpSp>
        <p:nvGrpSpPr>
          <p:cNvPr id="391" name="Group"/>
          <p:cNvGrpSpPr/>
          <p:nvPr/>
        </p:nvGrpSpPr>
        <p:grpSpPr>
          <a:xfrm>
            <a:off x="12015566" y="3213600"/>
            <a:ext cx="8945960" cy="9037527"/>
            <a:chOff x="-62" y="0"/>
            <a:chExt cx="8945959" cy="9037525"/>
          </a:xfrm>
        </p:grpSpPr>
        <p:grpSp>
          <p:nvGrpSpPr>
            <p:cNvPr id="389" name="Group"/>
            <p:cNvGrpSpPr/>
            <p:nvPr/>
          </p:nvGrpSpPr>
          <p:grpSpPr>
            <a:xfrm>
              <a:off x="-63" y="-1"/>
              <a:ext cx="8945961" cy="9037527"/>
              <a:chOff x="-62" y="0"/>
              <a:chExt cx="8945959" cy="9037525"/>
            </a:xfrm>
          </p:grpSpPr>
          <p:sp>
            <p:nvSpPr>
              <p:cNvPr id="386" name="Callout"/>
              <p:cNvSpPr/>
              <p:nvPr/>
            </p:nvSpPr>
            <p:spPr>
              <a:xfrm>
                <a:off x="-63" y="1202419"/>
                <a:ext cx="8945961" cy="7835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56" y="0"/>
                    </a:moveTo>
                    <a:cubicBezTo>
                      <a:pt x="17557" y="0"/>
                      <a:pt x="17639" y="93"/>
                      <a:pt x="17639" y="209"/>
                    </a:cubicBezTo>
                    <a:lnTo>
                      <a:pt x="17639" y="9450"/>
                    </a:lnTo>
                    <a:lnTo>
                      <a:pt x="21600" y="10250"/>
                    </a:lnTo>
                    <a:lnTo>
                      <a:pt x="17639" y="11049"/>
                    </a:lnTo>
                    <a:lnTo>
                      <a:pt x="17639" y="21391"/>
                    </a:lnTo>
                    <a:cubicBezTo>
                      <a:pt x="17639" y="21507"/>
                      <a:pt x="17557" y="21600"/>
                      <a:pt x="17456" y="21600"/>
                    </a:cubicBezTo>
                    <a:lnTo>
                      <a:pt x="183" y="21600"/>
                    </a:lnTo>
                    <a:cubicBezTo>
                      <a:pt x="82" y="21600"/>
                      <a:pt x="0" y="21507"/>
                      <a:pt x="0" y="21391"/>
                    </a:cubicBezTo>
                    <a:lnTo>
                      <a:pt x="0" y="209"/>
                    </a:lnTo>
                    <a:cubicBezTo>
                      <a:pt x="0" y="93"/>
                      <a:pt x="82" y="0"/>
                      <a:pt x="183" y="0"/>
                    </a:cubicBezTo>
                    <a:lnTo>
                      <a:pt x="17456" y="0"/>
                    </a:lnTo>
                    <a:close/>
                  </a:path>
                </a:pathLst>
              </a:custGeom>
              <a:noFill/>
              <a:ln w="63500" cap="flat">
                <a:solidFill>
                  <a:schemeClr val="accent1">
                    <a:hueOff val="114395"/>
                    <a:lumOff val="-249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387" name="Screen Shot 2020-03-14 at 7.53.44 PM.png" descr="Screen Shot 2020-03-14 at 7.53.44 PM.png"/>
              <p:cNvPicPr>
                <a:picLocks noChangeAspect="1"/>
              </p:cNvPicPr>
              <p:nvPr/>
            </p:nvPicPr>
            <p:blipFill>
              <a:blip r:embed="rId4"/>
              <a:srcRect l="6758" t="9672" r="2523"/>
              <a:stretch>
                <a:fillRect/>
              </a:stretch>
            </p:blipFill>
            <p:spPr>
              <a:xfrm>
                <a:off x="365764" y="1952156"/>
                <a:ext cx="5424415" cy="67548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88" name="self-attention"/>
              <p:cNvSpPr txBox="1"/>
              <p:nvPr/>
            </p:nvSpPr>
            <p:spPr>
              <a:xfrm>
                <a:off x="587078" y="0"/>
                <a:ext cx="5321940" cy="11015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rmAutofit/>
              </a:bodyPr>
              <a:lstStyle>
                <a:lvl1pPr>
                  <a:defRPr sz="5200"/>
                </a:lvl1pPr>
              </a:lstStyle>
              <a:p>
                <a:r>
                  <a:t>self-attention</a:t>
                </a:r>
              </a:p>
            </p:txBody>
          </p:sp>
        </p:grpSp>
        <p:sp>
          <p:nvSpPr>
            <p:cNvPr id="390" name="Multiple…"/>
            <p:cNvSpPr txBox="1"/>
            <p:nvPr/>
          </p:nvSpPr>
          <p:spPr>
            <a:xfrm>
              <a:off x="5127019" y="2596489"/>
              <a:ext cx="1750414" cy="1729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defTabSz="813315">
                <a:defRPr sz="3564"/>
              </a:pPr>
              <a:r>
                <a:t>Multiple</a:t>
              </a:r>
            </a:p>
            <a:p>
              <a:pPr defTabSz="813315">
                <a:defRPr sz="3564"/>
              </a:pPr>
              <a:r>
                <a:t>Heads</a:t>
              </a:r>
            </a:p>
          </p:txBody>
        </p:sp>
      </p:grpSp>
      <p:sp>
        <p:nvSpPr>
          <p:cNvPr id="3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39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88" y="12742891"/>
            <a:ext cx="6692901" cy="495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2FBE41-65DB-2414-4CDA-A9CA3D0398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663" y="10892271"/>
            <a:ext cx="1031980" cy="14826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4DCD8-002D-3154-F832-3A86E9F17A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5998" y="11895970"/>
            <a:ext cx="1687368" cy="7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B50BB6-FFFE-7199-AADB-9818E9C555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906" y="11302505"/>
            <a:ext cx="2198275" cy="9253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43417C-4854-89D6-DC93-686C301BB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6188" y="11744949"/>
            <a:ext cx="2198275" cy="9253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684B43-5129-8D95-6B22-4C077FF64B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78488" y="12790609"/>
            <a:ext cx="2198275" cy="925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42E666-3AF6-9415-08FD-E2650B03F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3098" y="11805083"/>
            <a:ext cx="2198275" cy="92539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E67235B-F75D-4934-6514-F0813D84966F}"/>
              </a:ext>
            </a:extLst>
          </p:cNvPr>
          <p:cNvGrpSpPr/>
          <p:nvPr/>
        </p:nvGrpSpPr>
        <p:grpSpPr>
          <a:xfrm>
            <a:off x="17424260" y="7326680"/>
            <a:ext cx="1311120" cy="1073520"/>
            <a:chOff x="17424260" y="7326680"/>
            <a:chExt cx="1311120" cy="107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D38F869-1BDE-AF5B-F97E-D8E9728C901B}"/>
                    </a:ext>
                  </a:extLst>
                </p14:cNvPr>
                <p14:cNvContentPartPr/>
                <p14:nvPr/>
              </p14:nvContentPartPr>
              <p14:xfrm>
                <a:off x="17424260" y="7326680"/>
                <a:ext cx="1311120" cy="22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D38F869-1BDE-AF5B-F97E-D8E9728C901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7415260" y="7318040"/>
                  <a:ext cx="13287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03F6D2D-F378-D3A7-FD19-C13450289C8F}"/>
                    </a:ext>
                  </a:extLst>
                </p14:cNvPr>
                <p14:cNvContentPartPr/>
                <p14:nvPr/>
              </p14:nvContentPartPr>
              <p14:xfrm>
                <a:off x="17663660" y="7391120"/>
                <a:ext cx="515520" cy="9136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03F6D2D-F378-D3A7-FD19-C13450289C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655020" y="7382480"/>
                  <a:ext cx="533160" cy="9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4058EDE-C998-565F-D961-CE916EA3244B}"/>
                    </a:ext>
                  </a:extLst>
                </p14:cNvPr>
                <p14:cNvContentPartPr/>
                <p14:nvPr/>
              </p14:nvContentPartPr>
              <p14:xfrm>
                <a:off x="17621180" y="8165840"/>
                <a:ext cx="145800" cy="234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4058EDE-C998-565F-D961-CE916EA324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612180" y="8157200"/>
                  <a:ext cx="163440" cy="252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" grpId="0" animBg="1" advAuto="0"/>
      <p:bldP spid="391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elf Attention"/>
          <p:cNvSpPr txBox="1">
            <a:spLocks noGrp="1"/>
          </p:cNvSpPr>
          <p:nvPr>
            <p:ph type="title"/>
          </p:nvPr>
        </p:nvSpPr>
        <p:spPr>
          <a:xfrm>
            <a:off x="4387453" y="299150"/>
            <a:ext cx="15609094" cy="1817657"/>
          </a:xfrm>
          <a:prstGeom prst="rect">
            <a:avLst/>
          </a:prstGeom>
        </p:spPr>
        <p:txBody>
          <a:bodyPr/>
          <a:lstStyle>
            <a:lvl1pPr>
              <a:defRPr sz="7000"/>
            </a:lvl1pPr>
          </a:lstStyle>
          <a:p>
            <a:r>
              <a:t>Self Attention</a:t>
            </a:r>
          </a:p>
        </p:txBody>
      </p:sp>
      <p:sp>
        <p:nvSpPr>
          <p:cNvPr id="430" name="(also referred to as Intra-Attention)"/>
          <p:cNvSpPr txBox="1"/>
          <p:nvPr/>
        </p:nvSpPr>
        <p:spPr>
          <a:xfrm>
            <a:off x="8015764" y="1687609"/>
            <a:ext cx="8662962" cy="11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(also referred to as Intra-Attention)</a:t>
            </a:r>
          </a:p>
        </p:txBody>
      </p:sp>
      <p:pic>
        <p:nvPicPr>
          <p:cNvPr id="431" name="Screen Shot 2020-03-14 at 7.25.59 PM.png" descr="Screen Shot 2020-03-14 at 7.25.5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416" y="5607837"/>
            <a:ext cx="9698183" cy="7152410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Self-attention: let’s use each word as query and compute the attention with all the other words (other words are the keys and values)"/>
          <p:cNvSpPr txBox="1"/>
          <p:nvPr/>
        </p:nvSpPr>
        <p:spPr>
          <a:xfrm>
            <a:off x="3034447" y="3271116"/>
            <a:ext cx="15765687" cy="1182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marL="579119" indent="-579119" algn="l" defTabSz="788669">
              <a:spcBef>
                <a:spcPts val="1300"/>
              </a:spcBef>
              <a:buSzPct val="145000"/>
              <a:buChar char="•"/>
              <a:defRPr sz="3648">
                <a:latin typeface="Georgia"/>
                <a:ea typeface="Georgia"/>
                <a:cs typeface="Georgia"/>
                <a:sym typeface="Georgia"/>
              </a:defRPr>
            </a:pPr>
            <a:r>
              <a:rPr b="1"/>
              <a:t>Self-attention</a:t>
            </a:r>
            <a:r>
              <a:t>: let’s use each word as </a:t>
            </a:r>
            <a:r>
              <a:rPr>
                <a:solidFill>
                  <a:srgbClr val="9919E4"/>
                </a:solidFill>
              </a:rPr>
              <a:t>query</a:t>
            </a:r>
            <a:r>
              <a:t> and compute the attention with all the other words (other words are the </a:t>
            </a:r>
            <a:r>
              <a: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keys</a:t>
            </a:r>
            <a:r>
              <a:t> and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values</a:t>
            </a:r>
            <a:r>
              <a:t>)</a:t>
            </a:r>
          </a:p>
        </p:txBody>
      </p:sp>
      <p:sp>
        <p:nvSpPr>
          <p:cNvPr id="433" name="= the word vectors themselves select each other"/>
          <p:cNvSpPr txBox="1"/>
          <p:nvPr/>
        </p:nvSpPr>
        <p:spPr>
          <a:xfrm>
            <a:off x="5512390" y="4493710"/>
            <a:ext cx="10454366" cy="1182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= the word vectors themselves select each other</a:t>
            </a:r>
          </a:p>
        </p:txBody>
      </p:sp>
      <p:sp>
        <p:nvSpPr>
          <p:cNvPr id="4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43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8498" y="5716304"/>
            <a:ext cx="8897974" cy="6659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0B524F-2E3C-F662-F407-349F174A0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8975" y="8184606"/>
            <a:ext cx="1601217" cy="22274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94DEB8-87A7-43BA-2F6C-7C2679938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7375" y="5744264"/>
            <a:ext cx="1601217" cy="222747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roup"/>
          <p:cNvGrpSpPr/>
          <p:nvPr/>
        </p:nvGrpSpPr>
        <p:grpSpPr>
          <a:xfrm>
            <a:off x="14781538" y="3543317"/>
            <a:ext cx="8945882" cy="8863910"/>
            <a:chOff x="0" y="0"/>
            <a:chExt cx="8945881" cy="8863908"/>
          </a:xfrm>
        </p:grpSpPr>
        <p:pic>
          <p:nvPicPr>
            <p:cNvPr id="445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38457"/>
              <a:ext cx="6556515" cy="74254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6" name="Stack into matrices and compute all at once!"/>
            <p:cNvSpPr txBox="1"/>
            <p:nvPr/>
          </p:nvSpPr>
          <p:spPr>
            <a:xfrm>
              <a:off x="2495429" y="-1"/>
              <a:ext cx="6450453" cy="12222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t>Stack into matrices and compute all at once!</a:t>
              </a:r>
            </a:p>
          </p:txBody>
        </p:sp>
      </p:grpSp>
      <p:sp>
        <p:nvSpPr>
          <p:cNvPr id="448" name="How to get key-value-query for each word?"/>
          <p:cNvSpPr txBox="1">
            <a:spLocks noGrp="1"/>
          </p:cNvSpPr>
          <p:nvPr>
            <p:ph type="title"/>
          </p:nvPr>
        </p:nvSpPr>
        <p:spPr>
          <a:xfrm>
            <a:off x="3713922" y="357187"/>
            <a:ext cx="17332419" cy="1952626"/>
          </a:xfrm>
          <a:prstGeom prst="rect">
            <a:avLst/>
          </a:prstGeom>
        </p:spPr>
        <p:txBody>
          <a:bodyPr/>
          <a:lstStyle/>
          <a:p>
            <a:r>
              <a:t>How to get </a:t>
            </a:r>
            <a:r>
              <a: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t>-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value</a:t>
            </a:r>
            <a:r>
              <a:t>-</a:t>
            </a:r>
            <a:r>
              <a:rPr>
                <a:solidFill>
                  <a:srgbClr val="9919E4"/>
                </a:solidFill>
              </a:rPr>
              <a:t>query </a:t>
            </a:r>
            <a:r>
              <a:t>for each word?</a:t>
            </a:r>
          </a:p>
        </p:txBody>
      </p:sp>
      <p:sp>
        <p:nvSpPr>
          <p:cNvPr id="449" name="For each word, we have vectors for the key-value-query…"/>
          <p:cNvSpPr txBox="1">
            <a:spLocks noGrp="1"/>
          </p:cNvSpPr>
          <p:nvPr>
            <p:ph type="body" sz="quarter" idx="1"/>
          </p:nvPr>
        </p:nvSpPr>
        <p:spPr>
          <a:xfrm>
            <a:off x="905252" y="2528616"/>
            <a:ext cx="15609095" cy="26814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56180" indent="-556180" defTabSz="747593">
              <a:spcBef>
                <a:spcPts val="3800"/>
              </a:spcBef>
              <a:buClr>
                <a:schemeClr val="accent1">
                  <a:lumOff val="-13575"/>
                </a:schemeClr>
              </a:buClr>
              <a:buChar char="‣"/>
              <a:defRPr sz="4004"/>
            </a:pPr>
            <a:r>
              <a:t>For each word, we have vectors for the </a:t>
            </a:r>
            <a:r>
              <a: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t>-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value</a:t>
            </a:r>
            <a:r>
              <a:t>-</a:t>
            </a:r>
            <a:r>
              <a:rPr>
                <a:solidFill>
                  <a:srgbClr val="9919E4"/>
                </a:solidFill>
              </a:rPr>
              <a:t>query </a:t>
            </a:r>
          </a:p>
          <a:p>
            <a:pPr marL="556180" indent="-556180" defTabSz="747593">
              <a:spcBef>
                <a:spcPts val="3800"/>
              </a:spcBef>
              <a:buClr>
                <a:schemeClr val="accent1">
                  <a:lumOff val="-13575"/>
                </a:schemeClr>
              </a:buClr>
              <a:buChar char="‣"/>
              <a:defRPr sz="4004"/>
            </a:pPr>
            <a:r>
              <a:t>These vectors are created by multiplying the word embedding by trained weight matrices</a:t>
            </a:r>
          </a:p>
        </p:txBody>
      </p:sp>
      <p:sp>
        <p:nvSpPr>
          <p:cNvPr id="4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4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381" y="5907997"/>
            <a:ext cx="10251326" cy="6467122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(figure credit: Jay Alammar…"/>
          <p:cNvSpPr txBox="1"/>
          <p:nvPr/>
        </p:nvSpPr>
        <p:spPr>
          <a:xfrm>
            <a:off x="14489866" y="12058546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4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5"/>
              </a:rPr>
              <a:t>http://jalammar.github.io/illustrated-transformer/</a:t>
            </a:r>
            <a: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C727D7-81BA-349E-8806-1B09D88D8403}"/>
              </a:ext>
            </a:extLst>
          </p:cNvPr>
          <p:cNvGrpSpPr/>
          <p:nvPr/>
        </p:nvGrpSpPr>
        <p:grpSpPr>
          <a:xfrm>
            <a:off x="6006860" y="7073600"/>
            <a:ext cx="4396320" cy="724320"/>
            <a:chOff x="6006860" y="7073600"/>
            <a:chExt cx="4396320" cy="72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BA33599-1584-FC23-64D6-C33AA8888898}"/>
                    </a:ext>
                  </a:extLst>
                </p14:cNvPr>
                <p14:cNvContentPartPr/>
                <p14:nvPr/>
              </p14:nvContentPartPr>
              <p14:xfrm>
                <a:off x="6464060" y="7073600"/>
                <a:ext cx="1773720" cy="421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BA33599-1584-FC23-64D6-C33AA888889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455420" y="7064960"/>
                  <a:ext cx="179136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5ADDFAB-0E68-D739-C427-520B6D754C20}"/>
                    </a:ext>
                  </a:extLst>
                </p14:cNvPr>
                <p14:cNvContentPartPr/>
                <p14:nvPr/>
              </p14:nvContentPartPr>
              <p14:xfrm>
                <a:off x="8318420" y="7394360"/>
                <a:ext cx="485640" cy="329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5ADDFAB-0E68-D739-C427-520B6D754C2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09420" y="7385720"/>
                  <a:ext cx="50328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2AA64AB-5D83-66FF-081C-2565788F459A}"/>
                    </a:ext>
                  </a:extLst>
                </p14:cNvPr>
                <p14:cNvContentPartPr/>
                <p14:nvPr/>
              </p14:nvContentPartPr>
              <p14:xfrm>
                <a:off x="8445500" y="7441880"/>
                <a:ext cx="236880" cy="2462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2AA64AB-5D83-66FF-081C-2565788F459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436500" y="7433240"/>
                  <a:ext cx="2545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88CB71F-F661-24EB-86BC-EF744466DA25}"/>
                    </a:ext>
                  </a:extLst>
                </p14:cNvPr>
                <p14:cNvContentPartPr/>
                <p14:nvPr/>
              </p14:nvContentPartPr>
              <p14:xfrm>
                <a:off x="8307980" y="7480040"/>
                <a:ext cx="328320" cy="156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88CB71F-F661-24EB-86BC-EF744466DA2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98980" y="7471400"/>
                  <a:ext cx="3459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CBD7E3F-6452-3A62-641F-689552AAE4FC}"/>
                    </a:ext>
                  </a:extLst>
                </p14:cNvPr>
                <p14:cNvContentPartPr/>
                <p14:nvPr/>
              </p14:nvContentPartPr>
              <p14:xfrm>
                <a:off x="7834220" y="7404080"/>
                <a:ext cx="225720" cy="173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CBD7E3F-6452-3A62-641F-689552AAE4F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25220" y="7395080"/>
                  <a:ext cx="2433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6D25C1A-D8CF-183C-8E03-45C2754633DF}"/>
                    </a:ext>
                  </a:extLst>
                </p14:cNvPr>
                <p14:cNvContentPartPr/>
                <p14:nvPr/>
              </p14:nvContentPartPr>
              <p14:xfrm>
                <a:off x="8826380" y="7581560"/>
                <a:ext cx="1576800" cy="2163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6D25C1A-D8CF-183C-8E03-45C2754633D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817380" y="7572920"/>
                  <a:ext cx="15944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7093D04-B2C2-6AFC-8112-D793DB6C267B}"/>
                    </a:ext>
                  </a:extLst>
                </p14:cNvPr>
                <p14:cNvContentPartPr/>
                <p14:nvPr/>
              </p14:nvContentPartPr>
              <p14:xfrm>
                <a:off x="9141740" y="7568600"/>
                <a:ext cx="256320" cy="1393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7093D04-B2C2-6AFC-8112-D793DB6C267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33100" y="7559600"/>
                  <a:ext cx="2739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00012A2-603B-8112-9E54-C5663447878F}"/>
                    </a:ext>
                  </a:extLst>
                </p14:cNvPr>
                <p14:cNvContentPartPr/>
                <p14:nvPr/>
              </p14:nvContentPartPr>
              <p14:xfrm>
                <a:off x="6192980" y="7587320"/>
                <a:ext cx="2214720" cy="1764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00012A2-603B-8112-9E54-C5663447878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83980" y="7578680"/>
                  <a:ext cx="22323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5CBCDFC-F09D-92C7-A2C8-5CC102FE1E0C}"/>
                    </a:ext>
                  </a:extLst>
                </p14:cNvPr>
                <p14:cNvContentPartPr/>
                <p14:nvPr/>
              </p14:nvContentPartPr>
              <p14:xfrm>
                <a:off x="6006860" y="7619720"/>
                <a:ext cx="422280" cy="170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5CBCDFC-F09D-92C7-A2C8-5CC102FE1E0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98220" y="7611080"/>
                  <a:ext cx="439920" cy="1879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" grpId="0" animBg="1" advAuto="0"/>
      <p:bldP spid="449" grpId="0" animBg="1" advAuto="0"/>
      <p:bldP spid="451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327" y="574204"/>
            <a:ext cx="13303906" cy="12643792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Rectangle"/>
          <p:cNvSpPr/>
          <p:nvPr/>
        </p:nvSpPr>
        <p:spPr>
          <a:xfrm>
            <a:off x="1638229" y="6270625"/>
            <a:ext cx="11964173" cy="2198595"/>
          </a:xfrm>
          <a:prstGeom prst="rect">
            <a:avLst/>
          </a:prstGeom>
          <a:ln w="1016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6" name="Can be any kind of attention function…"/>
          <p:cNvSpPr txBox="1"/>
          <p:nvPr/>
        </p:nvSpPr>
        <p:spPr>
          <a:xfrm>
            <a:off x="13819043" y="5985507"/>
            <a:ext cx="8153825" cy="276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11187" indent="-611187" algn="l">
              <a:buSzPct val="145000"/>
              <a:buChar char="•"/>
            </a:pPr>
            <a:r>
              <a:rPr dirty="0"/>
              <a:t>Can be any kind of attention function</a:t>
            </a:r>
          </a:p>
          <a:p>
            <a:pPr marL="611187" indent="-611187" algn="l">
              <a:buSzPct val="145000"/>
              <a:buChar char="•"/>
            </a:pPr>
            <a:r>
              <a:rPr dirty="0"/>
              <a:t>For transformers, this is the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scaled dot-product attention </a:t>
            </a:r>
          </a:p>
        </p:txBody>
      </p:sp>
      <p:sp>
        <p:nvSpPr>
          <p:cNvPr id="457" name="(figure credit: Jay Alammar…"/>
          <p:cNvSpPr txBox="1"/>
          <p:nvPr/>
        </p:nvSpPr>
        <p:spPr>
          <a:xfrm>
            <a:off x="14509212" y="11787709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4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5"/>
              </a:rPr>
              <a:t>http://jalammar.github.io/illustrated-transformer/</a:t>
            </a:r>
            <a:r>
              <a:t>)</a:t>
            </a:r>
          </a:p>
        </p:txBody>
      </p:sp>
      <p:sp>
        <p:nvSpPr>
          <p:cNvPr id="458" name="Rectangle"/>
          <p:cNvSpPr/>
          <p:nvPr/>
        </p:nvSpPr>
        <p:spPr>
          <a:xfrm>
            <a:off x="9669332" y="698500"/>
            <a:ext cx="3835365" cy="5293534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59" name="Rectangle"/>
          <p:cNvSpPr/>
          <p:nvPr/>
        </p:nvSpPr>
        <p:spPr>
          <a:xfrm>
            <a:off x="9669332" y="11787709"/>
            <a:ext cx="3835365" cy="1122097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0" name="Rectangle"/>
          <p:cNvSpPr/>
          <p:nvPr/>
        </p:nvSpPr>
        <p:spPr>
          <a:xfrm>
            <a:off x="9796332" y="825500"/>
            <a:ext cx="3835365" cy="5293534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1" name="query, key, and value vectors created by multiplying learned weight matrices with embedding"/>
          <p:cNvSpPr txBox="1"/>
          <p:nvPr/>
        </p:nvSpPr>
        <p:spPr>
          <a:xfrm>
            <a:off x="10637759" y="1960852"/>
            <a:ext cx="9738487" cy="276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11187" indent="-611187" algn="l">
              <a:buSzPct val="145000"/>
              <a:buChar char="•"/>
            </a:pPr>
            <a:r>
              <a:t>query, </a:t>
            </a:r>
            <a:r>
              <a: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t>, and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value</a:t>
            </a:r>
            <a:r>
              <a:t> vectors created by multiplying learned weight matrices with embedding</a:t>
            </a:r>
          </a:p>
        </p:txBody>
      </p:sp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" grpId="0" animBg="1" advAuto="0"/>
      <p:bldP spid="456" grpId="0" animBg="1" advAuto="0"/>
      <p:bldP spid="461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caled dot-product attention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767793"/>
          </a:xfrm>
          <a:prstGeom prst="rect">
            <a:avLst/>
          </a:prstGeom>
        </p:spPr>
        <p:txBody>
          <a:bodyPr/>
          <a:lstStyle/>
          <a:p>
            <a:r>
              <a:t>Scaled dot-product attention</a:t>
            </a:r>
          </a:p>
        </p:txBody>
      </p:sp>
      <p:sp>
        <p:nvSpPr>
          <p:cNvPr id="476" name="Rectangle"/>
          <p:cNvSpPr/>
          <p:nvPr/>
        </p:nvSpPr>
        <p:spPr>
          <a:xfrm>
            <a:off x="4326408" y="12036805"/>
            <a:ext cx="819501" cy="923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7" name="Assume keys   and query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895840" y="3032767"/>
                <a:ext cx="17740774" cy="8739065"/>
              </a:xfrm>
              <a:prstGeom prst="rect">
                <a:avLst/>
              </a:prstGeom>
            </p:spPr>
            <p:txBody>
              <a:bodyPr anchor="t"/>
              <a:lstStyle/>
              <a:p>
                <a:pPr>
                  <a:buClr>
                    <a:schemeClr val="accent1">
                      <a:lumOff val="-13575"/>
                    </a:schemeClr>
                  </a:buClr>
                  <a:buChar char="‣"/>
                </a:pPr>
                <a:r>
                  <a:t>Assume keys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,...,</m:t>
                    </m:r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t> and query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𝐪</m:t>
                    </m:r>
                  </m:oMath>
                </a14:m>
                <a:endParaRPr/>
              </a:p>
              <a:p>
                <a:pPr marL="873125" indent="-873125">
                  <a:buSzPct val="100000"/>
                  <a:buAutoNum type="arabicPeriod"/>
                </a:pPr>
                <a:r>
                  <a:rPr b="1"/>
                  <a:t>Dot-product attention</a:t>
                </a:r>
                <a:r>
                  <a:t> (assumes equal dimensions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t> and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𝐪</m:t>
                    </m:r>
                  </m:oMath>
                </a14:m>
                <a:r>
                  <a:t>):</a:t>
                </a:r>
                <a:br/>
                <a:r>
                  <a:t>                  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𝐪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p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 </a:t>
                </a:r>
              </a:p>
              <a:p>
                <a:pPr marL="873125" indent="-873125">
                  <a:buSzPct val="100000"/>
                  <a:buAutoNum type="arabicPeriod"/>
                </a:pPr>
                <a:r>
                  <a:rPr b="1"/>
                  <a:t>Scaled dot-product attention:</a:t>
                </a:r>
                <a:br/>
                <a:r>
                  <a:t>                  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𝐪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sz="5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𝐪</m:t>
                            </m:r>
                          </m:e>
                          <m:sup>
                            <m: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sz="5300" i="1">
                                <a:solidFill>
                                  <a:srgbClr val="0075B9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rad>
                      </m:den>
                    </m:f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5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 </a:t>
                </a:r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477" name="Assume keys   and query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95840" y="3032767"/>
                <a:ext cx="17740774" cy="8739065"/>
              </a:xfrm>
              <a:prstGeom prst="rect">
                <a:avLst/>
              </a:prstGeom>
              <a:blipFill>
                <a:blip r:embed="rId3"/>
                <a:stretch>
                  <a:fillRect l="-5670" t="-1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8" name="Scaled dot product will perform well…"/>
          <p:cNvSpPr txBox="1"/>
          <p:nvPr/>
        </p:nvSpPr>
        <p:spPr>
          <a:xfrm>
            <a:off x="13450431" y="9420886"/>
            <a:ext cx="9158403" cy="1448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Scaled dot product will perform well</a:t>
            </a:r>
          </a:p>
          <a:p>
            <a:pPr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for larger dimensions</a:t>
            </a:r>
          </a:p>
        </p:txBody>
      </p:sp>
      <p:sp>
        <p:nvSpPr>
          <p:cNvPr id="479" name="Scaling factor: d = dimension of hidden state"/>
          <p:cNvSpPr txBox="1"/>
          <p:nvPr/>
        </p:nvSpPr>
        <p:spPr>
          <a:xfrm>
            <a:off x="12187237" y="10926559"/>
            <a:ext cx="1135895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Scaling factor: d = dimension of hidden state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0" name="Scale of dot product (of random vectors)…"/>
              <p:cNvSpPr txBox="1"/>
              <p:nvPr/>
            </p:nvSpPr>
            <p:spPr>
              <a:xfrm>
                <a:off x="13569232" y="5393389"/>
                <a:ext cx="10277680" cy="36795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>
                  <a:defRPr>
                    <a:solidFill>
                      <a:srgbClr val="5E5E5E"/>
                    </a:solidFill>
                  </a:defRPr>
                </a:pPr>
                <a:r>
                  <a:rPr dirty="0"/>
                  <a:t>Scale of dot product (of random vectors)</a:t>
                </a:r>
              </a:p>
              <a:p>
                <a:pPr>
                  <a:defRPr>
                    <a:solidFill>
                      <a:srgbClr val="5E5E5E"/>
                    </a:solidFill>
                  </a:defRPr>
                </a:pPr>
                <a:r>
                  <a:rPr dirty="0"/>
                  <a:t>increases (proportional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sz="53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sz="5300" i="1">
                            <a:solidFill>
                              <a:srgbClr val="5E5E5E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rad>
                  </m:oMath>
                </a14:m>
                <a:r>
                  <a:rPr dirty="0"/>
                  <a:t>)</a:t>
                </a:r>
              </a:p>
              <a:p>
                <a:pPr>
                  <a:defRPr>
                    <a:solidFill>
                      <a:srgbClr val="5E5E5E"/>
                    </a:solidFill>
                  </a:defRPr>
                </a:pPr>
                <a:r>
                  <a:rPr dirty="0"/>
                  <a:t>as dimension gets larger</a:t>
                </a:r>
              </a:p>
              <a:p>
                <a:pPr>
                  <a:defRPr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:r>
                  <a:rPr dirty="0"/>
                  <a:t>Perform poorly for large </a:t>
                </a:r>
                <a:r>
                  <a:rPr i="1" dirty="0"/>
                  <a:t>d</a:t>
                </a:r>
              </a:p>
              <a:p>
                <a:pPr>
                  <a:defRPr>
                    <a:solidFill>
                      <a:schemeClr val="accent5">
                        <a:lumOff val="-29866"/>
                      </a:schemeClr>
                    </a:solidFill>
                  </a:defRPr>
                </a:pPr>
                <a:r>
                  <a:rPr dirty="0" err="1"/>
                  <a:t>Softmax</a:t>
                </a:r>
                <a:r>
                  <a:rPr dirty="0"/>
                  <a:t> has small gradient</a:t>
                </a:r>
              </a:p>
            </p:txBody>
          </p:sp>
        </mc:Choice>
        <mc:Fallback>
          <p:sp>
            <p:nvSpPr>
              <p:cNvPr id="480" name="Scale of dot product (of random vectors)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9232" y="5393389"/>
                <a:ext cx="10277680" cy="3679525"/>
              </a:xfrm>
              <a:prstGeom prst="rect">
                <a:avLst/>
              </a:prstGeom>
              <a:blipFill>
                <a:blip r:embed="rId4"/>
                <a:stretch>
                  <a:fillRect l="-1898" t="-3483" r="-1839" b="-762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71416-ED96-2634-2048-05C2D0501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89" y="7953744"/>
            <a:ext cx="6346312" cy="55233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DF9EAB9-AB86-713E-03DC-815101157767}"/>
                  </a:ext>
                </a:extLst>
              </p14:cNvPr>
              <p14:cNvContentPartPr/>
              <p14:nvPr/>
            </p14:nvContentPartPr>
            <p14:xfrm>
              <a:off x="1282580" y="6743480"/>
              <a:ext cx="147960" cy="37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DF9EAB9-AB86-713E-03DC-81510115776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73580" y="6734840"/>
                <a:ext cx="16560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60405AC-3026-B111-8C0F-F7669B32666E}"/>
                  </a:ext>
                </a:extLst>
              </p14:cNvPr>
              <p14:cNvContentPartPr/>
              <p14:nvPr/>
            </p14:nvContentPartPr>
            <p14:xfrm>
              <a:off x="1803140" y="6502280"/>
              <a:ext cx="64800" cy="340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60405AC-3026-B111-8C0F-F7669B3266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94500" y="6493280"/>
                <a:ext cx="8244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03E7FE1-0557-6405-D64B-B253EEA28CC9}"/>
                  </a:ext>
                </a:extLst>
              </p14:cNvPr>
              <p14:cNvContentPartPr/>
              <p14:nvPr/>
            </p14:nvContentPartPr>
            <p14:xfrm>
              <a:off x="2069180" y="6845000"/>
              <a:ext cx="97200" cy="159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03E7FE1-0557-6405-D64B-B253EEA28CC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60540" y="6836360"/>
                <a:ext cx="114840" cy="1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0B3B738-F0EE-FFD3-F30A-B2B052D634F4}"/>
              </a:ext>
            </a:extLst>
          </p:cNvPr>
          <p:cNvGrpSpPr/>
          <p:nvPr/>
        </p:nvGrpSpPr>
        <p:grpSpPr>
          <a:xfrm>
            <a:off x="940220" y="6273680"/>
            <a:ext cx="487080" cy="1011240"/>
            <a:chOff x="940220" y="6273680"/>
            <a:chExt cx="487080" cy="101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A579B25-9931-5463-717E-5A34760F4276}"/>
                    </a:ext>
                  </a:extLst>
                </p14:cNvPr>
                <p14:cNvContentPartPr/>
                <p14:nvPr/>
              </p14:nvContentPartPr>
              <p14:xfrm>
                <a:off x="1092140" y="6324440"/>
                <a:ext cx="335160" cy="13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A579B25-9931-5463-717E-5A34760F427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83140" y="6315440"/>
                  <a:ext cx="352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05F50E1-ACE1-F9A0-EAE5-1DA074544B91}"/>
                    </a:ext>
                  </a:extLst>
                </p14:cNvPr>
                <p14:cNvContentPartPr/>
                <p14:nvPr/>
              </p14:nvContentPartPr>
              <p14:xfrm>
                <a:off x="940220" y="6273680"/>
                <a:ext cx="330120" cy="10112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05F50E1-ACE1-F9A0-EAE5-1DA074544B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31220" y="6264680"/>
                  <a:ext cx="347760" cy="10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A75743-C2BC-35FF-3904-4145EAC035F5}"/>
              </a:ext>
            </a:extLst>
          </p:cNvPr>
          <p:cNvGrpSpPr/>
          <p:nvPr/>
        </p:nvGrpSpPr>
        <p:grpSpPr>
          <a:xfrm>
            <a:off x="2552660" y="6362600"/>
            <a:ext cx="650880" cy="1069920"/>
            <a:chOff x="2552660" y="6362600"/>
            <a:chExt cx="650880" cy="106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B4D531A-047D-9DF8-237A-FB960842E765}"/>
                    </a:ext>
                  </a:extLst>
                </p14:cNvPr>
                <p14:cNvContentPartPr/>
                <p14:nvPr/>
              </p14:nvContentPartPr>
              <p14:xfrm>
                <a:off x="2552660" y="6540440"/>
                <a:ext cx="66600" cy="4568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B4D531A-047D-9DF8-237A-FB960842E76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543660" y="6531440"/>
                  <a:ext cx="8424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B724F8D-4CA1-EE49-C98B-D318FE7DFF84}"/>
                    </a:ext>
                  </a:extLst>
                </p14:cNvPr>
                <p14:cNvContentPartPr/>
                <p14:nvPr/>
              </p14:nvContentPartPr>
              <p14:xfrm>
                <a:off x="2843900" y="6362600"/>
                <a:ext cx="359640" cy="10699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B724F8D-4CA1-EE49-C98B-D318FE7DFF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834900" y="6353600"/>
                  <a:ext cx="377280" cy="1087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" grpId="0" animBg="1" advAuto="0"/>
      <p:bldP spid="479" grpId="0" animBg="1" advAuto="0"/>
      <p:bldP spid="480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Why scale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scaled?</a:t>
            </a:r>
          </a:p>
        </p:txBody>
      </p:sp>
      <p:sp>
        <p:nvSpPr>
          <p:cNvPr id="517" name="Large values can cause softmax to saturate…"/>
          <p:cNvSpPr txBox="1">
            <a:spLocks noGrp="1"/>
          </p:cNvSpPr>
          <p:nvPr>
            <p:ph type="body" sz="quarter" idx="1"/>
          </p:nvPr>
        </p:nvSpPr>
        <p:spPr>
          <a:xfrm>
            <a:off x="713416" y="2985853"/>
            <a:ext cx="4296930" cy="8840391"/>
          </a:xfrm>
          <a:prstGeom prst="rect">
            <a:avLst/>
          </a:prstGeom>
        </p:spPr>
        <p:txBody>
          <a:bodyPr/>
          <a:lstStyle/>
          <a:p>
            <a:pPr marL="501173" indent="-501173" defTabSz="673655">
              <a:spcBef>
                <a:spcPts val="3400"/>
              </a:spcBef>
              <a:defRPr sz="3607"/>
            </a:pPr>
            <a:r>
              <a:t>Large values can cause softmax to saturate</a:t>
            </a:r>
          </a:p>
          <a:p>
            <a:pPr marL="501173" indent="-501173" defTabSz="673655">
              <a:spcBef>
                <a:spcPts val="3400"/>
              </a:spcBef>
              <a:defRPr sz="3607"/>
            </a:pPr>
            <a:r>
              <a:t>Large dimensions, more likely to have outlier values (high variance)</a:t>
            </a:r>
          </a:p>
          <a:p>
            <a:pPr marL="501173" indent="-501173" defTabSz="673655">
              <a:spcBef>
                <a:spcPts val="3400"/>
              </a:spcBef>
              <a:defRPr sz="3607"/>
            </a:pPr>
            <a:r>
              <a:t>Scaling helps to bring the variance down</a:t>
            </a:r>
          </a:p>
        </p:txBody>
      </p:sp>
      <p:sp>
        <p:nvSpPr>
          <p:cNvPr id="5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pic>
        <p:nvPicPr>
          <p:cNvPr id="519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287" y="2519890"/>
            <a:ext cx="18458820" cy="9772317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https://apxml.com/courses/foundations-transformers-architecture/chapter-2-attention-mechanism-core-concepts/scaled-dot-product-attention"/>
          <p:cNvSpPr txBox="1"/>
          <p:nvPr/>
        </p:nvSpPr>
        <p:spPr>
          <a:xfrm>
            <a:off x="3721753" y="12443658"/>
            <a:ext cx="18062042" cy="47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457200">
              <a:lnSpc>
                <a:spcPct val="117999"/>
              </a:lnSpc>
              <a:defRPr sz="2200"/>
            </a:lvl1pPr>
          </a:lstStyle>
          <a:p>
            <a:r>
              <a:t>https://apxml.com/courses/foundations-transformers-architecture/chapter-2-attention-mechanism-core-concepts/scaled-dot-product-attention</a:t>
            </a:r>
          </a:p>
        </p:txBody>
      </p:sp>
    </p:spTree>
    <p:extLst>
      <p:ext uri="{BB962C8B-B14F-4D97-AF65-F5344CB8AC3E}">
        <p14:creationId xmlns:p14="http://schemas.microsoft.com/office/powerpoint/2010/main" val="245410297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327" y="574204"/>
            <a:ext cx="13303906" cy="12643792"/>
          </a:xfrm>
          <a:prstGeom prst="rect">
            <a:avLst/>
          </a:prstGeom>
          <a:ln w="12700">
            <a:miter lim="400000"/>
          </a:ln>
        </p:spPr>
      </p:pic>
      <p:sp>
        <p:nvSpPr>
          <p:cNvPr id="493" name="Rectangle"/>
          <p:cNvSpPr/>
          <p:nvPr/>
        </p:nvSpPr>
        <p:spPr>
          <a:xfrm>
            <a:off x="1638229" y="6270625"/>
            <a:ext cx="11964173" cy="2198595"/>
          </a:xfrm>
          <a:prstGeom prst="rect">
            <a:avLst/>
          </a:prstGeom>
          <a:ln w="1016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4" name="Can be any kind of attention function…"/>
          <p:cNvSpPr txBox="1"/>
          <p:nvPr/>
        </p:nvSpPr>
        <p:spPr>
          <a:xfrm>
            <a:off x="13819043" y="5985507"/>
            <a:ext cx="8153825" cy="276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11187" indent="-611187" algn="l">
              <a:buSzPct val="145000"/>
              <a:buChar char="•"/>
            </a:pPr>
            <a:r>
              <a:t>Can be any kind of attention function</a:t>
            </a:r>
          </a:p>
          <a:p>
            <a:pPr marL="611187" indent="-611187" algn="l">
              <a:buSzPct val="145000"/>
              <a:buChar char="•"/>
            </a:pPr>
            <a:r>
              <a:t>For transformers, this is the 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scaled dot-product attention </a:t>
            </a:r>
          </a:p>
        </p:txBody>
      </p:sp>
      <p:sp>
        <p:nvSpPr>
          <p:cNvPr id="495" name="(figure credit: Jay Alammar…"/>
          <p:cNvSpPr txBox="1"/>
          <p:nvPr/>
        </p:nvSpPr>
        <p:spPr>
          <a:xfrm>
            <a:off x="14509212" y="11787709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3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4"/>
              </a:rPr>
              <a:t>http://jalammar.github.io/illustrated-transformer/</a:t>
            </a:r>
            <a:r>
              <a:t>)</a:t>
            </a:r>
          </a:p>
        </p:txBody>
      </p:sp>
      <p:sp>
        <p:nvSpPr>
          <p:cNvPr id="496" name="Rectangle"/>
          <p:cNvSpPr/>
          <p:nvPr/>
        </p:nvSpPr>
        <p:spPr>
          <a:xfrm>
            <a:off x="9669332" y="698500"/>
            <a:ext cx="3835365" cy="5293534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7" name="Rectangle"/>
          <p:cNvSpPr/>
          <p:nvPr/>
        </p:nvSpPr>
        <p:spPr>
          <a:xfrm>
            <a:off x="9669332" y="11787709"/>
            <a:ext cx="3835365" cy="1122097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98" name="Rectangle"/>
          <p:cNvSpPr/>
          <p:nvPr/>
        </p:nvSpPr>
        <p:spPr>
          <a:xfrm>
            <a:off x="9796332" y="825500"/>
            <a:ext cx="3835365" cy="5293534"/>
          </a:xfrm>
          <a:prstGeom prst="rect">
            <a:avLst/>
          </a:prstGeom>
          <a:solidFill>
            <a:srgbClr val="FFFFFF">
              <a:alpha val="668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9" name="is the final vector of attended values for “Thinking” as the query"/>
              <p:cNvSpPr txBox="1"/>
              <p:nvPr/>
            </p:nvSpPr>
            <p:spPr>
              <a:xfrm>
                <a:off x="13861601" y="9236535"/>
                <a:ext cx="9738488" cy="162407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611187" indent="-611187" algn="l">
                  <a:buSzPct val="14500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t> is the final vector of attended values for “Thinking” as the query</a:t>
                </a:r>
              </a:p>
            </p:txBody>
          </p:sp>
        </mc:Choice>
        <mc:Fallback xmlns="">
          <p:sp>
            <p:nvSpPr>
              <p:cNvPr id="499" name="is the final vector of attended values for “Thinking” as the quer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1601" y="9236535"/>
                <a:ext cx="9738488" cy="1624072"/>
              </a:xfrm>
              <a:prstGeom prst="rect">
                <a:avLst/>
              </a:prstGeom>
              <a:blipFill>
                <a:blip r:embed="rId5"/>
                <a:stretch>
                  <a:fillRect b="-1535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" grpId="0" animBg="1" advAuto="0"/>
      <p:bldP spid="494" grpId="0" animBg="1" advAuto="0"/>
      <p:bldP spid="499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F4528D-9040-A1A6-C243-BBFB5A13B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16" y="188708"/>
            <a:ext cx="23700968" cy="13338583"/>
          </a:xfrm>
          <a:prstGeom prst="rect">
            <a:avLst/>
          </a:prstGeom>
        </p:spPr>
      </p:pic>
      <p:sp>
        <p:nvSpPr>
          <p:cNvPr id="6" name="(slide credit: Abigail See)">
            <a:extLst>
              <a:ext uri="{FF2B5EF4-FFF2-40B4-BE49-F238E27FC236}">
                <a16:creationId xmlns:a16="http://schemas.microsoft.com/office/drawing/2014/main" id="{E1C8CFB3-24D2-885A-E6C9-7F019EABF424}"/>
              </a:ext>
            </a:extLst>
          </p:cNvPr>
          <p:cNvSpPr txBox="1"/>
          <p:nvPr/>
        </p:nvSpPr>
        <p:spPr>
          <a:xfrm>
            <a:off x="174123" y="12017828"/>
            <a:ext cx="233076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slide credit: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0B72A0-AEAA-91FC-42D2-6644A9101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2777" y="8184468"/>
            <a:ext cx="4015713" cy="169046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94027C7-0B73-7FD4-C749-6B8F9F0D66CC}"/>
              </a:ext>
            </a:extLst>
          </p:cNvPr>
          <p:cNvGrpSpPr/>
          <p:nvPr/>
        </p:nvGrpSpPr>
        <p:grpSpPr>
          <a:xfrm>
            <a:off x="11912300" y="9575600"/>
            <a:ext cx="6868080" cy="2352600"/>
            <a:chOff x="11912300" y="9575600"/>
            <a:chExt cx="6868080" cy="235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82E4F85-D9CA-657D-8E94-E9F4B4D6BDD1}"/>
                    </a:ext>
                  </a:extLst>
                </p14:cNvPr>
                <p14:cNvContentPartPr/>
                <p14:nvPr/>
              </p14:nvContentPartPr>
              <p14:xfrm>
                <a:off x="11912300" y="9575600"/>
                <a:ext cx="6766920" cy="2352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82E4F85-D9CA-657D-8E94-E9F4B4D6BDD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903660" y="9566960"/>
                  <a:ext cx="6784560" cy="237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21CCF37-2A4A-A45F-27AE-0DF57630E0B9}"/>
                    </a:ext>
                  </a:extLst>
                </p14:cNvPr>
                <p14:cNvContentPartPr/>
                <p14:nvPr/>
              </p14:nvContentPartPr>
              <p14:xfrm>
                <a:off x="18579860" y="11569640"/>
                <a:ext cx="200520" cy="241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21CCF37-2A4A-A45F-27AE-0DF57630E0B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571220" y="11560640"/>
                  <a:ext cx="218160" cy="25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BB444A-1E46-8F85-3B5B-CB4ABBEC6421}"/>
              </a:ext>
            </a:extLst>
          </p:cNvPr>
          <p:cNvGrpSpPr/>
          <p:nvPr/>
        </p:nvGrpSpPr>
        <p:grpSpPr>
          <a:xfrm>
            <a:off x="11696660" y="3403400"/>
            <a:ext cx="5162400" cy="4915440"/>
            <a:chOff x="11696660" y="3403400"/>
            <a:chExt cx="5162400" cy="491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DB2820C-5E62-5693-2097-B65EE8B54286}"/>
                    </a:ext>
                  </a:extLst>
                </p14:cNvPr>
                <p14:cNvContentPartPr/>
                <p14:nvPr/>
              </p14:nvContentPartPr>
              <p14:xfrm>
                <a:off x="11899700" y="7148120"/>
                <a:ext cx="4847400" cy="1170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DB2820C-5E62-5693-2097-B65EE8B5428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891060" y="7139120"/>
                  <a:ext cx="4865040" cy="11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0916FE5-82A1-D44D-B8D8-B783B4456ACB}"/>
                    </a:ext>
                  </a:extLst>
                </p14:cNvPr>
                <p14:cNvContentPartPr/>
                <p14:nvPr/>
              </p14:nvContentPartPr>
              <p14:xfrm>
                <a:off x="16550540" y="7048400"/>
                <a:ext cx="235440" cy="2408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0916FE5-82A1-D44D-B8D8-B783B4456A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541900" y="7039400"/>
                  <a:ext cx="253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EC0FA2C-FEB0-618E-9D59-9A883B275EC4}"/>
                    </a:ext>
                  </a:extLst>
                </p14:cNvPr>
                <p14:cNvContentPartPr/>
                <p14:nvPr/>
              </p14:nvContentPartPr>
              <p14:xfrm>
                <a:off x="11696660" y="3507080"/>
                <a:ext cx="5099040" cy="4646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EC0FA2C-FEB0-618E-9D59-9A883B275EC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687660" y="3498440"/>
                  <a:ext cx="5116680" cy="46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EB7D270-80C4-1DF3-EDB4-C907ED3D7E73}"/>
                    </a:ext>
                  </a:extLst>
                </p14:cNvPr>
                <p14:cNvContentPartPr/>
                <p14:nvPr/>
              </p14:nvContentPartPr>
              <p14:xfrm>
                <a:off x="16636940" y="3403400"/>
                <a:ext cx="222120" cy="384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EB7D270-80C4-1DF3-EDB4-C907ED3D7E7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627940" y="3394760"/>
                  <a:ext cx="239760" cy="40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2795835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elf-attention in equation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Self-attention in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3" name="A self-attention layer maps a sequence of input vectors   to a sequence of n vectors: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928263" y="2559961"/>
                <a:ext cx="21078320" cy="3097565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pPr marL="574516" indent="-574516" defTabSz="772239">
                  <a:spcBef>
                    <a:spcPts val="3900"/>
                  </a:spcBef>
                  <a:defRPr sz="4136"/>
                </a:pPr>
                <a:r>
                  <a:t>A self-attention layer maps a sequence of input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t> to a sequence of n vectors: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sub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sub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4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endParaRPr/>
              </a:p>
              <a:p>
                <a:pPr marL="992346" lvl="1" indent="-574516" defTabSz="772239">
                  <a:spcBef>
                    <a:spcPts val="3900"/>
                  </a:spcBef>
                  <a:defRPr sz="4136"/>
                </a:pPr>
                <a:r>
                  <a:t>Note: this is similar as an RNN layer and can be used to replace an RNN layer</a:t>
                </a:r>
              </a:p>
            </p:txBody>
          </p:sp>
        </mc:Choice>
        <mc:Fallback xmlns="">
          <p:sp>
            <p:nvSpPr>
              <p:cNvPr id="503" name="A self-attention layer maps a sequence of input vectors   to a sequence of n vectors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928263" y="2559961"/>
                <a:ext cx="21078320" cy="3097565"/>
              </a:xfrm>
              <a:prstGeom prst="rect">
                <a:avLst/>
              </a:prstGeom>
              <a:blipFill>
                <a:blip r:embed="rId2"/>
                <a:stretch>
                  <a:fillRect l="-1677" t="-4331" b="-10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grpSp>
        <p:nvGrpSpPr>
          <p:cNvPr id="508" name="Group"/>
          <p:cNvGrpSpPr/>
          <p:nvPr/>
        </p:nvGrpSpPr>
        <p:grpSpPr>
          <a:xfrm>
            <a:off x="16579132" y="5741957"/>
            <a:ext cx="5264987" cy="2495668"/>
            <a:chOff x="0" y="0"/>
            <a:chExt cx="5264986" cy="24956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5" name="Equation"/>
                <p:cNvSpPr txBox="1"/>
                <p:nvPr/>
              </p:nvSpPr>
              <p:spPr>
                <a:xfrm>
                  <a:off x="0" y="0"/>
                  <a:ext cx="5264987" cy="63596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𝐪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50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5264987" cy="635969"/>
                </a:xfrm>
                <a:prstGeom prst="rect">
                  <a:avLst/>
                </a:prstGeom>
                <a:blipFill>
                  <a:blip r:embed="rId3"/>
                  <a:stretch>
                    <a:fillRect r="-14368" b="-865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Equation"/>
                <p:cNvSpPr txBox="1"/>
                <p:nvPr/>
              </p:nvSpPr>
              <p:spPr>
                <a:xfrm>
                  <a:off x="0" y="939513"/>
                  <a:ext cx="5241513" cy="6218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50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939513"/>
                  <a:ext cx="5241513" cy="621800"/>
                </a:xfrm>
                <a:prstGeom prst="rect">
                  <a:avLst/>
                </a:prstGeom>
                <a:blipFill>
                  <a:blip r:embed="rId4"/>
                  <a:stretch>
                    <a:fillRect r="-15581" b="-882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7" name="Equation"/>
                <p:cNvSpPr txBox="1"/>
                <p:nvPr/>
              </p:nvSpPr>
              <p:spPr>
                <a:xfrm>
                  <a:off x="0" y="1873868"/>
                  <a:ext cx="5189708" cy="6218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400"/>
                </a:p>
              </p:txBody>
            </p:sp>
          </mc:Choice>
          <mc:Fallback xmlns="">
            <p:sp>
              <p:nvSpPr>
                <p:cNvPr id="50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873868"/>
                  <a:ext cx="5189708" cy="621800"/>
                </a:xfrm>
                <a:prstGeom prst="rect">
                  <a:avLst/>
                </a:prstGeom>
                <a:blipFill>
                  <a:blip r:embed="rId5"/>
                  <a:stretch>
                    <a:fillRect r="-13631" b="-873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9" name="First, construct a set of queries, keys, and values:…"/>
              <p:cNvSpPr txBox="1"/>
              <p:nvPr/>
            </p:nvSpPr>
            <p:spPr>
              <a:xfrm>
                <a:off x="1864530" y="6257192"/>
                <a:ext cx="15019351" cy="30975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SzPct val="145000"/>
                  <a:buChar char="•"/>
                </a:pPr>
                <a:r>
                  <a:rPr dirty="0"/>
                  <a:t>First, construct a set of queries, keys, and values:</a:t>
                </a:r>
              </a:p>
              <a:p>
                <a:pPr marL="611187" indent="-611187" algn="l">
                  <a:lnSpc>
                    <a:spcPct val="120000"/>
                  </a:lnSpc>
                  <a:spcBef>
                    <a:spcPts val="4200"/>
                  </a:spcBef>
                  <a:buSzPct val="145000"/>
                  <a:buChar char="•"/>
                </a:pPr>
                <a:r>
                  <a:rPr dirty="0"/>
                  <a:t>Second,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dirty="0"/>
                  <a:t>, compute attentions scores and attention distribution</a:t>
                </a:r>
              </a:p>
            </p:txBody>
          </p:sp>
        </mc:Choice>
        <mc:Fallback xmlns="">
          <p:sp>
            <p:nvSpPr>
              <p:cNvPr id="509" name="First, construct a set of queries, keys, and value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530" y="6257192"/>
                <a:ext cx="15019351" cy="3097565"/>
              </a:xfrm>
              <a:prstGeom prst="rect">
                <a:avLst/>
              </a:prstGeom>
              <a:blipFill>
                <a:blip r:embed="rId6"/>
                <a:stretch>
                  <a:fillRect l="-2557" t="-10020" b="-943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Scaled dot-product…"/>
              <p:cNvSpPr txBox="1"/>
              <p:nvPr/>
            </p:nvSpPr>
            <p:spPr>
              <a:xfrm>
                <a:off x="14824991" y="9018937"/>
                <a:ext cx="4135959" cy="144248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>
                  <a:defRPr sz="3600"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:r>
                  <a:t>Scaled dot-product</a:t>
                </a:r>
              </a:p>
              <a:p>
                <a:pPr>
                  <a:defRPr sz="3600">
                    <a:solidFill>
                      <a:schemeClr val="accent1">
                        <a:lumOff val="-13575"/>
                      </a:schemeClr>
                    </a:solidFill>
                  </a:defRPr>
                </a:pPr>
                <a:r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sz="430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sz="4300" i="1">
                            <a:solidFill>
                              <a:srgbClr val="0075B9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510" name="Scaled dot-product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4991" y="9018937"/>
                <a:ext cx="4135959" cy="1442488"/>
              </a:xfrm>
              <a:prstGeom prst="rect">
                <a:avLst/>
              </a:prstGeom>
              <a:blipFill>
                <a:blip r:embed="rId7"/>
                <a:stretch>
                  <a:fillRect l="-3392" t="-2954" r="-3245" b="-717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1" name="Equation"/>
              <p:cNvSpPr txBox="1"/>
              <p:nvPr/>
            </p:nvSpPr>
            <p:spPr>
              <a:xfrm>
                <a:off x="8141527" y="8726610"/>
                <a:ext cx="5663406" cy="171831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𝐪</m:t>
                                  </m:r>
                                </m:e>
                                <m:sub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𝐤</m:t>
                                  </m:r>
                                </m:e>
                                <m:sub>
                                  <m: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sz="4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sz="4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51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527" y="8726610"/>
                <a:ext cx="5663406" cy="1718311"/>
              </a:xfrm>
              <a:prstGeom prst="rect">
                <a:avLst/>
              </a:prstGeom>
              <a:blipFill>
                <a:blip r:embed="rId8"/>
                <a:stretch>
                  <a:fillRect b="-142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" name="Finally, compute the weighted sum:"/>
          <p:cNvSpPr txBox="1"/>
          <p:nvPr/>
        </p:nvSpPr>
        <p:spPr>
          <a:xfrm>
            <a:off x="1864530" y="10687022"/>
            <a:ext cx="15019351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611187" indent="-611187" algn="l">
              <a:lnSpc>
                <a:spcPct val="120000"/>
              </a:lnSpc>
              <a:spcBef>
                <a:spcPts val="4200"/>
              </a:spcBef>
              <a:buSzPct val="145000"/>
              <a:buChar char="•"/>
            </a:lvl1pPr>
          </a:lstStyle>
          <a:p>
            <a:r>
              <a:t>Finally, compute the weighted sum: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3" name="Equation"/>
              <p:cNvSpPr txBox="1"/>
              <p:nvPr/>
            </p:nvSpPr>
            <p:spPr>
              <a:xfrm>
                <a:off x="11204970" y="11117040"/>
                <a:ext cx="4334218" cy="157670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lim>
                      </m:limUpp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51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4970" y="11117040"/>
                <a:ext cx="4334218" cy="1576700"/>
              </a:xfrm>
              <a:prstGeom prst="rect">
                <a:avLst/>
              </a:prstGeom>
              <a:blipFill>
                <a:blip r:embed="rId9"/>
                <a:stretch>
                  <a:fillRect r="-872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4" name="Text"/>
              <p:cNvSpPr txBox="1"/>
              <p:nvPr/>
            </p:nvSpPr>
            <p:spPr>
              <a:xfrm>
                <a:off x="17149304" y="11343122"/>
                <a:ext cx="1731416" cy="82149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600">
                    <a:solidFill>
                      <a:schemeClr val="accent1">
                        <a:lumOff val="-13575"/>
                      </a:schemeClr>
                    </a:solidFill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sz="430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>
                  <a:solidFill>
                    <a:srgbClr val="0076BA"/>
                  </a:solidFill>
                </a:endParaRPr>
              </a:p>
            </p:txBody>
          </p:sp>
        </mc:Choice>
        <mc:Fallback xmlns="">
          <p:sp>
            <p:nvSpPr>
              <p:cNvPr id="514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9304" y="11343122"/>
                <a:ext cx="1731416" cy="821495"/>
              </a:xfrm>
              <a:prstGeom prst="rect">
                <a:avLst/>
              </a:prstGeom>
              <a:blipFill>
                <a:blip r:embed="rId10"/>
                <a:stretch>
                  <a:fillRect l="-633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0CFBE50-3C08-531B-1322-87FBABC2086D}"/>
              </a:ext>
            </a:extLst>
          </p:cNvPr>
          <p:cNvGrpSpPr/>
          <p:nvPr/>
        </p:nvGrpSpPr>
        <p:grpSpPr>
          <a:xfrm>
            <a:off x="12351860" y="3848000"/>
            <a:ext cx="11121840" cy="7899480"/>
            <a:chOff x="12351860" y="3848000"/>
            <a:chExt cx="11121840" cy="789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F29F47A-AB16-E4B2-8D6C-8593D9F62C3E}"/>
                    </a:ext>
                  </a:extLst>
                </p14:cNvPr>
                <p14:cNvContentPartPr/>
                <p14:nvPr/>
              </p14:nvContentPartPr>
              <p14:xfrm>
                <a:off x="12656060" y="4036280"/>
                <a:ext cx="10817640" cy="7711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F29F47A-AB16-E4B2-8D6C-8593D9F62C3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647420" y="4027640"/>
                  <a:ext cx="10835280" cy="77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F64DFEE-1C5A-87B0-FDC1-49C28F3FBE4D}"/>
                    </a:ext>
                  </a:extLst>
                </p14:cNvPr>
                <p14:cNvContentPartPr/>
                <p14:nvPr/>
              </p14:nvContentPartPr>
              <p14:xfrm>
                <a:off x="12351860" y="3848000"/>
                <a:ext cx="411840" cy="6530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F64DFEE-1C5A-87B0-FDC1-49C28F3FBE4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342860" y="3839000"/>
                  <a:ext cx="429480" cy="670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" grpId="0" animBg="1" advAuto="0"/>
      <p:bldP spid="508" grpId="0" animBg="1" advAuto="0"/>
      <p:bldP spid="509" grpId="0" build="p" bldLvl="5" animBg="1" advAuto="0"/>
      <p:bldP spid="510" grpId="0" animBg="1" advAuto="0"/>
      <p:bldP spid="511" grpId="0" animBg="1" advAuto="0"/>
      <p:bldP spid="512" grpId="0" animBg="1" advAuto="0"/>
      <p:bldP spid="513" grpId="0" animBg="1" advAuto="0"/>
      <p:bldP spid="514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elf-attention: matrix nota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Self-attention: matrix notation</a:t>
            </a:r>
          </a:p>
        </p:txBody>
      </p:sp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524" name="Note: the notation on this slide are following the original paper…"/>
          <p:cNvSpPr txBox="1"/>
          <p:nvPr/>
        </p:nvSpPr>
        <p:spPr>
          <a:xfrm>
            <a:off x="9128359" y="3304734"/>
            <a:ext cx="11520959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/>
            </a:pPr>
            <a:r>
              <a:t>Note: the notation on this slide are following the original paper </a:t>
            </a:r>
          </a:p>
          <a:p>
            <a:pPr>
              <a:defRPr sz="3200"/>
            </a:pPr>
            <a:r>
              <a:t>(= the transpose of the matrices in the previous slide)</a:t>
            </a:r>
          </a:p>
        </p:txBody>
      </p:sp>
      <p:grpSp>
        <p:nvGrpSpPr>
          <p:cNvPr id="528" name="Group"/>
          <p:cNvGrpSpPr/>
          <p:nvPr/>
        </p:nvGrpSpPr>
        <p:grpSpPr>
          <a:xfrm>
            <a:off x="1500364" y="3517442"/>
            <a:ext cx="6637826" cy="3108613"/>
            <a:chOff x="0" y="0"/>
            <a:chExt cx="6637825" cy="31086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5" name="Equation"/>
                <p:cNvSpPr txBox="1"/>
                <p:nvPr/>
              </p:nvSpPr>
              <p:spPr>
                <a:xfrm>
                  <a:off x="0" y="0"/>
                  <a:ext cx="6637826" cy="75549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52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6637826" cy="755499"/>
                </a:xfrm>
                <a:prstGeom prst="rect">
                  <a:avLst/>
                </a:prstGeom>
                <a:blipFill>
                  <a:blip r:embed="rId2"/>
                  <a:stretch>
                    <a:fillRect r="-10652" b="-1371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6" name="Equation"/>
                <p:cNvSpPr txBox="1"/>
                <p:nvPr/>
              </p:nvSpPr>
              <p:spPr>
                <a:xfrm>
                  <a:off x="0" y="1203456"/>
                  <a:ext cx="6573257" cy="7083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52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203456"/>
                  <a:ext cx="6573257" cy="708307"/>
                </a:xfrm>
                <a:prstGeom prst="rect">
                  <a:avLst/>
                </a:prstGeom>
                <a:blipFill>
                  <a:blip r:embed="rId3"/>
                  <a:stretch>
                    <a:fillRect r="-12709" b="-1367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7" name="Equation"/>
                <p:cNvSpPr txBox="1"/>
                <p:nvPr/>
              </p:nvSpPr>
              <p:spPr>
                <a:xfrm>
                  <a:off x="0" y="2400306"/>
                  <a:ext cx="6437406" cy="7083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52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400306"/>
                  <a:ext cx="6437406" cy="708307"/>
                </a:xfrm>
                <a:prstGeom prst="rect">
                  <a:avLst/>
                </a:prstGeom>
                <a:blipFill>
                  <a:blip r:embed="rId4"/>
                  <a:stretch>
                    <a:fillRect r="-12689" b="-1379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9" name="Equation"/>
              <p:cNvSpPr txBox="1"/>
              <p:nvPr/>
            </p:nvSpPr>
            <p:spPr>
              <a:xfrm>
                <a:off x="1419653" y="2184692"/>
                <a:ext cx="3072171" cy="6832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6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sz="6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6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6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6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6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sz="6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6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6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sz="6100"/>
              </a:p>
            </p:txBody>
          </p:sp>
        </mc:Choice>
        <mc:Fallback xmlns="">
          <p:sp>
            <p:nvSpPr>
              <p:cNvPr id="52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653" y="2184692"/>
                <a:ext cx="3072171" cy="683232"/>
              </a:xfrm>
              <a:prstGeom prst="rect">
                <a:avLst/>
              </a:prstGeom>
              <a:blipFill>
                <a:blip r:embed="rId5"/>
                <a:stretch>
                  <a:fillRect l="-397" r="-10317" b="-1339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0" name="Group"/>
          <p:cNvGrpSpPr/>
          <p:nvPr/>
        </p:nvGrpSpPr>
        <p:grpSpPr>
          <a:xfrm>
            <a:off x="9623855" y="4457975"/>
            <a:ext cx="14483015" cy="3881408"/>
            <a:chOff x="0" y="0"/>
            <a:chExt cx="14483013" cy="38814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0" name="Text"/>
                <p:cNvSpPr txBox="1"/>
                <p:nvPr/>
              </p:nvSpPr>
              <p:spPr>
                <a:xfrm>
                  <a:off x="-1" y="1228084"/>
                  <a:ext cx="11263233" cy="2653323"/>
                </a:xfrm>
                <a:prstGeom prst="rect">
                  <a:avLst/>
                </a:prstGeom>
                <a:noFill/>
                <a:ln w="50800" cap="flat">
                  <a:solidFill>
                    <a:srgbClr val="929292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254000" tIns="254000" rIns="254000" bIns="254000" numCol="1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Attention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m:rPr>
                            <m:nor/>
                          </m:rP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softmax</m:t>
                        </m:r>
                        <m:d>
                          <m:dPr>
                            <m:ctrlPr>
                              <a:rPr sz="5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sz="5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sz="53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sSup>
                                  <m:sSupPr>
                                    <m:ctrlPr>
                                      <a:rPr sz="53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sz="53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sz="53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sz="53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sz="53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53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  <m:sub>
                                        <m:r>
                                          <a:rPr sz="53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rad>
                              </m:den>
                            </m:f>
                          </m:e>
                        </m:d>
                        <m:r>
                          <a:rPr sz="5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530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1228084"/>
                  <a:ext cx="11263233" cy="2653323"/>
                </a:xfrm>
                <a:prstGeom prst="rect">
                  <a:avLst/>
                </a:prstGeom>
                <a:blipFill>
                  <a:blip r:embed="rId6"/>
                  <a:stretch>
                    <a:fillRect l="-216"/>
                  </a:stretch>
                </a:blipFill>
                <a:ln w="50800" cap="flat">
                  <a:solidFill>
                    <a:srgbClr val="929292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33" name="Group"/>
            <p:cNvGrpSpPr/>
            <p:nvPr/>
          </p:nvGrpSpPr>
          <p:grpSpPr>
            <a:xfrm>
              <a:off x="6934597" y="-1"/>
              <a:ext cx="2283215" cy="1561727"/>
              <a:chOff x="0" y="215430"/>
              <a:chExt cx="2283214" cy="15617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1" name="Rectangle"/>
                  <p:cNvSpPr txBox="1"/>
                  <p:nvPr/>
                </p:nvSpPr>
                <p:spPr>
                  <a:xfrm>
                    <a:off x="0" y="215430"/>
                    <a:ext cx="2283215" cy="89638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600">
                        <a:solidFill>
                          <a:schemeClr val="accent1">
                            <a:lumOff val="-13575"/>
                          </a:schemeClr>
                        </a:solidFill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oMath>
                      </m:oMathPara>
                    </a14:m>
                    <a:endParaRPr>
                      <a:solidFill>
                        <a:srgbClr val="0076BA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1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15430"/>
                    <a:ext cx="2283215" cy="89638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32" name="Line"/>
              <p:cNvSpPr/>
              <p:nvPr/>
            </p:nvSpPr>
            <p:spPr>
              <a:xfrm>
                <a:off x="1171975" y="1048200"/>
                <a:ext cx="728957" cy="728957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536" name="Group"/>
            <p:cNvGrpSpPr/>
            <p:nvPr/>
          </p:nvGrpSpPr>
          <p:grpSpPr>
            <a:xfrm>
              <a:off x="8579338" y="71940"/>
              <a:ext cx="2966009" cy="1417845"/>
              <a:chOff x="0" y="0"/>
              <a:chExt cx="2966007" cy="141784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4" name="Rectangle"/>
                  <p:cNvSpPr txBox="1"/>
                  <p:nvPr/>
                </p:nvSpPr>
                <p:spPr>
                  <a:xfrm>
                    <a:off x="0" y="0"/>
                    <a:ext cx="2966008" cy="81874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600">
                        <a:solidFill>
                          <a:schemeClr val="accent1">
                            <a:lumOff val="-13575"/>
                          </a:schemeClr>
                        </a:solidFill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oMath>
                      </m:oMathPara>
                    </a14:m>
                    <a:endParaRPr>
                      <a:solidFill>
                        <a:srgbClr val="0076BA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4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2966008" cy="81874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35" name="Line"/>
              <p:cNvSpPr/>
              <p:nvPr/>
            </p:nvSpPr>
            <p:spPr>
              <a:xfrm flipH="1">
                <a:off x="898559" y="793950"/>
                <a:ext cx="623895" cy="623895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539" name="Group"/>
            <p:cNvGrpSpPr/>
            <p:nvPr/>
          </p:nvGrpSpPr>
          <p:grpSpPr>
            <a:xfrm>
              <a:off x="10466932" y="2673853"/>
              <a:ext cx="4016082" cy="1167639"/>
              <a:chOff x="0" y="-55820"/>
              <a:chExt cx="4016080" cy="116763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7" name="Rectangle"/>
                  <p:cNvSpPr txBox="1"/>
                  <p:nvPr/>
                </p:nvSpPr>
                <p:spPr>
                  <a:xfrm>
                    <a:off x="0" y="215430"/>
                    <a:ext cx="4016081" cy="89638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600">
                        <a:solidFill>
                          <a:schemeClr val="accent1">
                            <a:lumOff val="-13575"/>
                          </a:schemeClr>
                        </a:solidFill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430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4300" i="1">
                                  <a:solidFill>
                                    <a:srgbClr val="0075B9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oMath>
                      </m:oMathPara>
                    </a14:m>
                    <a:endParaRPr>
                      <a:solidFill>
                        <a:srgbClr val="0076BA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37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15430"/>
                    <a:ext cx="4016081" cy="89638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38" name="Line"/>
              <p:cNvSpPr/>
              <p:nvPr/>
            </p:nvSpPr>
            <p:spPr>
              <a:xfrm flipH="1" flipV="1">
                <a:off x="603620" y="-55821"/>
                <a:ext cx="1000669" cy="494847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543" name="Group"/>
          <p:cNvGrpSpPr/>
          <p:nvPr/>
        </p:nvGrpSpPr>
        <p:grpSpPr>
          <a:xfrm>
            <a:off x="8284730" y="8954316"/>
            <a:ext cx="13765214" cy="2919215"/>
            <a:chOff x="0" y="0"/>
            <a:chExt cx="13765212" cy="2919214"/>
          </a:xfrm>
        </p:grpSpPr>
        <p:pic>
          <p:nvPicPr>
            <p:cNvPr id="541" name="Image" descr="Image"/>
            <p:cNvPicPr>
              <a:picLocks noChangeAspect="1"/>
            </p:cNvPicPr>
            <p:nvPr/>
          </p:nvPicPr>
          <p:blipFill>
            <a:blip r:embed="rId10"/>
            <a:srcRect b="34137"/>
            <a:stretch>
              <a:fillRect/>
            </a:stretch>
          </p:blipFill>
          <p:spPr>
            <a:xfrm>
              <a:off x="0" y="0"/>
              <a:ext cx="11341100" cy="2919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2" name="Image" descr="Im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955672" y="202558"/>
              <a:ext cx="3809541" cy="25142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44" name="Be careful to make sure…"/>
          <p:cNvSpPr txBox="1"/>
          <p:nvPr/>
        </p:nvSpPr>
        <p:spPr>
          <a:xfrm>
            <a:off x="1652634" y="8382800"/>
            <a:ext cx="7788581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>
                <a:solidFill>
                  <a:schemeClr val="accent5">
                    <a:lumOff val="-29866"/>
                  </a:schemeClr>
                </a:solidFill>
              </a:defRPr>
            </a:pPr>
            <a:r>
              <a:t>Be careful to make sure </a:t>
            </a:r>
          </a:p>
          <a:p>
            <a:pPr>
              <a:defRPr sz="3200">
                <a:solidFill>
                  <a:schemeClr val="accent5">
                    <a:lumOff val="-29866"/>
                  </a:schemeClr>
                </a:solidFill>
              </a:defRPr>
            </a:pPr>
            <a:r>
              <a:t>the softmax is over the correct dimension </a:t>
            </a:r>
          </a:p>
        </p:txBody>
      </p:sp>
      <p:sp>
        <p:nvSpPr>
          <p:cNvPr id="545" name="(figure credit: Jay Alammar…"/>
          <p:cNvSpPr txBox="1"/>
          <p:nvPr/>
        </p:nvSpPr>
        <p:spPr>
          <a:xfrm>
            <a:off x="14801120" y="12254761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12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13"/>
              </a:rPr>
              <a:t>http://jalammar.github.io/illustrated-transformer/</a:t>
            </a:r>
            <a:r>
              <a:t>)</a:t>
            </a:r>
          </a:p>
        </p:txBody>
      </p:sp>
      <p:sp>
        <p:nvSpPr>
          <p:cNvPr id="546" name="Each row corresponds a token"/>
          <p:cNvSpPr txBox="1"/>
          <p:nvPr/>
        </p:nvSpPr>
        <p:spPr>
          <a:xfrm>
            <a:off x="9655348" y="4727287"/>
            <a:ext cx="7039756" cy="109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/>
            </a:lvl1pPr>
          </a:lstStyle>
          <a:p>
            <a:r>
              <a:t>Each row corresponds a token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627814" y="5479487"/>
            <a:ext cx="3367555" cy="6127508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Multi-head 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Multi-head self-attention</a:t>
            </a:r>
          </a:p>
        </p:txBody>
      </p:sp>
      <p:grpSp>
        <p:nvGrpSpPr>
          <p:cNvPr id="558" name="Group"/>
          <p:cNvGrpSpPr/>
          <p:nvPr/>
        </p:nvGrpSpPr>
        <p:grpSpPr>
          <a:xfrm>
            <a:off x="3716473" y="3213600"/>
            <a:ext cx="8941198" cy="9094519"/>
            <a:chOff x="-62" y="0"/>
            <a:chExt cx="8941196" cy="9094517"/>
          </a:xfrm>
        </p:grpSpPr>
        <p:sp>
          <p:nvSpPr>
            <p:cNvPr id="555" name="Callout"/>
            <p:cNvSpPr/>
            <p:nvPr/>
          </p:nvSpPr>
          <p:spPr>
            <a:xfrm>
              <a:off x="-63" y="1259411"/>
              <a:ext cx="8941198" cy="783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65" y="0"/>
                  </a:moveTo>
                  <a:cubicBezTo>
                    <a:pt x="17566" y="0"/>
                    <a:pt x="17648" y="93"/>
                    <a:pt x="17648" y="209"/>
                  </a:cubicBezTo>
                  <a:lnTo>
                    <a:pt x="17648" y="10176"/>
                  </a:lnTo>
                  <a:lnTo>
                    <a:pt x="21600" y="10977"/>
                  </a:lnTo>
                  <a:lnTo>
                    <a:pt x="17648" y="11777"/>
                  </a:lnTo>
                  <a:lnTo>
                    <a:pt x="17648" y="21391"/>
                  </a:lnTo>
                  <a:cubicBezTo>
                    <a:pt x="17648" y="21507"/>
                    <a:pt x="17566" y="21600"/>
                    <a:pt x="17465" y="21600"/>
                  </a:cubicBezTo>
                  <a:lnTo>
                    <a:pt x="183" y="21600"/>
                  </a:lnTo>
                  <a:cubicBezTo>
                    <a:pt x="82" y="21600"/>
                    <a:pt x="0" y="21507"/>
                    <a:pt x="0" y="21391"/>
                  </a:cubicBezTo>
                  <a:lnTo>
                    <a:pt x="0" y="209"/>
                  </a:lnTo>
                  <a:cubicBezTo>
                    <a:pt x="0" y="93"/>
                    <a:pt x="82" y="0"/>
                    <a:pt x="183" y="0"/>
                  </a:cubicBezTo>
                  <a:lnTo>
                    <a:pt x="17465" y="0"/>
                  </a:lnTo>
                  <a:close/>
                </a:path>
              </a:pathLst>
            </a:custGeom>
            <a:solidFill>
              <a:srgbClr val="FFFFFF"/>
            </a:solidFill>
            <a:ln w="635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556" name="Screen Shot 2020-03-14 at 7.53.37 PM.png" descr="Screen Shot 2020-03-14 at 7.53.37 PM.png"/>
            <p:cNvPicPr>
              <a:picLocks noChangeAspect="1"/>
            </p:cNvPicPr>
            <p:nvPr/>
          </p:nvPicPr>
          <p:blipFill>
            <a:blip r:embed="rId3"/>
            <a:srcRect l="16054" t="15226" r="16054" b="3142"/>
            <a:stretch>
              <a:fillRect/>
            </a:stretch>
          </p:blipFill>
          <p:spPr>
            <a:xfrm>
              <a:off x="933420" y="1627711"/>
              <a:ext cx="4828122" cy="7098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7" name="Scaled Dot-Product Attention"/>
            <p:cNvSpPr txBox="1"/>
            <p:nvPr/>
          </p:nvSpPr>
          <p:spPr>
            <a:xfrm>
              <a:off x="527460" y="0"/>
              <a:ext cx="6704656" cy="1101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defTabSz="616148">
                <a:defRPr sz="3900"/>
              </a:lvl1pPr>
            </a:lstStyle>
            <a:p>
              <a:r>
                <a:t>Scaled Dot-Product Attention</a:t>
              </a:r>
            </a:p>
          </p:txBody>
        </p:sp>
      </p:grpSp>
      <p:grpSp>
        <p:nvGrpSpPr>
          <p:cNvPr id="564" name="Group"/>
          <p:cNvGrpSpPr/>
          <p:nvPr/>
        </p:nvGrpSpPr>
        <p:grpSpPr>
          <a:xfrm>
            <a:off x="12015566" y="3213600"/>
            <a:ext cx="8945960" cy="9037527"/>
            <a:chOff x="-62" y="0"/>
            <a:chExt cx="8945959" cy="9037525"/>
          </a:xfrm>
        </p:grpSpPr>
        <p:grpSp>
          <p:nvGrpSpPr>
            <p:cNvPr id="562" name="Group"/>
            <p:cNvGrpSpPr/>
            <p:nvPr/>
          </p:nvGrpSpPr>
          <p:grpSpPr>
            <a:xfrm>
              <a:off x="-63" y="-1"/>
              <a:ext cx="8945961" cy="9037527"/>
              <a:chOff x="-62" y="0"/>
              <a:chExt cx="8945959" cy="9037525"/>
            </a:xfrm>
          </p:grpSpPr>
          <p:sp>
            <p:nvSpPr>
              <p:cNvPr id="559" name="Callout"/>
              <p:cNvSpPr/>
              <p:nvPr/>
            </p:nvSpPr>
            <p:spPr>
              <a:xfrm>
                <a:off x="-63" y="1202419"/>
                <a:ext cx="8945961" cy="7835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56" y="0"/>
                    </a:moveTo>
                    <a:cubicBezTo>
                      <a:pt x="17557" y="0"/>
                      <a:pt x="17639" y="93"/>
                      <a:pt x="17639" y="209"/>
                    </a:cubicBezTo>
                    <a:lnTo>
                      <a:pt x="17639" y="9450"/>
                    </a:lnTo>
                    <a:lnTo>
                      <a:pt x="21600" y="10250"/>
                    </a:lnTo>
                    <a:lnTo>
                      <a:pt x="17639" y="11049"/>
                    </a:lnTo>
                    <a:lnTo>
                      <a:pt x="17639" y="21391"/>
                    </a:lnTo>
                    <a:cubicBezTo>
                      <a:pt x="17639" y="21507"/>
                      <a:pt x="17557" y="21600"/>
                      <a:pt x="17456" y="21600"/>
                    </a:cubicBezTo>
                    <a:lnTo>
                      <a:pt x="183" y="21600"/>
                    </a:lnTo>
                    <a:cubicBezTo>
                      <a:pt x="82" y="21600"/>
                      <a:pt x="0" y="21507"/>
                      <a:pt x="0" y="21391"/>
                    </a:cubicBezTo>
                    <a:lnTo>
                      <a:pt x="0" y="209"/>
                    </a:lnTo>
                    <a:cubicBezTo>
                      <a:pt x="0" y="93"/>
                      <a:pt x="82" y="0"/>
                      <a:pt x="183" y="0"/>
                    </a:cubicBezTo>
                    <a:lnTo>
                      <a:pt x="17456" y="0"/>
                    </a:lnTo>
                    <a:close/>
                  </a:path>
                </a:pathLst>
              </a:custGeom>
              <a:noFill/>
              <a:ln w="63500" cap="flat">
                <a:solidFill>
                  <a:schemeClr val="accent1">
                    <a:hueOff val="114395"/>
                    <a:lumOff val="-24975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560" name="Screen Shot 2020-03-14 at 7.53.44 PM.png" descr="Screen Shot 2020-03-14 at 7.53.44 PM.png"/>
              <p:cNvPicPr>
                <a:picLocks noChangeAspect="1"/>
              </p:cNvPicPr>
              <p:nvPr/>
            </p:nvPicPr>
            <p:blipFill>
              <a:blip r:embed="rId4"/>
              <a:srcRect l="6758" t="9672" r="2523"/>
              <a:stretch>
                <a:fillRect/>
              </a:stretch>
            </p:blipFill>
            <p:spPr>
              <a:xfrm>
                <a:off x="365764" y="1952156"/>
                <a:ext cx="5424415" cy="67548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561" name="self-attention"/>
              <p:cNvSpPr txBox="1"/>
              <p:nvPr/>
            </p:nvSpPr>
            <p:spPr>
              <a:xfrm>
                <a:off x="587078" y="0"/>
                <a:ext cx="5321940" cy="11015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rmAutofit/>
              </a:bodyPr>
              <a:lstStyle>
                <a:lvl1pPr>
                  <a:defRPr sz="5200"/>
                </a:lvl1pPr>
              </a:lstStyle>
              <a:p>
                <a:r>
                  <a:t>self-attention</a:t>
                </a:r>
              </a:p>
            </p:txBody>
          </p:sp>
        </p:grpSp>
        <p:sp>
          <p:nvSpPr>
            <p:cNvPr id="563" name="Multiple…"/>
            <p:cNvSpPr txBox="1"/>
            <p:nvPr/>
          </p:nvSpPr>
          <p:spPr>
            <a:xfrm>
              <a:off x="5127019" y="2596489"/>
              <a:ext cx="1750414" cy="1729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defTabSz="813315">
                <a:defRPr sz="3564"/>
              </a:pPr>
              <a:r>
                <a:t>Multiple</a:t>
              </a:r>
            </a:p>
            <a:p>
              <a:pPr defTabSz="813315">
                <a:defRPr sz="3564"/>
              </a:pPr>
              <a:r>
                <a:t>Heads</a:t>
              </a:r>
            </a:p>
          </p:txBody>
        </p:sp>
      </p:grpSp>
      <p:sp>
        <p:nvSpPr>
          <p:cNvPr id="5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pic>
        <p:nvPicPr>
          <p:cNvPr id="56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88" y="12742891"/>
            <a:ext cx="6692901" cy="495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Multi-head self-atten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Multi-head self-attention</a:t>
            </a:r>
          </a:p>
        </p:txBody>
      </p:sp>
      <p:sp>
        <p:nvSpPr>
          <p:cNvPr id="585" name="One head is not expressive enough. Let’s have multiple heads!"/>
          <p:cNvSpPr txBox="1">
            <a:spLocks noGrp="1"/>
          </p:cNvSpPr>
          <p:nvPr>
            <p:ph type="body" sz="quarter" idx="1"/>
          </p:nvPr>
        </p:nvSpPr>
        <p:spPr>
          <a:xfrm>
            <a:off x="4387453" y="2492414"/>
            <a:ext cx="15609094" cy="1115244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One head is not expressive enough. Let’s have multiple heads!</a:t>
            </a:r>
          </a:p>
        </p:txBody>
      </p:sp>
      <p:grpSp>
        <p:nvGrpSpPr>
          <p:cNvPr id="589" name="Group"/>
          <p:cNvGrpSpPr/>
          <p:nvPr/>
        </p:nvGrpSpPr>
        <p:grpSpPr>
          <a:xfrm>
            <a:off x="4721256" y="3085839"/>
            <a:ext cx="16144756" cy="2373166"/>
            <a:chOff x="-497979" y="-299242"/>
            <a:chExt cx="16144754" cy="23731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6" name="Rectangle"/>
                <p:cNvSpPr txBox="1"/>
                <p:nvPr/>
              </p:nvSpPr>
              <p:spPr>
                <a:xfrm>
                  <a:off x="-497980" y="-299243"/>
                  <a:ext cx="10063824" cy="176616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/>
                </a:bodyPr>
                <a:lstStyle>
                  <a:lvl1pPr algn="l">
                    <a:spcBef>
                      <a:spcPts val="1400"/>
                    </a:spcBef>
                    <a:defRPr sz="3800">
                      <a:latin typeface="Georgia"/>
                      <a:ea typeface="Georgia"/>
                      <a:cs typeface="Georgia"/>
                      <a:sym typeface="Georgia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Multihead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m:rPr>
                            <m:sty m:val="p"/>
                          </m:rP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Concat</m:t>
                        </m:r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head</m:t>
                            </m:r>
                          </m:e>
                          <m:sub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head</m:t>
                            </m:r>
                          </m:e>
                          <m:sub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sz="3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3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p>
                        </m:sSup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586" name="Rectangle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97980" y="-299243"/>
                  <a:ext cx="10063824" cy="176616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7" name="Rectangle"/>
                <p:cNvSpPr txBox="1"/>
                <p:nvPr/>
              </p:nvSpPr>
              <p:spPr>
                <a:xfrm>
                  <a:off x="1233462" y="800118"/>
                  <a:ext cx="6600940" cy="12738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 fontScale="92500"/>
                </a:bodyPr>
                <a:lstStyle>
                  <a:lvl1pPr algn="l">
                    <a:spcBef>
                      <a:spcPts val="1400"/>
                    </a:spcBef>
                    <a:defRPr sz="3800">
                      <a:latin typeface="Georgia"/>
                      <a:ea typeface="Georgia"/>
                      <a:cs typeface="Georgia"/>
                      <a:sym typeface="Georgia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head</m:t>
                            </m:r>
                          </m:e>
                          <m:sub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bSup>
                          <m:sSubSupPr>
                            <m:ctrlP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bSup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bSup>
                          <m:sSubSupPr>
                            <m:ctrlP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bSup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bSup>
                          <m:sSubSupPr>
                            <m:ctrlP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43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bSup>
                        <m:r>
                          <a:rPr sz="43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87" name="Rectangle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3462" y="800118"/>
                  <a:ext cx="6600940" cy="127380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8" name="In practice,  ,"/>
                <p:cNvSpPr txBox="1"/>
                <p:nvPr/>
              </p:nvSpPr>
              <p:spPr>
                <a:xfrm>
                  <a:off x="9789610" y="677740"/>
                  <a:ext cx="5857166" cy="11152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 lnSpcReduction="10000"/>
                </a:bodyPr>
                <a:lstStyle/>
                <a:p>
                  <a:pPr algn="l" defTabSz="624363">
                    <a:spcBef>
                      <a:spcPts val="1000"/>
                    </a:spcBef>
                    <a:defRPr sz="2888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In practice, </a:t>
                  </a:r>
                  <a14:m>
                    <m:oMath xmlns:m="http://schemas.openxmlformats.org/officeDocument/2006/math"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sup>
                      </m:sSup>
                      <m:r>
                        <a:rPr sz="3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sz="3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3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sup>
                      </m:sSup>
                    </m:oMath>
                  </a14:m>
                  <a:endParaRPr sz="3900"/>
                </a:p>
              </p:txBody>
            </p:sp>
          </mc:Choice>
          <mc:Fallback xmlns="">
            <p:sp>
              <p:nvSpPr>
                <p:cNvPr id="588" name="In practice,  ,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9610" y="677740"/>
                  <a:ext cx="5857166" cy="1115243"/>
                </a:xfrm>
                <a:prstGeom prst="rect">
                  <a:avLst/>
                </a:prstGeom>
                <a:blipFill>
                  <a:blip r:embed="rId5"/>
                  <a:stretch>
                    <a:fillRect l="-2601" t="-109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0" name="https://github.com/jessevig/bertviz"/>
          <p:cNvSpPr txBox="1"/>
          <p:nvPr/>
        </p:nvSpPr>
        <p:spPr>
          <a:xfrm>
            <a:off x="9687197" y="12619046"/>
            <a:ext cx="5009606" cy="485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lnSpc>
                <a:spcPts val="4800"/>
              </a:lnSpc>
              <a:defRPr sz="2400" u="sng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  <a:hlinkClick r:id="rId6"/>
              </a:defRPr>
            </a:lvl1pPr>
          </a:lstStyle>
          <a:p>
            <a:r>
              <a:rPr>
                <a:hlinkClick r:id="rId6"/>
              </a:rPr>
              <a:t>https://github.com/jessevig/bertviz</a:t>
            </a:r>
          </a:p>
        </p:txBody>
      </p:sp>
      <p:grpSp>
        <p:nvGrpSpPr>
          <p:cNvPr id="594" name="Group"/>
          <p:cNvGrpSpPr/>
          <p:nvPr/>
        </p:nvGrpSpPr>
        <p:grpSpPr>
          <a:xfrm>
            <a:off x="4075971" y="5633230"/>
            <a:ext cx="16526293" cy="6967670"/>
            <a:chOff x="0" y="0"/>
            <a:chExt cx="16526292" cy="6967668"/>
          </a:xfrm>
        </p:grpSpPr>
        <p:pic>
          <p:nvPicPr>
            <p:cNvPr id="591" name="Screen Shot 2019-11-18 at 6.46.06 PM.png" descr="Screen Shot 2019-11-18 at 6.46.06 PM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76963"/>
              <a:ext cx="5471067" cy="68907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2" name="Screen Shot 2019-11-18 at 6.46.50 PM.png" descr="Screen Shot 2019-11-18 at 6.46.50 PM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929673" y="0"/>
              <a:ext cx="5596620" cy="67032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3" name="Screen Shot 2019-11-18 at 6.47.44 PM.png" descr="Screen Shot 2019-11-18 at 6.47.44 PM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75900" y="72525"/>
              <a:ext cx="5596620" cy="67352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" grpId="0" animBg="1" advAuto="0"/>
      <p:bldP spid="594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Why different heads?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506592"/>
          </a:xfrm>
          <a:prstGeom prst="rect">
            <a:avLst/>
          </a:prstGeom>
        </p:spPr>
        <p:txBody>
          <a:bodyPr/>
          <a:lstStyle/>
          <a:p>
            <a:r>
              <a:t>Why different heads?</a:t>
            </a:r>
          </a:p>
        </p:txBody>
      </p:sp>
      <p:sp>
        <p:nvSpPr>
          <p:cNvPr id="600" name="Different heads learn to attend to different things"/>
          <p:cNvSpPr txBox="1">
            <a:spLocks noGrp="1"/>
          </p:cNvSpPr>
          <p:nvPr>
            <p:ph type="body" sz="quarter" idx="1"/>
          </p:nvPr>
        </p:nvSpPr>
        <p:spPr>
          <a:xfrm>
            <a:off x="2643343" y="1756743"/>
            <a:ext cx="15609094" cy="907382"/>
          </a:xfrm>
          <a:prstGeom prst="rect">
            <a:avLst/>
          </a:prstGeom>
        </p:spPr>
        <p:txBody>
          <a:bodyPr/>
          <a:lstStyle/>
          <a:p>
            <a:r>
              <a:t>Different heads learn to attend to different things</a:t>
            </a:r>
          </a:p>
        </p:txBody>
      </p:sp>
      <p:sp>
        <p:nvSpPr>
          <p:cNvPr id="6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pic>
        <p:nvPicPr>
          <p:cNvPr id="60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491" y="2741561"/>
            <a:ext cx="17605821" cy="9886753"/>
          </a:xfrm>
          <a:prstGeom prst="rect">
            <a:avLst/>
          </a:prstGeom>
          <a:ln w="12700">
            <a:miter lim="400000"/>
          </a:ln>
        </p:spPr>
      </p:pic>
      <p:sp>
        <p:nvSpPr>
          <p:cNvPr id="603" name="Emergent linguistic structure in artificial neural networks trained by self-supervision, Manning et al, PNAS 2019"/>
          <p:cNvSpPr txBox="1"/>
          <p:nvPr/>
        </p:nvSpPr>
        <p:spPr>
          <a:xfrm>
            <a:off x="1731371" y="12513612"/>
            <a:ext cx="20075272" cy="62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Emergent linguistic structure in artificial neural networks trained by self-supervision, </a:t>
            </a:r>
            <a:r>
              <a:rPr i="0"/>
              <a:t>Manning et al, PNAS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B0F86-6F08-A536-EE30-55B33AA23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897" y="2664125"/>
            <a:ext cx="3258005" cy="3905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Multiple head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Multiple heads</a:t>
            </a:r>
          </a:p>
        </p:txBody>
      </p:sp>
      <p:sp>
        <p:nvSpPr>
          <p:cNvPr id="6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0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953" y="2958107"/>
            <a:ext cx="18237201" cy="10210801"/>
          </a:xfrm>
          <a:prstGeom prst="rect">
            <a:avLst/>
          </a:prstGeom>
          <a:ln w="12700">
            <a:miter lim="400000"/>
          </a:ln>
        </p:spPr>
      </p:pic>
      <p:sp>
        <p:nvSpPr>
          <p:cNvPr id="610" name="Rectangle"/>
          <p:cNvSpPr/>
          <p:nvPr/>
        </p:nvSpPr>
        <p:spPr>
          <a:xfrm>
            <a:off x="2342962" y="4522994"/>
            <a:ext cx="5580805" cy="87149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1" name="Rectangle"/>
          <p:cNvSpPr/>
          <p:nvPr/>
        </p:nvSpPr>
        <p:spPr>
          <a:xfrm>
            <a:off x="2547804" y="2746831"/>
            <a:ext cx="8931784" cy="19381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12" name="Multiple (different) representations for each query, key, and values…"/>
          <p:cNvSpPr txBox="1"/>
          <p:nvPr/>
        </p:nvSpPr>
        <p:spPr>
          <a:xfrm>
            <a:off x="416840" y="5112126"/>
            <a:ext cx="8392444" cy="5390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Multiple (different) representations for each </a:t>
            </a:r>
            <a:r>
              <a:rPr>
                <a:solidFill>
                  <a:srgbClr val="9919E4"/>
                </a:solidFill>
              </a:rPr>
              <a:t>query</a:t>
            </a:r>
            <a:r>
              <a:t>, </a:t>
            </a:r>
            <a:r>
              <a: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rPr>
              <a:t>key</a:t>
            </a:r>
            <a:r>
              <a:t>, and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values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Different weight matrices —&gt; different vectors 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Different ways for the words to interact with each other</a:t>
            </a:r>
          </a:p>
        </p:txBody>
      </p:sp>
      <p:sp>
        <p:nvSpPr>
          <p:cNvPr id="613" name="(figure credit: Jay Alammar…"/>
          <p:cNvSpPr txBox="1"/>
          <p:nvPr/>
        </p:nvSpPr>
        <p:spPr>
          <a:xfrm>
            <a:off x="14801120" y="12254761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3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4"/>
              </a:rPr>
              <a:t>http://jalammar.github.io/illustrated-transformer/</a:t>
            </a:r>
            <a:r>
              <a:t>)</a:t>
            </a:r>
          </a:p>
        </p:txBody>
      </p:sp>
      <p:sp>
        <p:nvSpPr>
          <p:cNvPr id="6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Multi-head atten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Multi-head attention</a:t>
            </a:r>
          </a:p>
        </p:txBody>
      </p:sp>
      <p:sp>
        <p:nvSpPr>
          <p:cNvPr id="617" name="In practice, we use a reduced dimension for each head.…"/>
          <p:cNvSpPr txBox="1">
            <a:spLocks noGrp="1"/>
          </p:cNvSpPr>
          <p:nvPr>
            <p:ph type="body" idx="1"/>
          </p:nvPr>
        </p:nvSpPr>
        <p:spPr>
          <a:xfrm>
            <a:off x="4387453" y="4551868"/>
            <a:ext cx="15609094" cy="8840392"/>
          </a:xfrm>
          <a:prstGeom prst="rect">
            <a:avLst/>
          </a:prstGeom>
        </p:spPr>
        <p:txBody>
          <a:bodyPr/>
          <a:lstStyle/>
          <a:p>
            <a:r>
              <a:t>In practice, we use a reduced dimension for each head.</a:t>
            </a:r>
          </a:p>
          <a:p>
            <a:endParaRPr/>
          </a:p>
          <a:p>
            <a:endParaRPr/>
          </a:p>
          <a:p>
            <a:endParaRPr/>
          </a:p>
          <a:p>
            <a:r>
              <a:t>The total computational cost is similar to that of single-head attention with full dimensionality</a:t>
            </a:r>
          </a:p>
        </p:txBody>
      </p:sp>
      <p:sp>
        <p:nvSpPr>
          <p:cNvPr id="6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grpSp>
        <p:nvGrpSpPr>
          <p:cNvPr id="624" name="Group"/>
          <p:cNvGrpSpPr/>
          <p:nvPr/>
        </p:nvGrpSpPr>
        <p:grpSpPr>
          <a:xfrm>
            <a:off x="6424661" y="6978783"/>
            <a:ext cx="15413021" cy="3709001"/>
            <a:chOff x="0" y="0"/>
            <a:chExt cx="15413020" cy="3709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9" name="Equation"/>
                <p:cNvSpPr txBox="1"/>
                <p:nvPr/>
              </p:nvSpPr>
              <p:spPr>
                <a:xfrm>
                  <a:off x="0" y="0"/>
                  <a:ext cx="11100779" cy="91775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b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b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b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61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11100779" cy="917759"/>
                </a:xfrm>
                <a:prstGeom prst="rect">
                  <a:avLst/>
                </a:prstGeom>
                <a:blipFill>
                  <a:blip r:embed="rId2"/>
                  <a:stretch>
                    <a:fillRect r="-15486" b="-12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0" name="Equation"/>
                <p:cNvSpPr txBox="1"/>
                <p:nvPr/>
              </p:nvSpPr>
              <p:spPr>
                <a:xfrm>
                  <a:off x="135609" y="1557938"/>
                  <a:ext cx="5301181" cy="76908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62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609" y="1557938"/>
                  <a:ext cx="5301181" cy="769085"/>
                </a:xfrm>
                <a:prstGeom prst="rect">
                  <a:avLst/>
                </a:prstGeom>
                <a:blipFill>
                  <a:blip r:embed="rId3"/>
                  <a:stretch>
                    <a:fillRect r="-17816" b="-2047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1" name="Equation"/>
                <p:cNvSpPr txBox="1"/>
                <p:nvPr/>
              </p:nvSpPr>
              <p:spPr>
                <a:xfrm>
                  <a:off x="61888" y="2969182"/>
                  <a:ext cx="3344421" cy="6272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p>
                        </m:sSup>
                        <m:r>
                          <a:rPr sz="5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sz="5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5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5600"/>
                </a:p>
              </p:txBody>
            </p:sp>
          </mc:Choice>
          <mc:Fallback xmlns="">
            <p:sp>
              <p:nvSpPr>
                <p:cNvPr id="62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88" y="2969182"/>
                  <a:ext cx="3344421" cy="627229"/>
                </a:xfrm>
                <a:prstGeom prst="rect">
                  <a:avLst/>
                </a:prstGeom>
                <a:blipFill>
                  <a:blip r:embed="rId4"/>
                  <a:stretch>
                    <a:fillRect r="-12204" b="-1359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2" name="= hidden size,   = # of heads"/>
                <p:cNvSpPr txBox="1"/>
                <p:nvPr/>
              </p:nvSpPr>
              <p:spPr>
                <a:xfrm>
                  <a:off x="6773192" y="1586080"/>
                  <a:ext cx="5786225" cy="7147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 sz="3200">
                      <a:solidFill>
                        <a:schemeClr val="accent1">
                          <a:lumOff val="-13575"/>
                        </a:schemeClr>
                      </a:solidFill>
                    </a:defRPr>
                  </a:pPr>
                  <a14:m>
                    <m:oMath xmlns:m="http://schemas.openxmlformats.org/officeDocument/2006/math">
                      <m:r>
                        <a:rPr sz="385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t> = hidden size, </a:t>
                  </a:r>
                  <a14:m>
                    <m:oMath xmlns:m="http://schemas.openxmlformats.org/officeDocument/2006/math">
                      <m:r>
                        <a:rPr sz="385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t> = # of heads</a:t>
                  </a:r>
                  <a:endParaRPr>
                    <a:solidFill>
                      <a:srgbClr val="0076BA"/>
                    </a:solidFill>
                  </a:endParaRPr>
                </a:p>
              </p:txBody>
            </p:sp>
          </mc:Choice>
          <mc:Fallback xmlns="">
            <p:sp>
              <p:nvSpPr>
                <p:cNvPr id="622" name="= hidden size,   = # of heads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3192" y="1586080"/>
                  <a:ext cx="5786225" cy="714781"/>
                </a:xfrm>
                <a:prstGeom prst="rect">
                  <a:avLst/>
                </a:prstGeom>
                <a:blipFill>
                  <a:blip r:embed="rId5"/>
                  <a:stretch>
                    <a:fillRect r="-3372" b="-22222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3" name="If we stack multiple layers, usually"/>
                <p:cNvSpPr txBox="1"/>
                <p:nvPr/>
              </p:nvSpPr>
              <p:spPr>
                <a:xfrm>
                  <a:off x="6704562" y="2969182"/>
                  <a:ext cx="8708459" cy="739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>
                    <a:defRPr sz="3200">
                      <a:solidFill>
                        <a:schemeClr val="accent1">
                          <a:lumOff val="-13575"/>
                        </a:schemeClr>
                      </a:solidFill>
                    </a:defRPr>
                  </a:pPr>
                  <a:r>
                    <a:t>If we stack multiple layers, usually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85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sz="3850" i="1">
                              <a:solidFill>
                                <a:srgbClr val="0075B9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85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3850" i="1">
                          <a:solidFill>
                            <a:srgbClr val="0075B9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endParaRPr>
                    <a:solidFill>
                      <a:srgbClr val="0076BA"/>
                    </a:solidFill>
                  </a:endParaRPr>
                </a:p>
              </p:txBody>
            </p:sp>
          </mc:Choice>
          <mc:Fallback xmlns="">
            <p:sp>
              <p:nvSpPr>
                <p:cNvPr id="623" name="If we stack multiple layers, usuall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4562" y="2969182"/>
                  <a:ext cx="8708459" cy="739819"/>
                </a:xfrm>
                <a:prstGeom prst="rect">
                  <a:avLst/>
                </a:prstGeom>
                <a:blipFill>
                  <a:blip r:embed="rId6"/>
                  <a:stretch>
                    <a:fillRect l="-3431" r="-280" b="-20661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9" name="Group"/>
          <p:cNvGrpSpPr/>
          <p:nvPr/>
        </p:nvGrpSpPr>
        <p:grpSpPr>
          <a:xfrm>
            <a:off x="6698766" y="2005703"/>
            <a:ext cx="11948573" cy="2865363"/>
            <a:chOff x="0" y="0"/>
            <a:chExt cx="11948571" cy="2865361"/>
          </a:xfrm>
        </p:grpSpPr>
        <p:grpSp>
          <p:nvGrpSpPr>
            <p:cNvPr id="627" name="Group"/>
            <p:cNvGrpSpPr/>
            <p:nvPr/>
          </p:nvGrpSpPr>
          <p:grpSpPr>
            <a:xfrm>
              <a:off x="460645" y="0"/>
              <a:ext cx="11487927" cy="2865362"/>
              <a:chOff x="0" y="0"/>
              <a:chExt cx="11487925" cy="286536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5" name="Rectangle"/>
                  <p:cNvSpPr txBox="1"/>
                  <p:nvPr/>
                </p:nvSpPr>
                <p:spPr>
                  <a:xfrm>
                    <a:off x="0" y="0"/>
                    <a:ext cx="11487926" cy="222741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rmAutofit/>
                  </a:bodyPr>
                  <a:lstStyle>
                    <a:lvl1pPr algn="l">
                      <a:spcBef>
                        <a:spcPts val="1400"/>
                      </a:spcBef>
                      <a:defRPr sz="3800">
                        <a:latin typeface="Georgia"/>
                        <a:ea typeface="Georgia"/>
                        <a:cs typeface="Georgia"/>
                        <a:sym typeface="Georgia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Multihead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)=</m:t>
                          </m:r>
                          <m:r>
                            <m:rPr>
                              <m:sty m:val="p"/>
                            </m:r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Concat</m:t>
                          </m:r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head</m:t>
                              </m:r>
                            </m:e>
                            <m:sub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head</m:t>
                              </m:r>
                            </m:e>
                            <m:sub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p>
                          </m:sSup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625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11487926" cy="222741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6" name="Rectangle"/>
                  <p:cNvSpPr txBox="1"/>
                  <p:nvPr/>
                </p:nvSpPr>
                <p:spPr>
                  <a:xfrm>
                    <a:off x="1326295" y="1591557"/>
                    <a:ext cx="6600940" cy="127380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rmAutofit fontScale="92500"/>
                  </a:bodyPr>
                  <a:lstStyle>
                    <a:lvl1pPr algn="l">
                      <a:spcBef>
                        <a:spcPts val="1400"/>
                      </a:spcBef>
                      <a:defRPr sz="3800">
                        <a:latin typeface="Georgia"/>
                        <a:ea typeface="Georgia"/>
                        <a:cs typeface="Georgia"/>
                        <a:sym typeface="Georgia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head</m:t>
                              </m:r>
                            </m:e>
                            <m:sub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sSubSup>
                            <m:sSubSupPr>
                              <m:ctrlP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sup>
                          </m:sSubSup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sSubSup>
                            <m:sSubSupPr>
                              <m:ctrlP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</m:sSubSup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sSubSup>
                            <m:sSubSupPr>
                              <m:ctrlP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sz="4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p>
                          </m:sSubSup>
                          <m:r>
                            <a:rPr sz="4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626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26295" y="1591557"/>
                    <a:ext cx="6600940" cy="127380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28" name="Rectangle"/>
            <p:cNvSpPr/>
            <p:nvPr/>
          </p:nvSpPr>
          <p:spPr>
            <a:xfrm>
              <a:off x="0" y="442108"/>
              <a:ext cx="11673221" cy="2374524"/>
            </a:xfrm>
            <a:prstGeom prst="rect">
              <a:avLst/>
            </a:prstGeom>
            <a:noFill/>
            <a:ln w="508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" grpId="0" build="p" bldLvl="5" animBg="1" advAuto="0"/>
      <p:bldP spid="624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BF1EE3-11A0-BED4-7A51-5615F2B4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48" y="104268"/>
            <a:ext cx="23770453" cy="13357732"/>
          </a:xfrm>
          <a:prstGeom prst="rect">
            <a:avLst/>
          </a:prstGeom>
        </p:spPr>
      </p:pic>
      <p:sp>
        <p:nvSpPr>
          <p:cNvPr id="6" name="(slide credit: Abigail See)">
            <a:extLst>
              <a:ext uri="{FF2B5EF4-FFF2-40B4-BE49-F238E27FC236}">
                <a16:creationId xmlns:a16="http://schemas.microsoft.com/office/drawing/2014/main" id="{BC675854-6B3D-364E-3D79-98C4CEA1A05B}"/>
              </a:ext>
            </a:extLst>
          </p:cNvPr>
          <p:cNvSpPr txBox="1"/>
          <p:nvPr/>
        </p:nvSpPr>
        <p:spPr>
          <a:xfrm>
            <a:off x="174123" y="12017828"/>
            <a:ext cx="233076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slide credit: </a:t>
            </a:r>
          </a:p>
        </p:txBody>
      </p:sp>
    </p:spTree>
    <p:extLst>
      <p:ext uri="{BB962C8B-B14F-4D97-AF65-F5344CB8AC3E}">
        <p14:creationId xmlns:p14="http://schemas.microsoft.com/office/powerpoint/2010/main" val="3732992393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ransformer Enco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 Encoder</a:t>
            </a:r>
          </a:p>
        </p:txBody>
      </p:sp>
      <p:pic>
        <p:nvPicPr>
          <p:cNvPr id="66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610" y="3283696"/>
            <a:ext cx="3648143" cy="6638058"/>
          </a:xfrm>
          <a:prstGeom prst="rect">
            <a:avLst/>
          </a:prstGeom>
          <a:ln w="12700">
            <a:miter lim="400000"/>
          </a:ln>
        </p:spPr>
      </p:pic>
      <p:sp>
        <p:nvSpPr>
          <p:cNvPr id="662" name="Each Transformer block has two sub-layers…"/>
          <p:cNvSpPr txBox="1">
            <a:spLocks noGrp="1"/>
          </p:cNvSpPr>
          <p:nvPr>
            <p:ph type="body" sz="quarter" idx="1"/>
          </p:nvPr>
        </p:nvSpPr>
        <p:spPr>
          <a:xfrm>
            <a:off x="9194481" y="3130270"/>
            <a:ext cx="10578729" cy="2421509"/>
          </a:xfrm>
          <a:prstGeom prst="rect">
            <a:avLst/>
          </a:prstGeom>
        </p:spPr>
        <p:txBody>
          <a:bodyPr/>
          <a:lstStyle/>
          <a:p>
            <a:r>
              <a:t>Each Transformer block has two sub-layers</a:t>
            </a:r>
          </a:p>
          <a:p>
            <a:pPr lvl="1"/>
            <a:r>
              <a:t>Multi-head attention</a:t>
            </a:r>
          </a:p>
        </p:txBody>
      </p:sp>
      <p:sp>
        <p:nvSpPr>
          <p:cNvPr id="6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664" name="Arrow"/>
          <p:cNvSpPr/>
          <p:nvPr/>
        </p:nvSpPr>
        <p:spPr>
          <a:xfrm rot="2254422">
            <a:off x="7530840" y="4740554"/>
            <a:ext cx="2015575" cy="393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62" y="14256"/>
                </a:moveTo>
                <a:lnTo>
                  <a:pt x="6462" y="21600"/>
                </a:lnTo>
                <a:lnTo>
                  <a:pt x="0" y="10800"/>
                </a:lnTo>
                <a:lnTo>
                  <a:pt x="6462" y="0"/>
                </a:lnTo>
                <a:lnTo>
                  <a:pt x="6462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5">
              <a:lumOff val="-29866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65" name="Without FFNN: No non-linearity!"/>
          <p:cNvSpPr txBox="1"/>
          <p:nvPr/>
        </p:nvSpPr>
        <p:spPr>
          <a:xfrm>
            <a:off x="9507159" y="7302999"/>
            <a:ext cx="7440055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Without FFNN: No non-linearity! </a:t>
            </a:r>
          </a:p>
        </p:txBody>
      </p:sp>
      <p:sp>
        <p:nvSpPr>
          <p:cNvPr id="666" name="2-layer feedforward NN (with ReLU)"/>
          <p:cNvSpPr txBox="1"/>
          <p:nvPr/>
        </p:nvSpPr>
        <p:spPr>
          <a:xfrm>
            <a:off x="9189507" y="5195989"/>
            <a:ext cx="9033322" cy="68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solidFill>
                  <a:schemeClr val="accent5">
                    <a:lumOff val="-29866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2-layer feedforward NN (with ReLU)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" grpId="0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Adding nonlineariti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Adding nonlinearities</a:t>
            </a:r>
          </a:p>
        </p:txBody>
      </p:sp>
      <p:sp>
        <p:nvSpPr>
          <p:cNvPr id="671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pic>
        <p:nvPicPr>
          <p:cNvPr id="6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102" y="3098712"/>
            <a:ext cx="20149602" cy="99295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Transformer Enco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 Encoder</a:t>
            </a:r>
          </a:p>
        </p:txBody>
      </p:sp>
      <p:pic>
        <p:nvPicPr>
          <p:cNvPr id="67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610" y="3283696"/>
            <a:ext cx="3648143" cy="6638058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Each Transformer block has two sub-layers…"/>
          <p:cNvSpPr txBox="1">
            <a:spLocks noGrp="1"/>
          </p:cNvSpPr>
          <p:nvPr>
            <p:ph type="body" sz="quarter" idx="1"/>
          </p:nvPr>
        </p:nvSpPr>
        <p:spPr>
          <a:xfrm>
            <a:off x="8978171" y="3602218"/>
            <a:ext cx="10578729" cy="2421510"/>
          </a:xfrm>
          <a:prstGeom prst="rect">
            <a:avLst/>
          </a:prstGeom>
        </p:spPr>
        <p:txBody>
          <a:bodyPr/>
          <a:lstStyle/>
          <a:p>
            <a:r>
              <a:t>Each 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Transformer block</a:t>
            </a:r>
            <a:r>
              <a:t> has two sub-layers</a:t>
            </a:r>
          </a:p>
          <a:p>
            <a:pPr lvl="1"/>
            <a:r>
              <a:t>Multi-head attention</a:t>
            </a:r>
          </a:p>
          <a:p>
            <a:pPr lvl="1"/>
            <a:r>
              <a:t>2-layer feedforward NN (with ReLU)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8" name="Each sublayer has a residual connection and a layer normalization"/>
              <p:cNvSpPr txBox="1"/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3250" indent="-603250" algn="l">
                  <a:spcBef>
                    <a:spcPts val="1400"/>
                  </a:spcBef>
                  <a:buSzPct val="145000"/>
                  <a:buChar char="•"/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Each sublayer has a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residual connection </a:t>
                </a:r>
                <a:r>
                  <a:t>and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</a:rPr>
                  <a:t> a layer normalization</a:t>
                </a:r>
              </a:p>
              <a:p>
                <a:pPr lvl="1" indent="0"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LayerNorm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SubLayer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sz="3900"/>
              </a:p>
            </p:txBody>
          </p:sp>
        </mc:Choice>
        <mc:Fallback xmlns="">
          <p:sp>
            <p:nvSpPr>
              <p:cNvPr id="678" name="Each sublayer has a residual connection and a layer normaliz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blipFill>
                <a:blip r:embed="rId4"/>
                <a:stretch>
                  <a:fillRect l="-3112" t="-6533" r="-270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9" name="(Ba et al, 2016): Layer Normalization"/>
          <p:cNvSpPr txBox="1"/>
          <p:nvPr/>
        </p:nvSpPr>
        <p:spPr>
          <a:xfrm>
            <a:off x="14444498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00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(Ba et al, 2016): Layer Normalization</a:t>
            </a:r>
          </a:p>
        </p:txBody>
      </p:sp>
      <p:grpSp>
        <p:nvGrpSpPr>
          <p:cNvPr id="683" name="Group"/>
          <p:cNvGrpSpPr/>
          <p:nvPr/>
        </p:nvGrpSpPr>
        <p:grpSpPr>
          <a:xfrm>
            <a:off x="645734" y="3566805"/>
            <a:ext cx="9012087" cy="3715973"/>
            <a:chOff x="0" y="0"/>
            <a:chExt cx="9012086" cy="3715972"/>
          </a:xfrm>
        </p:grpSpPr>
        <p:sp>
          <p:nvSpPr>
            <p:cNvPr id="680" name="Arrow"/>
            <p:cNvSpPr/>
            <p:nvPr/>
          </p:nvSpPr>
          <p:spPr>
            <a:xfrm>
              <a:off x="2891011" y="583100"/>
              <a:ext cx="1680859" cy="393961"/>
            </a:xfrm>
            <a:prstGeom prst="rightArrow">
              <a:avLst>
                <a:gd name="adj1" fmla="val 32000"/>
                <a:gd name="adj2" fmla="val 153068"/>
              </a:avLst>
            </a:prstGeom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681" name="residual connection"/>
            <p:cNvSpPr txBox="1"/>
            <p:nvPr/>
          </p:nvSpPr>
          <p:spPr>
            <a:xfrm>
              <a:off x="0" y="0"/>
              <a:ext cx="3682802" cy="600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spcBef>
                  <a:spcPts val="1400"/>
                </a:spcBef>
                <a:defRPr sz="3200">
                  <a:solidFill>
                    <a:schemeClr val="accent5">
                      <a:lumOff val="-29866"/>
                    </a:schemeClr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>
                  <a:solidFill>
                    <a:schemeClr val="accent5">
                      <a:lumOff val="-29866"/>
                    </a:schemeClr>
                  </a:solidFill>
                </a:rPr>
                <a:t>residual connection</a:t>
              </a:r>
            </a:p>
          </p:txBody>
        </p:sp>
        <p:sp>
          <p:nvSpPr>
            <p:cNvPr id="682" name="Arrow"/>
            <p:cNvSpPr/>
            <p:nvPr/>
          </p:nvSpPr>
          <p:spPr>
            <a:xfrm rot="2257148">
              <a:off x="6643041" y="2596991"/>
              <a:ext cx="2509709" cy="39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90" y="14256"/>
                  </a:moveTo>
                  <a:lnTo>
                    <a:pt x="5190" y="21600"/>
                  </a:lnTo>
                  <a:lnTo>
                    <a:pt x="0" y="10800"/>
                  </a:lnTo>
                  <a:lnTo>
                    <a:pt x="5190" y="0"/>
                  </a:lnTo>
                  <a:lnTo>
                    <a:pt x="5190" y="7344"/>
                  </a:lnTo>
                  <a:lnTo>
                    <a:pt x="21600" y="7344"/>
                  </a:lnTo>
                  <a:lnTo>
                    <a:pt x="21600" y="14256"/>
                  </a:lnTo>
                  <a:close/>
                </a:path>
              </a:pathLst>
            </a:custGeom>
            <a:solidFill>
              <a:schemeClr val="accent5">
                <a:lumOff val="-29866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685" name="(He et al, 2016): Residual connections"/>
          <p:cNvSpPr txBox="1"/>
          <p:nvPr/>
        </p:nvSpPr>
        <p:spPr>
          <a:xfrm>
            <a:off x="2765291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05100">
              <a:spcBef>
                <a:spcPts val="1300"/>
              </a:spcBef>
              <a:defRPr sz="294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(He et al, 2016): Residual connections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" grpId="0" animBg="1" advAuto="0"/>
      <p:bldP spid="678" grpId="0" animBg="1" advAuto="0"/>
      <p:bldP spid="683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Residual Connections"/>
          <p:cNvSpPr txBox="1">
            <a:spLocks noGrp="1"/>
          </p:cNvSpPr>
          <p:nvPr>
            <p:ph type="title"/>
          </p:nvPr>
        </p:nvSpPr>
        <p:spPr>
          <a:xfrm>
            <a:off x="1206500" y="1077359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Residual Connections</a:t>
            </a:r>
          </a:p>
        </p:txBody>
      </p:sp>
      <p:sp>
        <p:nvSpPr>
          <p:cNvPr id="690" name="Add input of a layer to output of that layer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Add input of a layer to output of that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1" name="Local gradient is 1 for the identity function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088084" y="3963265"/>
                <a:ext cx="21543567" cy="4608450"/>
              </a:xfrm>
              <a:prstGeom prst="rect">
                <a:avLst/>
              </a:prstGeo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/>
              </a:p>
              <a:p>
                <a:r>
                  <a:t>Local gradient is 1 for the identity function</a:t>
                </a:r>
              </a:p>
              <a:p>
                <a:r>
                  <a:t>Easier to learn the difference from the identity function than to learn the function from scratch.</a:t>
                </a:r>
              </a:p>
            </p:txBody>
          </p:sp>
        </mc:Choice>
        <mc:Fallback xmlns="">
          <p:sp>
            <p:nvSpPr>
              <p:cNvPr id="691" name="Local gradient is 1 for the identity function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088084" y="3963265"/>
                <a:ext cx="21543567" cy="4608450"/>
              </a:xfrm>
              <a:prstGeom prst="rect">
                <a:avLst/>
              </a:prstGeom>
              <a:blipFill>
                <a:blip r:embed="rId2"/>
                <a:stretch>
                  <a:fillRect l="-1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2" name="He+ 2015 https://arxiv.org/abs/1512.03385"/>
          <p:cNvSpPr txBox="1"/>
          <p:nvPr/>
        </p:nvSpPr>
        <p:spPr>
          <a:xfrm>
            <a:off x="13119180" y="559576"/>
            <a:ext cx="10429270" cy="72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2438338">
              <a:defRPr sz="4200">
                <a:solidFill>
                  <a:srgbClr val="5E5E5E"/>
                </a:solidFill>
              </a:defRPr>
            </a:lvl1pPr>
          </a:lstStyle>
          <a:p>
            <a:r>
              <a:t>He+ 2015 https://arxiv.org/abs/1512.03385</a:t>
            </a:r>
          </a:p>
        </p:txBody>
      </p:sp>
      <p:sp>
        <p:nvSpPr>
          <p:cNvPr id="693" name="https://arxiv.org/pdf/1712.09913.pdf"/>
          <p:cNvSpPr txBox="1"/>
          <p:nvPr/>
        </p:nvSpPr>
        <p:spPr>
          <a:xfrm>
            <a:off x="15348353" y="12115516"/>
            <a:ext cx="8836492" cy="72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2438338">
              <a:defRPr sz="4200">
                <a:solidFill>
                  <a:srgbClr val="5E5E5E"/>
                </a:solidFill>
              </a:defRPr>
            </a:lvl1pPr>
          </a:lstStyle>
          <a:p>
            <a:r>
              <a:t>https://arxiv.org/pdf/1712.09913.pdf</a:t>
            </a:r>
          </a:p>
        </p:txBody>
      </p:sp>
      <p:pic>
        <p:nvPicPr>
          <p:cNvPr id="694" name="Screenshot 2023-05-29 at 12.28.44 AM.png" descr="Screenshot 2023-05-29 at 12.28.4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128" y="8839310"/>
            <a:ext cx="7874001" cy="444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Residual connections and Layer Normalization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8394878" cy="3036095"/>
          </a:xfrm>
          <a:prstGeom prst="rect">
            <a:avLst/>
          </a:prstGeom>
        </p:spPr>
        <p:txBody>
          <a:bodyPr/>
          <a:lstStyle/>
          <a:p>
            <a:r>
              <a:t>Residual connections and Layer Normalization</a:t>
            </a:r>
          </a:p>
        </p:txBody>
      </p:sp>
      <p:pic>
        <p:nvPicPr>
          <p:cNvPr id="69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271" y="3144302"/>
            <a:ext cx="9593801" cy="8973976"/>
          </a:xfrm>
          <a:prstGeom prst="rect">
            <a:avLst/>
          </a:prstGeom>
          <a:ln w="12700">
            <a:miter lim="400000"/>
          </a:ln>
        </p:spPr>
      </p:pic>
      <p:sp>
        <p:nvSpPr>
          <p:cNvPr id="698" name="(figure credit: Jay Alammar…"/>
          <p:cNvSpPr txBox="1"/>
          <p:nvPr/>
        </p:nvSpPr>
        <p:spPr>
          <a:xfrm>
            <a:off x="3137517" y="12242199"/>
            <a:ext cx="8931784" cy="112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(figure credit: </a:t>
            </a:r>
            <a:r>
              <a:rPr u="sng">
                <a:hlinkClick r:id="rId4"/>
              </a:rPr>
              <a:t>Jay Alammar</a:t>
            </a:r>
          </a:p>
          <a:p>
            <a:pPr>
              <a:defRPr sz="3200" i="1"/>
            </a:pPr>
            <a:r>
              <a:rPr u="sng">
                <a:hlinkClick r:id="rId5"/>
              </a:rPr>
              <a:t>http://jalammar.github.io/illustrated-transformer/</a:t>
            </a:r>
            <a:r>
              <a:t>)</a:t>
            </a:r>
          </a:p>
        </p:txBody>
      </p:sp>
      <p:sp>
        <p:nvSpPr>
          <p:cNvPr id="699" name="Group"/>
          <p:cNvSpPr txBox="1"/>
          <p:nvPr/>
        </p:nvSpPr>
        <p:spPr>
          <a:xfrm>
            <a:off x="13361841" y="3476924"/>
            <a:ext cx="10437642" cy="41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b="1"/>
              <a:t>LayerNorm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changes input features to have mean 0 and variance 1 per layer.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Adds two more parameters</a:t>
            </a:r>
          </a:p>
        </p:txBody>
      </p:sp>
      <p:sp>
        <p:nvSpPr>
          <p:cNvPr id="700" name="(Ba et al, 2016): Layer Normalization"/>
          <p:cNvSpPr txBox="1"/>
          <p:nvPr/>
        </p:nvSpPr>
        <p:spPr>
          <a:xfrm>
            <a:off x="15539873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00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(Ba et al, 2016): Layer Normalization</a:t>
            </a:r>
          </a:p>
        </p:txBody>
      </p:sp>
      <p:grpSp>
        <p:nvGrpSpPr>
          <p:cNvPr id="703" name="Group"/>
          <p:cNvGrpSpPr/>
          <p:nvPr/>
        </p:nvGrpSpPr>
        <p:grpSpPr>
          <a:xfrm>
            <a:off x="13349154" y="6999353"/>
            <a:ext cx="10631956" cy="4683851"/>
            <a:chOff x="-658688" y="-135214"/>
            <a:chExt cx="10631955" cy="4683849"/>
          </a:xfrm>
        </p:grpSpPr>
        <p:pic>
          <p:nvPicPr>
            <p:cNvPr id="701" name="Screen Shot 2020-03-15 at 8.28.45 AM.png" descr="Screen Shot 2020-03-15 at 8.28.45 AM.png"/>
            <p:cNvPicPr>
              <a:picLocks noChangeAspect="1"/>
            </p:cNvPicPr>
            <p:nvPr/>
          </p:nvPicPr>
          <p:blipFill>
            <a:blip r:embed="rId6"/>
            <a:srcRect t="45352" r="53136"/>
            <a:stretch>
              <a:fillRect/>
            </a:stretch>
          </p:blipFill>
          <p:spPr>
            <a:xfrm>
              <a:off x="-658689" y="-135215"/>
              <a:ext cx="10631957" cy="26927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2" name="Screen Shot 2020-03-15 at 8.28.45 AM.png" descr="Screen Shot 2020-03-15 at 8.28.45 AM.png"/>
            <p:cNvPicPr>
              <a:picLocks noChangeAspect="1"/>
            </p:cNvPicPr>
            <p:nvPr/>
          </p:nvPicPr>
          <p:blipFill>
            <a:blip r:embed="rId6"/>
            <a:srcRect l="51880" t="42839" r="12717"/>
            <a:stretch>
              <a:fillRect/>
            </a:stretch>
          </p:blipFill>
          <p:spPr>
            <a:xfrm>
              <a:off x="536575" y="2159661"/>
              <a:ext cx="6812230" cy="2388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04" name="Rectangle"/>
          <p:cNvSpPr/>
          <p:nvPr/>
        </p:nvSpPr>
        <p:spPr>
          <a:xfrm>
            <a:off x="16307759" y="9310280"/>
            <a:ext cx="569986" cy="2001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05" name="Rectangle"/>
          <p:cNvSpPr/>
          <p:nvPr/>
        </p:nvSpPr>
        <p:spPr>
          <a:xfrm>
            <a:off x="20719696" y="9310280"/>
            <a:ext cx="569986" cy="2001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707" name="Group"/>
          <p:cNvSpPr txBox="1"/>
          <p:nvPr/>
        </p:nvSpPr>
        <p:spPr>
          <a:xfrm>
            <a:off x="13361841" y="11576534"/>
            <a:ext cx="10437642" cy="1467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For more stable and efficient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0796F6-0AD9-A2F1-6ABA-EDD17E73F0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7625" y="6604000"/>
            <a:ext cx="1428370" cy="395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3A7E52-1446-7FD7-425E-595BE49F8E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99347" y="9267267"/>
            <a:ext cx="9545382" cy="3715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FEF5725-F165-6654-D5C8-FC5B2E2354F6}"/>
                  </a:ext>
                </a:extLst>
              </p14:cNvPr>
              <p14:cNvContentPartPr/>
              <p14:nvPr/>
            </p14:nvContentPartPr>
            <p14:xfrm>
              <a:off x="16916300" y="8538800"/>
              <a:ext cx="2001960" cy="5727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FEF5725-F165-6654-D5C8-FC5B2E2354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07300" y="8529800"/>
                <a:ext cx="2019600" cy="5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0C947E9-4DFB-D39B-4F5A-AF493CDA12B5}"/>
                  </a:ext>
                </a:extLst>
              </p14:cNvPr>
              <p14:cNvContentPartPr/>
              <p14:nvPr/>
            </p14:nvContentPartPr>
            <p14:xfrm>
              <a:off x="18761300" y="8953160"/>
              <a:ext cx="210960" cy="3078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0C947E9-4DFB-D39B-4F5A-AF493CDA12B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752300" y="8944520"/>
                <a:ext cx="228600" cy="32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20BB6213-6BDE-4723-143A-419B0A27E336}"/>
              </a:ext>
            </a:extLst>
          </p:cNvPr>
          <p:cNvGrpSpPr/>
          <p:nvPr/>
        </p:nvGrpSpPr>
        <p:grpSpPr>
          <a:xfrm>
            <a:off x="9513980" y="6260000"/>
            <a:ext cx="5573520" cy="4323600"/>
            <a:chOff x="9513980" y="6260000"/>
            <a:chExt cx="5573520" cy="432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AB8362C-D4F0-3B70-E967-CAD0ABB9384C}"/>
                    </a:ext>
                  </a:extLst>
                </p14:cNvPr>
                <p14:cNvContentPartPr/>
                <p14:nvPr/>
              </p14:nvContentPartPr>
              <p14:xfrm>
                <a:off x="9513980" y="6260000"/>
                <a:ext cx="5573520" cy="42177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AB8362C-D4F0-3B70-E967-CAD0ABB9384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05340" y="6251360"/>
                  <a:ext cx="5591160" cy="42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773CCC0-342B-6257-A6E2-73B6995D728B}"/>
                    </a:ext>
                  </a:extLst>
                </p14:cNvPr>
                <p14:cNvContentPartPr/>
                <p14:nvPr/>
              </p14:nvContentPartPr>
              <p14:xfrm>
                <a:off x="14897060" y="10350320"/>
                <a:ext cx="187200" cy="233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773CCC0-342B-6257-A6E2-73B6995D72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888060" y="10341320"/>
                  <a:ext cx="204840" cy="25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2A35F44-0F93-22D5-CDB4-ADC36C1E5B49}"/>
                  </a:ext>
                </a:extLst>
              </p14:cNvPr>
              <p14:cNvContentPartPr/>
              <p14:nvPr/>
            </p14:nvContentPartPr>
            <p14:xfrm>
              <a:off x="1763900" y="3791840"/>
              <a:ext cx="2503440" cy="3165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2A35F44-0F93-22D5-CDB4-ADC36C1E5B4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55260" y="3783200"/>
                <a:ext cx="2521080" cy="318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C81B6122-535C-7E39-AD52-C99ECAB1CA38}"/>
              </a:ext>
            </a:extLst>
          </p:cNvPr>
          <p:cNvGrpSpPr/>
          <p:nvPr/>
        </p:nvGrpSpPr>
        <p:grpSpPr>
          <a:xfrm>
            <a:off x="1346660" y="3138800"/>
            <a:ext cx="1832400" cy="591840"/>
            <a:chOff x="1346660" y="3138800"/>
            <a:chExt cx="1832400" cy="59184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B34F7C1-0303-6AE1-58DB-90BCFED3AA99}"/>
                    </a:ext>
                  </a:extLst>
                </p14:cNvPr>
                <p14:cNvContentPartPr/>
                <p14:nvPr/>
              </p14:nvContentPartPr>
              <p14:xfrm>
                <a:off x="1346660" y="3156800"/>
                <a:ext cx="228240" cy="4410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34F7C1-0303-6AE1-58DB-90BCFED3AA9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38020" y="3148160"/>
                  <a:ext cx="24588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B071AF0-F868-5AED-5921-6F3DC8C93034}"/>
                    </a:ext>
                  </a:extLst>
                </p14:cNvPr>
                <p14:cNvContentPartPr/>
                <p14:nvPr/>
              </p14:nvContentPartPr>
              <p14:xfrm>
                <a:off x="1634300" y="3233120"/>
                <a:ext cx="374760" cy="3643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B071AF0-F868-5AED-5921-6F3DC8C9303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25660" y="3224120"/>
                  <a:ext cx="39240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5A130A1-5C71-3E90-9CE1-45695165F747}"/>
                    </a:ext>
                  </a:extLst>
                </p14:cNvPr>
                <p14:cNvContentPartPr/>
                <p14:nvPr/>
              </p14:nvContentPartPr>
              <p14:xfrm>
                <a:off x="2112380" y="3138800"/>
                <a:ext cx="602640" cy="4514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5A130A1-5C71-3E90-9CE1-45695165F74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03380" y="3130160"/>
                  <a:ext cx="62028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AD12B01-C49F-F192-3945-4F413318490A}"/>
                    </a:ext>
                  </a:extLst>
                </p14:cNvPr>
                <p14:cNvContentPartPr/>
                <p14:nvPr/>
              </p14:nvContentPartPr>
              <p14:xfrm>
                <a:off x="2776940" y="3279560"/>
                <a:ext cx="402120" cy="4510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AD12B01-C49F-F192-3945-4F413318490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68300" y="3270560"/>
                  <a:ext cx="419760" cy="4687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9" grpId="0" animBg="1" advAuto="0"/>
      <p:bldP spid="703" grpId="0" animBg="1" advAuto="0"/>
      <p:bldP spid="707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Add &amp; Norm"/>
          <p:cNvSpPr txBox="1">
            <a:spLocks noGrp="1"/>
          </p:cNvSpPr>
          <p:nvPr>
            <p:ph type="title"/>
          </p:nvPr>
        </p:nvSpPr>
        <p:spPr>
          <a:xfrm>
            <a:off x="1206500" y="1077359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Add &amp; Norm</a:t>
            </a:r>
          </a:p>
        </p:txBody>
      </p:sp>
      <p:sp>
        <p:nvSpPr>
          <p:cNvPr id="712" name="Residual Connections and Layer Norm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Residual Connections and Layer Norm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3" name="Combine residual connection and layer norm into a single &quot;Add &amp; Norm&quot; component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088084" y="3963265"/>
                <a:ext cx="21543567" cy="8959282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Combine residual connection and layer norm into a single "Add &amp; Norm" component</a:t>
                </a:r>
              </a:p>
              <a:p>
                <a:r>
                  <a:rPr lang="en-US" dirty="0"/>
                  <a:t>Three</a:t>
                </a:r>
                <a:r>
                  <a:rPr dirty="0"/>
                  <a:t> choices:</a:t>
                </a:r>
              </a:p>
              <a:p>
                <a:pPr lvl="1"/>
                <a:r>
                  <a:rPr dirty="0"/>
                  <a:t>Pre-norm (input):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))+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dirty="0"/>
              </a:p>
              <a:p>
                <a:pPr lvl="1"/>
                <a:r>
                  <a:rPr dirty="0"/>
                  <a:t>Res-Post-norm (output):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))+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dirty="0"/>
              </a:p>
              <a:p>
                <a:pPr lvl="1"/>
                <a:r>
                  <a:rPr dirty="0"/>
                  <a:t>Post-norm: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ℓ+1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p>
                      <m:sSupPr>
                        <m:ctrlP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sz="5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sz="5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r>
                  <a:rPr dirty="0"/>
                  <a:t>Pre-norm leads to faster training.</a:t>
                </a:r>
              </a:p>
            </p:txBody>
          </p:sp>
        </mc:Choice>
        <mc:Fallback>
          <p:sp>
            <p:nvSpPr>
              <p:cNvPr id="713" name="Combine residual connection and layer norm into a single &quot;Add &amp; Norm&quot; component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88084" y="3963265"/>
                <a:ext cx="21543567" cy="8959282"/>
              </a:xfrm>
              <a:prstGeom prst="rect">
                <a:avLst/>
              </a:prstGeom>
              <a:blipFill>
                <a:blip r:embed="rId2"/>
                <a:stretch>
                  <a:fillRect l="-1697" t="-3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4" name="https://arxiv.org/abs/2002.04745"/>
          <p:cNvSpPr txBox="1"/>
          <p:nvPr/>
        </p:nvSpPr>
        <p:spPr>
          <a:xfrm>
            <a:off x="15751993" y="7054435"/>
            <a:ext cx="7992645" cy="721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2438338">
              <a:defRPr sz="4200">
                <a:solidFill>
                  <a:srgbClr val="5E5E5E"/>
                </a:solidFill>
              </a:defRPr>
            </a:lvl1pPr>
          </a:lstStyle>
          <a:p>
            <a:r>
              <a:t>https://arxiv.org/abs/2002.04745</a:t>
            </a:r>
          </a:p>
        </p:txBody>
      </p:sp>
      <p:sp>
        <p:nvSpPr>
          <p:cNvPr id="715" name="https://arxiv.org/abs/2111.09883"/>
          <p:cNvSpPr txBox="1"/>
          <p:nvPr/>
        </p:nvSpPr>
        <p:spPr>
          <a:xfrm>
            <a:off x="15751993" y="8580906"/>
            <a:ext cx="7992645" cy="721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2438338">
              <a:defRPr sz="4200">
                <a:solidFill>
                  <a:srgbClr val="5E5E5E"/>
                </a:solidFill>
              </a:defRPr>
            </a:lvl1pPr>
          </a:lstStyle>
          <a:p>
            <a:r>
              <a:t>https://arxiv.org/abs/2111.09883</a:t>
            </a:r>
          </a:p>
        </p:txBody>
      </p:sp>
      <p:sp>
        <p:nvSpPr>
          <p:cNvPr id="716" name="https://arxiv.org/abs/1706.03762"/>
          <p:cNvSpPr txBox="1"/>
          <p:nvPr/>
        </p:nvSpPr>
        <p:spPr>
          <a:xfrm>
            <a:off x="15600228" y="10107376"/>
            <a:ext cx="829617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t>https://arxiv.org/abs/1706.03762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F95E37-9D7F-E97E-7741-940247076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283" y="5135094"/>
            <a:ext cx="9993120" cy="160042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5578A72-E972-C4F0-11DD-52CE2B80E15F}"/>
              </a:ext>
            </a:extLst>
          </p:cNvPr>
          <p:cNvGrpSpPr/>
          <p:nvPr/>
        </p:nvGrpSpPr>
        <p:grpSpPr>
          <a:xfrm>
            <a:off x="9956780" y="5270360"/>
            <a:ext cx="3780000" cy="1866960"/>
            <a:chOff x="9956780" y="5270360"/>
            <a:chExt cx="3780000" cy="186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FAEC325-EE97-11AC-4359-55F62CB4997F}"/>
                    </a:ext>
                  </a:extLst>
                </p14:cNvPr>
                <p14:cNvContentPartPr/>
                <p14:nvPr/>
              </p14:nvContentPartPr>
              <p14:xfrm>
                <a:off x="9956780" y="5485280"/>
                <a:ext cx="3702600" cy="16520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FAEC325-EE97-11AC-4359-55F62CB4997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950660" y="5479160"/>
                  <a:ext cx="3714840" cy="166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A5C63C7-90DC-DDAB-D67E-4CFE2F57049A}"/>
                    </a:ext>
                  </a:extLst>
                </p14:cNvPr>
                <p14:cNvContentPartPr/>
                <p14:nvPr/>
              </p14:nvContentPartPr>
              <p14:xfrm>
                <a:off x="13436540" y="5270360"/>
                <a:ext cx="300240" cy="4640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A5C63C7-90DC-DDAB-D67E-4CFE2F57049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430420" y="5264240"/>
                  <a:ext cx="312480" cy="4762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ransformer Enco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 Encoder</a:t>
            </a:r>
          </a:p>
        </p:txBody>
      </p:sp>
      <p:pic>
        <p:nvPicPr>
          <p:cNvPr id="7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610" y="3283696"/>
            <a:ext cx="3648143" cy="6638058"/>
          </a:xfrm>
          <a:prstGeom prst="rect">
            <a:avLst/>
          </a:prstGeom>
          <a:ln w="12700">
            <a:miter lim="400000"/>
          </a:ln>
        </p:spPr>
      </p:pic>
      <p:sp>
        <p:nvSpPr>
          <p:cNvPr id="720" name="Each Transformer block has two sub-layers…"/>
          <p:cNvSpPr txBox="1">
            <a:spLocks noGrp="1"/>
          </p:cNvSpPr>
          <p:nvPr>
            <p:ph type="body" sz="quarter" idx="1"/>
          </p:nvPr>
        </p:nvSpPr>
        <p:spPr>
          <a:xfrm>
            <a:off x="8978171" y="3602218"/>
            <a:ext cx="10578729" cy="2421510"/>
          </a:xfrm>
          <a:prstGeom prst="rect">
            <a:avLst/>
          </a:prstGeom>
        </p:spPr>
        <p:txBody>
          <a:bodyPr/>
          <a:lstStyle/>
          <a:p>
            <a:r>
              <a:t>Each Transformer block has two sub-layers</a:t>
            </a:r>
          </a:p>
          <a:p>
            <a:pPr lvl="1"/>
            <a:r>
              <a:t>Multi-head attention</a:t>
            </a:r>
          </a:p>
          <a:p>
            <a:pPr lvl="1"/>
            <a:r>
              <a:t>2-layer feedforward NN (with ReLU)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1" name="Each sublayer has a residual connection and a layer normalization"/>
              <p:cNvSpPr txBox="1"/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3250" indent="-603250" algn="l">
                  <a:spcBef>
                    <a:spcPts val="1400"/>
                  </a:spcBef>
                  <a:buSzPct val="145000"/>
                  <a:buChar char="•"/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Each sublayer has a residual connection and a layer normalization</a:t>
                </a:r>
                <a:endParaRPr>
                  <a:solidFill>
                    <a:schemeClr val="accent5">
                      <a:lumOff val="-29866"/>
                    </a:schemeClr>
                  </a:solidFill>
                </a:endParaRPr>
              </a:p>
              <a:p>
                <a:pPr lvl="1" indent="0"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LayerNorm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SubLayer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sz="3900"/>
              </a:p>
            </p:txBody>
          </p:sp>
        </mc:Choice>
        <mc:Fallback xmlns="">
          <p:sp>
            <p:nvSpPr>
              <p:cNvPr id="721" name="Each sublayer has a residual connection and a layer normaliz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blipFill>
                <a:blip r:embed="rId4"/>
                <a:stretch>
                  <a:fillRect l="-3112" t="-6533" r="-270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2" name="(Ba et al, 2016): Layer Normalization"/>
          <p:cNvSpPr txBox="1"/>
          <p:nvPr/>
        </p:nvSpPr>
        <p:spPr>
          <a:xfrm>
            <a:off x="14444498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00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(Ba et al, 2016): Layer Normalization</a:t>
            </a:r>
          </a:p>
        </p:txBody>
      </p:sp>
      <p:sp>
        <p:nvSpPr>
          <p:cNvPr id="723" name="Input layer has a positional encoding"/>
          <p:cNvSpPr txBox="1"/>
          <p:nvPr/>
        </p:nvSpPr>
        <p:spPr>
          <a:xfrm>
            <a:off x="8978171" y="8545169"/>
            <a:ext cx="10578729" cy="11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Input layer has a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positional encoding</a:t>
            </a:r>
          </a:p>
        </p:txBody>
      </p:sp>
      <p:sp>
        <p:nvSpPr>
          <p:cNvPr id="724" name="Oval"/>
          <p:cNvSpPr/>
          <p:nvPr/>
        </p:nvSpPr>
        <p:spPr>
          <a:xfrm>
            <a:off x="4042885" y="6748800"/>
            <a:ext cx="2371392" cy="1928215"/>
          </a:xfrm>
          <a:prstGeom prst="ellipse">
            <a:avLst/>
          </a:prstGeom>
          <a:ln w="63500">
            <a:solidFill>
              <a:schemeClr val="accent5">
                <a:lumOff val="-2986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7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726" name="(He et al, 2016): Residual connections"/>
          <p:cNvSpPr txBox="1"/>
          <p:nvPr/>
        </p:nvSpPr>
        <p:spPr>
          <a:xfrm>
            <a:off x="2765291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05100">
              <a:spcBef>
                <a:spcPts val="1300"/>
              </a:spcBef>
              <a:defRPr sz="294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(He et al, 2016): Residual connections</a:t>
            </a:r>
          </a:p>
        </p:txBody>
      </p:sp>
      <p:sp>
        <p:nvSpPr>
          <p:cNvPr id="727" name="Necessary for the model to…"/>
          <p:cNvSpPr txBox="1"/>
          <p:nvPr/>
        </p:nvSpPr>
        <p:spPr>
          <a:xfrm>
            <a:off x="13467867" y="10228931"/>
            <a:ext cx="7721728" cy="14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rgbClr val="5E5E5E"/>
                </a:solidFill>
              </a:defRPr>
            </a:pPr>
            <a:r>
              <a:t>Necessary for the model to </a:t>
            </a:r>
          </a:p>
          <a:p>
            <a:pPr>
              <a:defRPr>
                <a:solidFill>
                  <a:srgbClr val="5E5E5E"/>
                </a:solidFill>
              </a:defRPr>
            </a:pPr>
            <a:r>
              <a:t>know the position of the token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" grpId="0" animBg="1" advAuto="0"/>
      <p:bldP spid="724" grpId="0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Screen Shot 2020-03-14 at 6.40.04 PM.png" descr="Screen Shot 2020-03-14 at 6.40.0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714" y="4886338"/>
            <a:ext cx="4348088" cy="6447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32" name="Screen Shot 2020-03-14 at 6.34.44 PM.png" descr="Screen Shot 2020-03-14 at 6.34.44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7867" y="2497732"/>
            <a:ext cx="3971530" cy="1985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33" name="Screen Shot 2020-03-14 at 6.34.37 PM.png" descr="Screen Shot 2020-03-14 at 6.34.3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295" y="2966374"/>
            <a:ext cx="8750377" cy="1803650"/>
          </a:xfrm>
          <a:prstGeom prst="rect">
            <a:avLst/>
          </a:prstGeom>
          <a:ln w="12700">
            <a:miter lim="400000"/>
          </a:ln>
        </p:spPr>
      </p:pic>
      <p:sp>
        <p:nvSpPr>
          <p:cNvPr id="734" name="Positional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Positional encoding</a:t>
            </a:r>
          </a:p>
        </p:txBody>
      </p:sp>
      <p:sp>
        <p:nvSpPr>
          <p:cNvPr id="735" name="t = position…"/>
          <p:cNvSpPr txBox="1">
            <a:spLocks noGrp="1"/>
          </p:cNvSpPr>
          <p:nvPr>
            <p:ph type="body" sz="quarter" idx="1"/>
          </p:nvPr>
        </p:nvSpPr>
        <p:spPr>
          <a:xfrm>
            <a:off x="1709584" y="10740048"/>
            <a:ext cx="7280348" cy="326732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 = position</a:t>
            </a:r>
          </a:p>
          <a:p>
            <a:pPr marL="0" indent="0">
              <a:buSzTx/>
              <a:buNone/>
            </a:pPr>
            <a:r>
              <a:t>d = embedding dimension</a:t>
            </a:r>
          </a:p>
          <a:p>
            <a:pPr marL="0" indent="0">
              <a:buSzTx/>
              <a:buNone/>
            </a:pPr>
            <a:r>
              <a:t>i = embedding index (0 to d-1)</a:t>
            </a:r>
          </a:p>
        </p:txBody>
      </p:sp>
      <p:grpSp>
        <p:nvGrpSpPr>
          <p:cNvPr id="739" name="Group"/>
          <p:cNvGrpSpPr/>
          <p:nvPr/>
        </p:nvGrpSpPr>
        <p:grpSpPr>
          <a:xfrm>
            <a:off x="11389104" y="4195125"/>
            <a:ext cx="9810049" cy="9221841"/>
            <a:chOff x="0" y="0"/>
            <a:chExt cx="9810047" cy="9221840"/>
          </a:xfrm>
        </p:grpSpPr>
        <p:pic>
          <p:nvPicPr>
            <p:cNvPr id="736" name="Image" descr="Image"/>
            <p:cNvPicPr>
              <a:picLocks noChangeAspect="1"/>
            </p:cNvPicPr>
            <p:nvPr/>
          </p:nvPicPr>
          <p:blipFill>
            <a:blip r:embed="rId6"/>
            <a:srcRect l="10415" r="17734" b="13744"/>
            <a:stretch>
              <a:fillRect/>
            </a:stretch>
          </p:blipFill>
          <p:spPr>
            <a:xfrm rot="10800000" flipH="1">
              <a:off x="0" y="-1"/>
              <a:ext cx="9810047" cy="8222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37" name="Sine"/>
            <p:cNvSpPr txBox="1"/>
            <p:nvPr/>
          </p:nvSpPr>
          <p:spPr>
            <a:xfrm>
              <a:off x="1063236" y="8120244"/>
              <a:ext cx="2905446" cy="110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>
              <a:lvl1pPr defTabSz="739378">
                <a:defRPr sz="6660">
                  <a:latin typeface="+mj-lt"/>
                  <a:ea typeface="+mj-ea"/>
                  <a:cs typeface="+mj-cs"/>
                  <a:sym typeface="Gill Sans"/>
                </a:defRPr>
              </a:lvl1pPr>
            </a:lstStyle>
            <a:p>
              <a:r>
                <a:t>Sine </a:t>
              </a:r>
            </a:p>
          </p:txBody>
        </p:sp>
        <p:sp>
          <p:nvSpPr>
            <p:cNvPr id="738" name="Cosine"/>
            <p:cNvSpPr txBox="1"/>
            <p:nvPr/>
          </p:nvSpPr>
          <p:spPr>
            <a:xfrm>
              <a:off x="5741121" y="8120244"/>
              <a:ext cx="2905446" cy="110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>
              <a:lvl1pPr defTabSz="739378">
                <a:defRPr sz="6660">
                  <a:latin typeface="+mj-lt"/>
                  <a:ea typeface="+mj-ea"/>
                  <a:cs typeface="+mj-cs"/>
                  <a:sym typeface="Gill Sans"/>
                </a:defRPr>
              </a:lvl1pPr>
            </a:lstStyle>
            <a:p>
              <a:r>
                <a:t>Cosine </a:t>
              </a:r>
            </a:p>
          </p:txBody>
        </p:sp>
      </p:grpSp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" grpId="0" animBg="1" advAuto="0"/>
      <p:bldP spid="732" grpId="0" animBg="1" advAuto="0"/>
      <p:bldP spid="733" grpId="0" animBg="1" advAuto="0"/>
      <p:bldP spid="735" grpId="0" animBg="1" advAuto="0"/>
      <p:bldP spid="739" grpId="0" animBg="1" advAuto="0"/>
      <p:bldP spid="739" grpId="1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A260B8-9EDC-57EF-8EC3-DCCA221B4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668" y="650767"/>
            <a:ext cx="12151772" cy="2460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5DEE00-1CD9-85B8-533B-A35625306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668" y="3409776"/>
            <a:ext cx="11842860" cy="3892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17BED6-B69D-B78D-31AD-81A9454D4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7279" y="599967"/>
            <a:ext cx="6925642" cy="857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EAAB5E-B5CE-65C8-9250-86311B18F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7401" y="1881133"/>
            <a:ext cx="10233428" cy="89011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A92F6D-FB30-76D3-4FF3-A20B48DB7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8328" y="11080577"/>
            <a:ext cx="10233428" cy="20533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3722EB-3FD8-C9A0-436A-F5B9C951E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441" y="9077915"/>
            <a:ext cx="10147279" cy="43658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EF1A30-B91C-870C-0F50-6E45357C8927}"/>
              </a:ext>
            </a:extLst>
          </p:cNvPr>
          <p:cNvSpPr txBox="1"/>
          <p:nvPr/>
        </p:nvSpPr>
        <p:spPr>
          <a:xfrm flipH="1">
            <a:off x="330200" y="8032273"/>
            <a:ext cx="4305300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Conclusion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A35494-D43D-4236-7065-1B816FEBB85B}"/>
              </a:ext>
            </a:extLst>
          </p:cNvPr>
          <p:cNvGrpSpPr/>
          <p:nvPr/>
        </p:nvGrpSpPr>
        <p:grpSpPr>
          <a:xfrm>
            <a:off x="20672540" y="3454160"/>
            <a:ext cx="3128400" cy="663480"/>
            <a:chOff x="20672540" y="3454160"/>
            <a:chExt cx="3128400" cy="6634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135EDED-931A-4A0B-B342-F970A240CDD8}"/>
                    </a:ext>
                  </a:extLst>
                </p14:cNvPr>
                <p14:cNvContentPartPr/>
                <p14:nvPr/>
              </p14:nvContentPartPr>
              <p14:xfrm>
                <a:off x="20672540" y="3454160"/>
                <a:ext cx="117360" cy="6102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135EDED-931A-4A0B-B342-F970A240CDD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663900" y="3445520"/>
                  <a:ext cx="13500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64F5962-4D67-36C4-0822-355F1BA22273}"/>
                    </a:ext>
                  </a:extLst>
                </p14:cNvPr>
                <p14:cNvContentPartPr/>
                <p14:nvPr/>
              </p14:nvContentPartPr>
              <p14:xfrm>
                <a:off x="20842100" y="3492320"/>
                <a:ext cx="2958840" cy="6253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64F5962-4D67-36C4-0822-355F1BA2227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833100" y="3483680"/>
                  <a:ext cx="2976480" cy="64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66A9D5D-E13E-CC97-1234-85ED8AB4E7D8}"/>
                    </a:ext>
                  </a:extLst>
                </p14:cNvPr>
                <p14:cNvContentPartPr/>
                <p14:nvPr/>
              </p14:nvContentPartPr>
              <p14:xfrm>
                <a:off x="20789900" y="3466040"/>
                <a:ext cx="2554560" cy="77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66A9D5D-E13E-CC97-1234-85ED8AB4E7D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80900" y="3457400"/>
                  <a:ext cx="2572200" cy="9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4B48318-E30B-0B54-2B3C-F3635732A669}"/>
                  </a:ext>
                </a:extLst>
              </p14:cNvPr>
              <p14:cNvContentPartPr/>
              <p14:nvPr/>
            </p14:nvContentPartPr>
            <p14:xfrm>
              <a:off x="20736980" y="6520640"/>
              <a:ext cx="3167280" cy="13100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4B48318-E30B-0B54-2B3C-F3635732A66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728340" y="6511640"/>
                <a:ext cx="3184920" cy="13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4E538AC-E7E8-AB26-C749-801F807B253B}"/>
                  </a:ext>
                </a:extLst>
              </p14:cNvPr>
              <p14:cNvContentPartPr/>
              <p14:nvPr/>
            </p14:nvContentPartPr>
            <p14:xfrm>
              <a:off x="21118940" y="9901040"/>
              <a:ext cx="2671200" cy="12265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4E538AC-E7E8-AB26-C749-801F807B253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110300" y="9892040"/>
                <a:ext cx="2688840" cy="12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93CF7F4-67C3-BC29-3206-1E245B4D63EE}"/>
                  </a:ext>
                </a:extLst>
              </p14:cNvPr>
              <p14:cNvContentPartPr/>
              <p14:nvPr/>
            </p14:nvContentPartPr>
            <p14:xfrm>
              <a:off x="20562740" y="12448400"/>
              <a:ext cx="3227400" cy="11552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93CF7F4-67C3-BC29-3206-1E245B4D63E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0554100" y="12439400"/>
                <a:ext cx="3245040" cy="11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7E18B68-056B-1A4F-E53B-75F0EADBB651}"/>
                  </a:ext>
                </a:extLst>
              </p14:cNvPr>
              <p14:cNvContentPartPr/>
              <p14:nvPr/>
            </p14:nvContentPartPr>
            <p14:xfrm>
              <a:off x="15849260" y="4076600"/>
              <a:ext cx="2995920" cy="33984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7E18B68-056B-1A4F-E53B-75F0EADBB65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843140" y="4070480"/>
                <a:ext cx="300816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53E0D9A-CA32-FFAB-8B2B-835136A3D355}"/>
                  </a:ext>
                </a:extLst>
              </p14:cNvPr>
              <p14:cNvContentPartPr/>
              <p14:nvPr/>
            </p14:nvContentPartPr>
            <p14:xfrm>
              <a:off x="15328700" y="7416320"/>
              <a:ext cx="3462480" cy="2545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53E0D9A-CA32-FFAB-8B2B-835136A3D35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322580" y="7410200"/>
                <a:ext cx="347472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2F2998E-F8CA-A640-2AA5-6FEC841ACBF8}"/>
                  </a:ext>
                </a:extLst>
              </p14:cNvPr>
              <p14:cNvContentPartPr/>
              <p14:nvPr/>
            </p14:nvContentPartPr>
            <p14:xfrm>
              <a:off x="15785900" y="10725440"/>
              <a:ext cx="2901600" cy="24300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2F2998E-F8CA-A640-2AA5-6FEC841ACBF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779780" y="10719320"/>
                <a:ext cx="291384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76D2B8C-A589-CFCC-B9BD-9B009556714E}"/>
                  </a:ext>
                </a:extLst>
              </p14:cNvPr>
              <p14:cNvContentPartPr/>
              <p14:nvPr/>
            </p14:nvContentPartPr>
            <p14:xfrm>
              <a:off x="15316100" y="13250480"/>
              <a:ext cx="3188880" cy="1274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76D2B8C-A589-CFCC-B9BD-9B009556714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309980" y="13244360"/>
                <a:ext cx="320112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872822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Screen Shot 2020-03-14 at 6.40.04 PM.png" descr="Screen Shot 2020-03-14 at 6.40.0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714" y="4886338"/>
            <a:ext cx="4348088" cy="6447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45" name="Screen Shot 2020-03-14 at 6.34.44 PM.png" descr="Screen Shot 2020-03-14 at 6.34.44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7867" y="2497732"/>
            <a:ext cx="3971530" cy="1985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46" name="Screen Shot 2020-03-14 at 6.34.37 PM.png" descr="Screen Shot 2020-03-14 at 6.34.3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295" y="2966374"/>
            <a:ext cx="8750377" cy="1803650"/>
          </a:xfrm>
          <a:prstGeom prst="rect">
            <a:avLst/>
          </a:prstGeom>
          <a:ln w="12700">
            <a:miter lim="400000"/>
          </a:ln>
        </p:spPr>
      </p:pic>
      <p:sp>
        <p:nvSpPr>
          <p:cNvPr id="747" name="Positional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Positional encoding</a:t>
            </a:r>
          </a:p>
        </p:txBody>
      </p:sp>
      <p:sp>
        <p:nvSpPr>
          <p:cNvPr id="748" name="t = position…"/>
          <p:cNvSpPr txBox="1">
            <a:spLocks noGrp="1"/>
          </p:cNvSpPr>
          <p:nvPr>
            <p:ph type="body" sz="quarter" idx="1"/>
          </p:nvPr>
        </p:nvSpPr>
        <p:spPr>
          <a:xfrm>
            <a:off x="1709584" y="10740048"/>
            <a:ext cx="7280348" cy="326732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 = position</a:t>
            </a:r>
          </a:p>
          <a:p>
            <a:pPr marL="0" indent="0">
              <a:buSzTx/>
              <a:buNone/>
            </a:pPr>
            <a:r>
              <a:t>d = embedding dimension</a:t>
            </a:r>
          </a:p>
          <a:p>
            <a:pPr marL="0" indent="0">
              <a:buSzTx/>
              <a:buNone/>
            </a:pPr>
            <a:r>
              <a:t>i = embedding index (0 to d-1)</a:t>
            </a:r>
          </a:p>
        </p:txBody>
      </p:sp>
      <p:grpSp>
        <p:nvGrpSpPr>
          <p:cNvPr id="754" name="Group"/>
          <p:cNvGrpSpPr/>
          <p:nvPr/>
        </p:nvGrpSpPr>
        <p:grpSpPr>
          <a:xfrm>
            <a:off x="7914499" y="4139877"/>
            <a:ext cx="15820009" cy="8124463"/>
            <a:chOff x="0" y="0"/>
            <a:chExt cx="15820007" cy="8124462"/>
          </a:xfrm>
        </p:grpSpPr>
        <p:pic>
          <p:nvPicPr>
            <p:cNvPr id="749" name="Image" descr="Image"/>
            <p:cNvPicPr>
              <a:picLocks noChangeAspect="1"/>
            </p:cNvPicPr>
            <p:nvPr/>
          </p:nvPicPr>
          <p:blipFill>
            <a:blip r:embed="rId6"/>
            <a:srcRect l="2687" b="4253"/>
            <a:stretch>
              <a:fillRect/>
            </a:stretch>
          </p:blipFill>
          <p:spPr>
            <a:xfrm>
              <a:off x="1124137" y="503136"/>
              <a:ext cx="14000220" cy="6655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50" name="Embedding index i"/>
            <p:cNvSpPr txBox="1"/>
            <p:nvPr/>
          </p:nvSpPr>
          <p:spPr>
            <a:xfrm>
              <a:off x="4827318" y="7022867"/>
              <a:ext cx="5321939" cy="110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defTabSz="542210">
                <a:defRPr sz="4884"/>
              </a:pPr>
              <a:r>
                <a:t>Embedding index </a:t>
              </a:r>
              <a:r>
                <a:rPr i="1"/>
                <a:t>i</a:t>
              </a:r>
              <a:r>
                <a:t> </a:t>
              </a:r>
            </a:p>
          </p:txBody>
        </p:sp>
        <p:sp>
          <p:nvSpPr>
            <p:cNvPr id="751" name="Position t"/>
            <p:cNvSpPr txBox="1"/>
            <p:nvPr/>
          </p:nvSpPr>
          <p:spPr>
            <a:xfrm rot="16200000">
              <a:off x="-2110172" y="3419245"/>
              <a:ext cx="5321939" cy="110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/>
            <a:p>
              <a:pPr defTabSz="722947">
                <a:defRPr sz="6512"/>
              </a:pPr>
              <a:r>
                <a:t>Position </a:t>
              </a:r>
              <a:r>
                <a:rPr i="1"/>
                <a:t>t</a:t>
              </a:r>
              <a:r>
                <a:t> </a:t>
              </a:r>
            </a:p>
          </p:txBody>
        </p:sp>
        <p:sp>
          <p:nvSpPr>
            <p:cNvPr id="752" name="-1"/>
            <p:cNvSpPr txBox="1"/>
            <p:nvPr/>
          </p:nvSpPr>
          <p:spPr>
            <a:xfrm>
              <a:off x="14592655" y="6729136"/>
              <a:ext cx="1227353" cy="110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/>
            <a:p>
              <a:pPr defTabSz="722947">
                <a:defRPr sz="6512"/>
              </a:pPr>
              <a:r>
                <a:rPr sz="5632">
                  <a:solidFill>
                    <a:srgbClr val="800C1E"/>
                  </a:solidFill>
                </a:rPr>
                <a:t>-1</a:t>
              </a:r>
              <a:r>
                <a:t> </a:t>
              </a:r>
            </a:p>
          </p:txBody>
        </p:sp>
        <p:sp>
          <p:nvSpPr>
            <p:cNvPr id="753" name="+1"/>
            <p:cNvSpPr txBox="1"/>
            <p:nvPr/>
          </p:nvSpPr>
          <p:spPr>
            <a:xfrm>
              <a:off x="14592655" y="0"/>
              <a:ext cx="1227353" cy="1101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/>
            <a:p>
              <a:pPr defTabSz="722947">
                <a:defRPr sz="6512"/>
              </a:pPr>
              <a:r>
                <a:rPr sz="5632">
                  <a:solidFill>
                    <a:srgbClr val="2263AE"/>
                  </a:solidFill>
                </a:rPr>
                <a:t>+1</a:t>
              </a:r>
              <a:r>
                <a:t> </a:t>
              </a:r>
            </a:p>
          </p:txBody>
        </p:sp>
      </p:grpSp>
      <p:sp>
        <p:nvSpPr>
          <p:cNvPr id="7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Positional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Positional encoding </a:t>
            </a:r>
          </a:p>
        </p:txBody>
      </p:sp>
      <p:sp>
        <p:nvSpPr>
          <p:cNvPr id="760" name="Fixed absolute encoding…"/>
          <p:cNvSpPr txBox="1">
            <a:spLocks noGrp="1"/>
          </p:cNvSpPr>
          <p:nvPr>
            <p:ph type="body" sz="quarter" idx="1"/>
          </p:nvPr>
        </p:nvSpPr>
        <p:spPr>
          <a:xfrm>
            <a:off x="2259465" y="4970864"/>
            <a:ext cx="9010382" cy="7129798"/>
          </a:xfrm>
          <a:prstGeom prst="rect">
            <a:avLst/>
          </a:prstGeom>
        </p:spPr>
        <p:txBody>
          <a:bodyPr/>
          <a:lstStyle/>
          <a:p>
            <a:r>
              <a:t>Fixed absolute encoding</a:t>
            </a:r>
          </a:p>
          <a:p>
            <a:r>
              <a:t>Words that are closer to each other have higher dot product (relative attention is high)</a:t>
            </a:r>
          </a:p>
          <a:p>
            <a:r>
              <a:t>Can scale to long sequences </a:t>
            </a:r>
          </a:p>
        </p:txBody>
      </p:sp>
      <p:sp>
        <p:nvSpPr>
          <p:cNvPr id="7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pic>
        <p:nvPicPr>
          <p:cNvPr id="7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420" y="3032279"/>
            <a:ext cx="3665391" cy="1132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6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361" y="2994880"/>
            <a:ext cx="9604296" cy="1486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64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6795" y="5123107"/>
            <a:ext cx="9252008" cy="8041295"/>
          </a:xfrm>
          <a:prstGeom prst="rect">
            <a:avLst/>
          </a:prstGeom>
          <a:ln w="12700">
            <a:miter lim="400000"/>
          </a:ln>
        </p:spPr>
      </p:pic>
      <p:sp>
        <p:nvSpPr>
          <p:cNvPr id="765" name="Dot product of positions"/>
          <p:cNvSpPr txBox="1"/>
          <p:nvPr/>
        </p:nvSpPr>
        <p:spPr>
          <a:xfrm>
            <a:off x="14537330" y="4489540"/>
            <a:ext cx="5109796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/>
            </a:lvl1pPr>
          </a:lstStyle>
          <a:p>
            <a:r>
              <a:t>Dot product of positions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Transformer enco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 encoder</a:t>
            </a:r>
          </a:p>
        </p:txBody>
      </p:sp>
      <p:pic>
        <p:nvPicPr>
          <p:cNvPr id="76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610" y="3283696"/>
            <a:ext cx="3648143" cy="6638058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Each Transformer block has two sub-layers…"/>
          <p:cNvSpPr txBox="1">
            <a:spLocks noGrp="1"/>
          </p:cNvSpPr>
          <p:nvPr>
            <p:ph type="body" sz="quarter" idx="1"/>
          </p:nvPr>
        </p:nvSpPr>
        <p:spPr>
          <a:xfrm>
            <a:off x="8978171" y="3602218"/>
            <a:ext cx="10578729" cy="2421510"/>
          </a:xfrm>
          <a:prstGeom prst="rect">
            <a:avLst/>
          </a:prstGeom>
        </p:spPr>
        <p:txBody>
          <a:bodyPr/>
          <a:lstStyle/>
          <a:p>
            <a:r>
              <a:t>Each Transformer block has two sub-layers</a:t>
            </a:r>
          </a:p>
          <a:p>
            <a:pPr lvl="1"/>
            <a:r>
              <a:t>Multi-head attention</a:t>
            </a:r>
          </a:p>
          <a:p>
            <a:pPr lvl="1"/>
            <a:r>
              <a:t>2-layer feedforward NN (with ReLU)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0" name="Each sublayer has a residual connection and a layer normalization"/>
              <p:cNvSpPr txBox="1"/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3250" indent="-603250" algn="l">
                  <a:spcBef>
                    <a:spcPts val="1400"/>
                  </a:spcBef>
                  <a:buSzPct val="145000"/>
                  <a:buChar char="•"/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Each sublayer has a residual connection and a layer normalization</a:t>
                </a:r>
                <a:endParaRPr>
                  <a:solidFill>
                    <a:schemeClr val="accent5">
                      <a:lumOff val="-29866"/>
                    </a:schemeClr>
                  </a:solidFill>
                </a:endParaRPr>
              </a:p>
              <a:p>
                <a:pPr lvl="1" indent="0"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LayerNorm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SubLayer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sz="3900"/>
              </a:p>
            </p:txBody>
          </p:sp>
        </mc:Choice>
        <mc:Fallback xmlns="">
          <p:sp>
            <p:nvSpPr>
              <p:cNvPr id="770" name="Each sublayer has a residual connection and a layer normaliz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171" y="6232664"/>
                <a:ext cx="10578729" cy="2421509"/>
              </a:xfrm>
              <a:prstGeom prst="rect">
                <a:avLst/>
              </a:prstGeom>
              <a:blipFill>
                <a:blip r:embed="rId4"/>
                <a:stretch>
                  <a:fillRect l="-3112" t="-6533" r="-270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1" name="(Ba et al, 2016): Layer Normalization"/>
          <p:cNvSpPr txBox="1"/>
          <p:nvPr/>
        </p:nvSpPr>
        <p:spPr>
          <a:xfrm>
            <a:off x="14444498" y="12620876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00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(Ba et al, 2016): Layer Normalization</a:t>
            </a:r>
          </a:p>
        </p:txBody>
      </p:sp>
      <p:sp>
        <p:nvSpPr>
          <p:cNvPr id="772" name="Input layer has a positional encoding"/>
          <p:cNvSpPr txBox="1"/>
          <p:nvPr/>
        </p:nvSpPr>
        <p:spPr>
          <a:xfrm>
            <a:off x="8978171" y="8545169"/>
            <a:ext cx="10578729" cy="11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Input layer has a positional encoding</a:t>
            </a:r>
          </a:p>
        </p:txBody>
      </p:sp>
      <p:grpSp>
        <p:nvGrpSpPr>
          <p:cNvPr id="775" name="Group"/>
          <p:cNvGrpSpPr/>
          <p:nvPr/>
        </p:nvGrpSpPr>
        <p:grpSpPr>
          <a:xfrm>
            <a:off x="4257781" y="10146003"/>
            <a:ext cx="15392643" cy="1991715"/>
            <a:chOff x="0" y="0"/>
            <a:chExt cx="15392641" cy="1991713"/>
          </a:xfrm>
        </p:grpSpPr>
        <p:sp>
          <p:nvSpPr>
            <p:cNvPr id="773" name="BERT_base: 12 layers, 12 heads, hidden size = 768, 110M parameters"/>
            <p:cNvSpPr txBox="1"/>
            <p:nvPr/>
          </p:nvSpPr>
          <p:spPr>
            <a:xfrm>
              <a:off x="0" y="0"/>
              <a:ext cx="15392642" cy="1111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fontScale="92500"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rPr dirty="0" err="1"/>
                <a:t>BERT_base</a:t>
              </a:r>
              <a:r>
                <a:rPr dirty="0"/>
                <a:t>: 12 layers, 12 heads, hidden size = 768, 110M parameters</a:t>
              </a:r>
            </a:p>
          </p:txBody>
        </p:sp>
        <p:sp>
          <p:nvSpPr>
            <p:cNvPr id="774" name="BERT_large: 24 layers, 16 heads, hidden size = 1024, 340M parameters"/>
            <p:cNvSpPr txBox="1"/>
            <p:nvPr/>
          </p:nvSpPr>
          <p:spPr>
            <a:xfrm>
              <a:off x="0" y="880538"/>
              <a:ext cx="15392642" cy="1111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fontScale="92500"/>
            </a:bodyPr>
            <a:lstStyle>
              <a:lvl1pPr marL="585152" indent="-585152" algn="l" defTabSz="796885">
                <a:spcBef>
                  <a:spcPts val="1300"/>
                </a:spcBef>
                <a:buSzPct val="145000"/>
                <a:buChar char="•"/>
                <a:defRPr sz="3686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BERT_large: 24 layers, 16 heads, hidden size = 1024, 340M parameters</a:t>
              </a:r>
            </a:p>
          </p:txBody>
        </p:sp>
      </p:grpSp>
      <p:pic>
        <p:nvPicPr>
          <p:cNvPr id="77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6847" y="447965"/>
            <a:ext cx="4280715" cy="12309520"/>
          </a:xfrm>
          <a:prstGeom prst="rect">
            <a:avLst/>
          </a:prstGeom>
          <a:ln w="12700">
            <a:miter lim="400000"/>
          </a:ln>
        </p:spPr>
      </p:pic>
      <p:sp>
        <p:nvSpPr>
          <p:cNvPr id="777" name="Input embedding is byte pair encoding (BPE)"/>
          <p:cNvSpPr txBox="1"/>
          <p:nvPr/>
        </p:nvSpPr>
        <p:spPr>
          <a:xfrm>
            <a:off x="8978171" y="9407466"/>
            <a:ext cx="10578729" cy="11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Input embedding is byte pair encoding (BPE) </a:t>
            </a:r>
          </a:p>
        </p:txBody>
      </p:sp>
      <p:sp>
        <p:nvSpPr>
          <p:cNvPr id="778" name="original"/>
          <p:cNvSpPr txBox="1"/>
          <p:nvPr/>
        </p:nvSpPr>
        <p:spPr>
          <a:xfrm>
            <a:off x="20305701" y="218441"/>
            <a:ext cx="2163504" cy="1111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original</a:t>
            </a:r>
          </a:p>
        </p:txBody>
      </p:sp>
      <p:sp>
        <p:nvSpPr>
          <p:cNvPr id="7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780" name="Transformer…"/>
          <p:cNvSpPr txBox="1"/>
          <p:nvPr/>
        </p:nvSpPr>
        <p:spPr>
          <a:xfrm>
            <a:off x="487046" y="1126732"/>
            <a:ext cx="4316401" cy="2794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solidFill>
                  <a:srgbClr val="5E5E5E"/>
                </a:solidFill>
              </a:defRPr>
            </a:pPr>
            <a:r>
              <a:t>Transformer</a:t>
            </a:r>
          </a:p>
          <a:p>
            <a:pPr>
              <a:defRPr>
                <a:solidFill>
                  <a:srgbClr val="5E5E5E"/>
                </a:solidFill>
              </a:defRPr>
            </a:pPr>
            <a:r>
              <a:t>Non-recurrent,</a:t>
            </a:r>
          </a:p>
          <a:p>
            <a:pPr>
              <a:defRPr>
                <a:solidFill>
                  <a:srgbClr val="5E5E5E"/>
                </a:solidFill>
              </a:defRPr>
            </a:pPr>
            <a:r>
              <a:t>deep model with</a:t>
            </a:r>
          </a:p>
          <a:p>
            <a:pPr>
              <a:defRPr>
                <a:solidFill>
                  <a:srgbClr val="5E5E5E"/>
                </a:solidFill>
              </a:defRPr>
            </a:pPr>
            <a:r>
              <a:t>attention</a:t>
            </a:r>
          </a:p>
        </p:txBody>
      </p:sp>
      <p:sp>
        <p:nvSpPr>
          <p:cNvPr id="781" name="(He et al, 2016): Residual connections"/>
          <p:cNvSpPr txBox="1"/>
          <p:nvPr/>
        </p:nvSpPr>
        <p:spPr>
          <a:xfrm>
            <a:off x="14444497" y="12210370"/>
            <a:ext cx="6460781" cy="912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05100">
              <a:spcBef>
                <a:spcPts val="1300"/>
              </a:spcBef>
              <a:defRPr sz="2940">
                <a:solidFill>
                  <a:srgbClr val="01199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(He et al, 2016): Residual connections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1731B1-4C75-B7BE-9E5F-AF62812518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578" y="11995717"/>
            <a:ext cx="7294565" cy="146276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75F9595-8825-BFBC-DB2E-4342E3FBE158}"/>
              </a:ext>
            </a:extLst>
          </p:cNvPr>
          <p:cNvGrpSpPr/>
          <p:nvPr/>
        </p:nvGrpSpPr>
        <p:grpSpPr>
          <a:xfrm>
            <a:off x="2704940" y="9486320"/>
            <a:ext cx="6350400" cy="2380320"/>
            <a:chOff x="2704940" y="9486320"/>
            <a:chExt cx="6350400" cy="238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91668D1-6C47-ACAA-C076-41BCC9D9A8F4}"/>
                    </a:ext>
                  </a:extLst>
                </p14:cNvPr>
                <p14:cNvContentPartPr/>
                <p14:nvPr/>
              </p14:nvContentPartPr>
              <p14:xfrm>
                <a:off x="2806100" y="9486320"/>
                <a:ext cx="6249240" cy="22687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91668D1-6C47-ACAA-C076-41BCC9D9A8F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99980" y="9480200"/>
                  <a:ext cx="6261480" cy="22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02A626A-753D-B82C-B059-C0B4094D7B6A}"/>
                    </a:ext>
                  </a:extLst>
                </p14:cNvPr>
                <p14:cNvContentPartPr/>
                <p14:nvPr/>
              </p14:nvContentPartPr>
              <p14:xfrm>
                <a:off x="2704940" y="11302880"/>
                <a:ext cx="789120" cy="563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02A626A-753D-B82C-B059-C0B4094D7B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98820" y="11296760"/>
                  <a:ext cx="801360" cy="57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4595F68-D46E-4452-D0ED-733261501036}"/>
              </a:ext>
            </a:extLst>
          </p:cNvPr>
          <p:cNvSpPr txBox="1"/>
          <p:nvPr/>
        </p:nvSpPr>
        <p:spPr>
          <a:xfrm>
            <a:off x="73945" y="10502086"/>
            <a:ext cx="3647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 err="1"/>
              <a:t>Subwords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" grpId="0" animBg="1" advAuto="0"/>
      <p:bldP spid="776" grpId="0" animBg="1" advAuto="0"/>
      <p:bldP spid="777" grpId="0" animBg="1" advAuto="0"/>
      <p:bldP spid="778" grpId="0" animBg="1" advAuto="0"/>
      <p:bldP spid="780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Transformer deco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Transformer decoder</a:t>
            </a:r>
          </a:p>
        </p:txBody>
      </p:sp>
      <p:pic>
        <p:nvPicPr>
          <p:cNvPr id="786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0110" y="3112807"/>
            <a:ext cx="6639222" cy="97875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9" name="Group"/>
          <p:cNvGrpSpPr/>
          <p:nvPr/>
        </p:nvGrpSpPr>
        <p:grpSpPr>
          <a:xfrm>
            <a:off x="9541767" y="2866771"/>
            <a:ext cx="10578729" cy="3886229"/>
            <a:chOff x="0" y="0"/>
            <a:chExt cx="10578727" cy="3886227"/>
          </a:xfrm>
        </p:grpSpPr>
        <p:pic>
          <p:nvPicPr>
            <p:cNvPr id="787" name="Screen Shot 2020-03-14 at 7.43.35 PM.png" descr="Screen Shot 2020-03-14 at 7.43.35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0397" y="2209827"/>
              <a:ext cx="4394201" cy="1676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88" name="Encoder-Decoder Attention, where queries come from previous decoder layer and keys and values come from output of encoder"/>
            <p:cNvSpPr txBox="1"/>
            <p:nvPr/>
          </p:nvSpPr>
          <p:spPr>
            <a:xfrm>
              <a:off x="0" y="0"/>
              <a:ext cx="10578728" cy="2421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rPr dirty="0"/>
                <a:t>Encoder-Decoder Attention, where queries come from previous decoder layer and keys and values come from output of encoder</a:t>
              </a:r>
            </a:p>
          </p:txBody>
        </p:sp>
      </p:grpSp>
      <p:sp>
        <p:nvSpPr>
          <p:cNvPr id="790" name="also 6 layers (in original paper)"/>
          <p:cNvSpPr txBox="1"/>
          <p:nvPr/>
        </p:nvSpPr>
        <p:spPr>
          <a:xfrm>
            <a:off x="9541767" y="11611284"/>
            <a:ext cx="10578729" cy="2421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also 6 layers (in original paper) </a:t>
            </a:r>
          </a:p>
        </p:txBody>
      </p:sp>
      <p:grpSp>
        <p:nvGrpSpPr>
          <p:cNvPr id="795" name="Group"/>
          <p:cNvGrpSpPr/>
          <p:nvPr/>
        </p:nvGrpSpPr>
        <p:grpSpPr>
          <a:xfrm>
            <a:off x="9541767" y="6795919"/>
            <a:ext cx="14712403" cy="5976369"/>
            <a:chOff x="0" y="0"/>
            <a:chExt cx="14712402" cy="5976367"/>
          </a:xfrm>
        </p:grpSpPr>
        <p:pic>
          <p:nvPicPr>
            <p:cNvPr id="791" name="Screen Shot 2020-03-14 at 7.43.30 PM.png" descr="Screen Shot 2020-03-14 at 7.43.30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8522" y="3402397"/>
              <a:ext cx="3911601" cy="1371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2" name="Masked decoder self-attention on previously generated outputs"/>
            <p:cNvSpPr txBox="1"/>
            <p:nvPr/>
          </p:nvSpPr>
          <p:spPr>
            <a:xfrm>
              <a:off x="0" y="0"/>
              <a:ext cx="10578728" cy="2421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Masked decoder self-attention on previously generated outputs</a:t>
              </a:r>
            </a:p>
          </p:txBody>
        </p:sp>
        <p:pic>
          <p:nvPicPr>
            <p:cNvPr id="793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318" y="1917045"/>
              <a:ext cx="9812986" cy="32914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4" name="(figure credit: Jay Alammar…"/>
            <p:cNvSpPr txBox="1"/>
            <p:nvPr/>
          </p:nvSpPr>
          <p:spPr>
            <a:xfrm>
              <a:off x="8916808" y="5105427"/>
              <a:ext cx="5795595" cy="870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sz="2400" i="1"/>
              </a:pPr>
              <a:r>
                <a:t>(figure credit: </a:t>
              </a:r>
              <a:r>
                <a:rPr u="sng">
                  <a:hlinkClick r:id="rId6"/>
                </a:rPr>
                <a:t>Jay Alammar</a:t>
              </a:r>
            </a:p>
            <a:p>
              <a:pPr>
                <a:defRPr sz="2400" i="1"/>
              </a:pPr>
              <a:r>
                <a:rPr u="sng">
                  <a:hlinkClick r:id="rId7"/>
                </a:rPr>
                <a:t>http://jalammar.github.io/illustrated-gpt2/</a:t>
              </a:r>
              <a:r>
                <a:t>)</a:t>
              </a:r>
            </a:p>
          </p:txBody>
        </p:sp>
      </p:grpSp>
      <p:sp>
        <p:nvSpPr>
          <p:cNvPr id="7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" grpId="0" animBg="1" advAuto="0"/>
      <p:bldP spid="790" grpId="0" animBg="1" advAuto="0"/>
      <p:bldP spid="795" grpId="0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C2ACE7-2DC4-2B98-3487-85E10F472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96" y="0"/>
            <a:ext cx="23973896" cy="13538200"/>
          </a:xfrm>
          <a:prstGeom prst="rect">
            <a:avLst/>
          </a:prstGeom>
        </p:spPr>
      </p:pic>
      <p:sp>
        <p:nvSpPr>
          <p:cNvPr id="6" name="(slide credit: Abigail See)">
            <a:extLst>
              <a:ext uri="{FF2B5EF4-FFF2-40B4-BE49-F238E27FC236}">
                <a16:creationId xmlns:a16="http://schemas.microsoft.com/office/drawing/2014/main" id="{F21CB50D-E2EB-73E0-4138-E4E8177377DD}"/>
              </a:ext>
            </a:extLst>
          </p:cNvPr>
          <p:cNvSpPr txBox="1"/>
          <p:nvPr/>
        </p:nvSpPr>
        <p:spPr>
          <a:xfrm>
            <a:off x="174123" y="12017828"/>
            <a:ext cx="233076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rPr dirty="0"/>
              <a:t>slide credit: </a:t>
            </a:r>
          </a:p>
        </p:txBody>
      </p:sp>
    </p:spTree>
    <p:extLst>
      <p:ext uri="{BB962C8B-B14F-4D97-AF65-F5344CB8AC3E}">
        <p14:creationId xmlns:p14="http://schemas.microsoft.com/office/powerpoint/2010/main" val="4024176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Subword model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9400"/>
            </a:lvl1pPr>
          </a:lstStyle>
          <a:p>
            <a:r>
              <a:t>Subword modeling</a:t>
            </a:r>
          </a:p>
        </p:txBody>
      </p:sp>
      <p:sp>
        <p:nvSpPr>
          <p:cNvPr id="7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Originally a compression algorithm…"/>
          <p:cNvSpPr txBox="1">
            <a:spLocks noGrp="1"/>
          </p:cNvSpPr>
          <p:nvPr>
            <p:ph type="body" idx="1"/>
          </p:nvPr>
        </p:nvSpPr>
        <p:spPr>
          <a:xfrm>
            <a:off x="4387453" y="2886056"/>
            <a:ext cx="16394819" cy="970335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200"/>
              </a:spcBef>
            </a:pPr>
            <a:r>
              <a:t>Originally a compression algorithm</a:t>
            </a:r>
          </a:p>
          <a:p>
            <a:pPr lvl="1">
              <a:spcBef>
                <a:spcPts val="2200"/>
              </a:spcBef>
            </a:pPr>
            <a:r>
              <a:t>Bottom up clustering</a:t>
            </a:r>
          </a:p>
          <a:p>
            <a:pPr lvl="1">
              <a:spcBef>
                <a:spcPts val="2200"/>
              </a:spcBef>
            </a:pPr>
            <a:r>
              <a:t>Most frequent byte pair -&gt;  a new byte</a:t>
            </a:r>
          </a:p>
          <a:p>
            <a:pPr lvl="1">
              <a:spcBef>
                <a:spcPts val="2200"/>
              </a:spcBef>
            </a:pPr>
            <a:r>
              <a:t>For words, replace bytes with character ngrams</a:t>
            </a:r>
          </a:p>
          <a:p>
            <a:pPr>
              <a:spcBef>
                <a:spcPts val="2200"/>
              </a:spcBef>
            </a:pPr>
            <a:r>
              <a:t>Automatically build vocabulary</a:t>
            </a:r>
          </a:p>
          <a:p>
            <a:pPr lvl="1">
              <a:spcBef>
                <a:spcPts val="2200"/>
              </a:spcBef>
            </a:pPr>
            <a:r>
              <a:t>Vocabulary is pieces of words (or character ngrams)</a:t>
            </a:r>
          </a:p>
          <a:p>
            <a:pPr lvl="1">
              <a:spcBef>
                <a:spcPts val="2200"/>
              </a:spcBef>
            </a:pPr>
            <a:r>
              <a:t>Deterministic algorithm that finds the common longest pieces of words to use in vocabulary</a:t>
            </a:r>
          </a:p>
        </p:txBody>
      </p:sp>
      <p:sp>
        <p:nvSpPr>
          <p:cNvPr id="832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A word (character ngram) segmentation algorithm…"/>
          <p:cNvSpPr txBox="1">
            <a:spLocks noGrp="1"/>
          </p:cNvSpPr>
          <p:nvPr>
            <p:ph type="body" sz="quarter" idx="1"/>
          </p:nvPr>
        </p:nvSpPr>
        <p:spPr>
          <a:xfrm>
            <a:off x="6785355" y="3643312"/>
            <a:ext cx="15609095" cy="41941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5075" indent="-605075" defTabSz="813315">
              <a:spcBef>
                <a:spcPts val="4100"/>
              </a:spcBef>
              <a:defRPr sz="4356"/>
            </a:pPr>
            <a:r>
              <a:t>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word (character ngram) segmentation</a:t>
            </a:r>
            <a:r>
              <a:t> algorithm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Start with 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vocabulary</a:t>
            </a:r>
            <a:r>
              <a:t> of characters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Take most frequent </a:t>
            </a:r>
            <a:r>
              <a:rPr>
                <a:solidFill>
                  <a:srgbClr val="9919E4"/>
                </a:solidFill>
              </a:rPr>
              <a:t>ngram pair</a:t>
            </a:r>
            <a:r>
              <a:t> -&gt; add the new </a:t>
            </a:r>
            <a:r>
              <a:rPr>
                <a:solidFill>
                  <a:srgbClr val="9919E4"/>
                </a:solidFill>
              </a:rPr>
              <a:t>ngram</a:t>
            </a:r>
            <a:r>
              <a:t> the to vocabulary</a:t>
            </a:r>
          </a:p>
        </p:txBody>
      </p:sp>
      <p:grpSp>
        <p:nvGrpSpPr>
          <p:cNvPr id="841" name="Group"/>
          <p:cNvGrpSpPr/>
          <p:nvPr/>
        </p:nvGrpSpPr>
        <p:grpSpPr>
          <a:xfrm>
            <a:off x="7904931" y="8637915"/>
            <a:ext cx="4027022" cy="3912180"/>
            <a:chOff x="0" y="0"/>
            <a:chExt cx="4027021" cy="3912178"/>
          </a:xfrm>
        </p:grpSpPr>
        <p:grpSp>
          <p:nvGrpSpPr>
            <p:cNvPr id="839" name="Group"/>
            <p:cNvGrpSpPr/>
            <p:nvPr/>
          </p:nvGrpSpPr>
          <p:grpSpPr>
            <a:xfrm>
              <a:off x="0" y="781681"/>
              <a:ext cx="4027022" cy="3130498"/>
              <a:chOff x="0" y="0"/>
              <a:chExt cx="4027021" cy="3130497"/>
            </a:xfrm>
          </p:grpSpPr>
          <p:sp>
            <p:nvSpPr>
              <p:cNvPr id="837" name="Rounded Rectangle"/>
              <p:cNvSpPr/>
              <p:nvPr/>
            </p:nvSpPr>
            <p:spPr>
              <a:xfrm>
                <a:off x="0" y="0"/>
                <a:ext cx="4027022" cy="3130498"/>
              </a:xfrm>
              <a:prstGeom prst="roundRect">
                <a:avLst>
                  <a:gd name="adj" fmla="val 6085"/>
                </a:avLst>
              </a:prstGeom>
              <a:solidFill>
                <a:srgbClr val="E9D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38" name="5    l o w…"/>
              <p:cNvSpPr/>
              <p:nvPr/>
            </p:nvSpPr>
            <p:spPr>
              <a:xfrm>
                <a:off x="159592" y="157205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 algn="l">
                  <a:lnSpc>
                    <a:spcPct val="110000"/>
                  </a:lnSpc>
                </a:pPr>
                <a:r>
                  <a:t>5    l o w</a:t>
                </a:r>
              </a:p>
              <a:p>
                <a:pPr algn="l">
                  <a:lnSpc>
                    <a:spcPct val="110000"/>
                  </a:lnSpc>
                </a:pPr>
                <a:r>
                  <a:t>2    l o w e r</a:t>
                </a:r>
              </a:p>
              <a:p>
                <a:pPr algn="l">
                  <a:lnSpc>
                    <a:spcPct val="110000"/>
                  </a:lnSpc>
                </a:pPr>
                <a:r>
                  <a:t>6    n e w e s t</a:t>
                </a:r>
              </a:p>
              <a:p>
                <a:pPr algn="l">
                  <a:lnSpc>
                    <a:spcPct val="110000"/>
                  </a:lnSpc>
                </a:pPr>
                <a:r>
                  <a:t>3    w i d e s t</a:t>
                </a:r>
              </a:p>
            </p:txBody>
          </p:sp>
        </p:grpSp>
        <p:sp>
          <p:nvSpPr>
            <p:cNvPr id="840" name="Dictionary"/>
            <p:cNvSpPr txBox="1"/>
            <p:nvPr/>
          </p:nvSpPr>
          <p:spPr>
            <a:xfrm>
              <a:off x="500472" y="-1"/>
              <a:ext cx="2649501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Dictionary</a:t>
              </a:r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14530398" y="8637915"/>
            <a:ext cx="6719291" cy="2205312"/>
            <a:chOff x="0" y="0"/>
            <a:chExt cx="6719290" cy="2205311"/>
          </a:xfrm>
        </p:grpSpPr>
        <p:grpSp>
          <p:nvGrpSpPr>
            <p:cNvPr id="844" name="Group"/>
            <p:cNvGrpSpPr/>
            <p:nvPr/>
          </p:nvGrpSpPr>
          <p:grpSpPr>
            <a:xfrm>
              <a:off x="0" y="935311"/>
              <a:ext cx="6719291" cy="1270001"/>
              <a:chOff x="0" y="0"/>
              <a:chExt cx="6719290" cy="1270000"/>
            </a:xfrm>
          </p:grpSpPr>
          <p:sp>
            <p:nvSpPr>
              <p:cNvPr id="842" name="Rounded Rectangle"/>
              <p:cNvSpPr/>
              <p:nvPr/>
            </p:nvSpPr>
            <p:spPr>
              <a:xfrm>
                <a:off x="0" y="0"/>
                <a:ext cx="6719291" cy="1270000"/>
              </a:xfrm>
              <a:prstGeom prst="roundRect">
                <a:avLst>
                  <a:gd name="adj" fmla="val 15000"/>
                </a:avLst>
              </a:prstGeom>
              <a:solidFill>
                <a:srgbClr val="CCE8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43" name="l, o, w, e, r, n, w, s, t, i, d"/>
              <p:cNvSpPr txBox="1"/>
              <p:nvPr/>
            </p:nvSpPr>
            <p:spPr>
              <a:xfrm>
                <a:off x="285013" y="241185"/>
                <a:ext cx="6149265" cy="7876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r>
                  <a:t>l, o, w, e, r, n, w, s, t, i, d</a:t>
                </a:r>
              </a:p>
            </p:txBody>
          </p:sp>
        </p:grpSp>
        <p:sp>
          <p:nvSpPr>
            <p:cNvPr id="845" name="Vocabulary"/>
            <p:cNvSpPr txBox="1"/>
            <p:nvPr/>
          </p:nvSpPr>
          <p:spPr>
            <a:xfrm>
              <a:off x="213163" y="-1"/>
              <a:ext cx="288810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Vocabulary</a:t>
              </a:r>
            </a:p>
          </p:txBody>
        </p:sp>
      </p:grpSp>
      <p:sp>
        <p:nvSpPr>
          <p:cNvPr id="847" name="Start with all characters in vocabulary"/>
          <p:cNvSpPr txBox="1"/>
          <p:nvPr/>
        </p:nvSpPr>
        <p:spPr>
          <a:xfrm>
            <a:off x="13129792" y="11643654"/>
            <a:ext cx="9520505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Start with all characters in vocabulary</a:t>
            </a:r>
          </a:p>
        </p:txBody>
      </p:sp>
      <p:graphicFrame>
        <p:nvGraphicFramePr>
          <p:cNvPr id="848" name="Table 1"/>
          <p:cNvGraphicFramePr/>
          <p:nvPr/>
        </p:nvGraphicFramePr>
        <p:xfrm>
          <a:off x="985679" y="3131760"/>
          <a:ext cx="5269597" cy="949006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937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count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bigram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l o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o w 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 + 6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r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n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w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 + 3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 + 3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s t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i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i d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d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49" name="Rectangle"/>
          <p:cNvSpPr/>
          <p:nvPr/>
        </p:nvSpPr>
        <p:spPr>
          <a:xfrm>
            <a:off x="364028" y="8652874"/>
            <a:ext cx="5269599" cy="787629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50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" grpId="0" animBg="1" advAuto="0"/>
      <p:bldP spid="849" grpId="0" animBg="1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  <p:grpSp>
        <p:nvGrpSpPr>
          <p:cNvPr id="857" name="Group"/>
          <p:cNvGrpSpPr/>
          <p:nvPr/>
        </p:nvGrpSpPr>
        <p:grpSpPr>
          <a:xfrm>
            <a:off x="7904931" y="8637915"/>
            <a:ext cx="4027022" cy="3912180"/>
            <a:chOff x="0" y="0"/>
            <a:chExt cx="4027021" cy="3912178"/>
          </a:xfrm>
        </p:grpSpPr>
        <p:grpSp>
          <p:nvGrpSpPr>
            <p:cNvPr id="855" name="Group"/>
            <p:cNvGrpSpPr/>
            <p:nvPr/>
          </p:nvGrpSpPr>
          <p:grpSpPr>
            <a:xfrm>
              <a:off x="0" y="781681"/>
              <a:ext cx="4027022" cy="3130498"/>
              <a:chOff x="0" y="0"/>
              <a:chExt cx="4027021" cy="3130497"/>
            </a:xfrm>
          </p:grpSpPr>
          <p:sp>
            <p:nvSpPr>
              <p:cNvPr id="853" name="Rounded Rectangle"/>
              <p:cNvSpPr/>
              <p:nvPr/>
            </p:nvSpPr>
            <p:spPr>
              <a:xfrm>
                <a:off x="0" y="0"/>
                <a:ext cx="4027022" cy="3130498"/>
              </a:xfrm>
              <a:prstGeom prst="roundRect">
                <a:avLst>
                  <a:gd name="adj" fmla="val 6085"/>
                </a:avLst>
              </a:prstGeom>
              <a:solidFill>
                <a:srgbClr val="E9D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54" name="5    l o w…"/>
              <p:cNvSpPr/>
              <p:nvPr/>
            </p:nvSpPr>
            <p:spPr>
              <a:xfrm>
                <a:off x="159592" y="157205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 algn="l">
                  <a:lnSpc>
                    <a:spcPct val="110000"/>
                  </a:lnSpc>
                </a:pPr>
                <a:r>
                  <a:t>5    l o w</a:t>
                </a:r>
              </a:p>
              <a:p>
                <a:pPr algn="l">
                  <a:lnSpc>
                    <a:spcPct val="110000"/>
                  </a:lnSpc>
                </a:pPr>
                <a:r>
                  <a:t>2    l o w e r</a:t>
                </a:r>
              </a:p>
              <a:p>
                <a:pPr algn="l">
                  <a:lnSpc>
                    <a:spcPct val="110000"/>
                  </a:lnSpc>
                </a:pPr>
                <a:r>
                  <a:t>6    n e w </a:t>
                </a:r>
                <a:r>
                  <a:rPr b="1"/>
                  <a:t>es</a:t>
                </a:r>
                <a:r>
                  <a:t> t</a:t>
                </a:r>
              </a:p>
              <a:p>
                <a:pPr algn="l">
                  <a:lnSpc>
                    <a:spcPct val="110000"/>
                  </a:lnSpc>
                </a:pPr>
                <a:r>
                  <a:t>3    w i d </a:t>
                </a:r>
                <a:r>
                  <a:rPr b="1"/>
                  <a:t>es</a:t>
                </a:r>
                <a:r>
                  <a:t> t</a:t>
                </a:r>
              </a:p>
            </p:txBody>
          </p:sp>
        </p:grpSp>
        <p:sp>
          <p:nvSpPr>
            <p:cNvPr id="856" name="Dictionary"/>
            <p:cNvSpPr txBox="1"/>
            <p:nvPr/>
          </p:nvSpPr>
          <p:spPr>
            <a:xfrm>
              <a:off x="500472" y="-1"/>
              <a:ext cx="2649501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Dictionary</a:t>
              </a:r>
            </a:p>
          </p:txBody>
        </p:sp>
      </p:grpSp>
      <p:grpSp>
        <p:nvGrpSpPr>
          <p:cNvPr id="862" name="Group"/>
          <p:cNvGrpSpPr/>
          <p:nvPr/>
        </p:nvGrpSpPr>
        <p:grpSpPr>
          <a:xfrm>
            <a:off x="13818491" y="8637915"/>
            <a:ext cx="7611945" cy="2252947"/>
            <a:chOff x="-711906" y="0"/>
            <a:chExt cx="7611943" cy="2252945"/>
          </a:xfrm>
        </p:grpSpPr>
        <p:grpSp>
          <p:nvGrpSpPr>
            <p:cNvPr id="860" name="Group"/>
            <p:cNvGrpSpPr/>
            <p:nvPr/>
          </p:nvGrpSpPr>
          <p:grpSpPr>
            <a:xfrm>
              <a:off x="-711907" y="887677"/>
              <a:ext cx="7611945" cy="1365269"/>
              <a:chOff x="-194304" y="0"/>
              <a:chExt cx="7611943" cy="1365268"/>
            </a:xfrm>
          </p:grpSpPr>
          <p:sp>
            <p:nvSpPr>
              <p:cNvPr id="858" name="Rounded Rectangle"/>
              <p:cNvSpPr/>
              <p:nvPr/>
            </p:nvSpPr>
            <p:spPr>
              <a:xfrm>
                <a:off x="0" y="0"/>
                <a:ext cx="7223335" cy="1365269"/>
              </a:xfrm>
              <a:prstGeom prst="roundRect">
                <a:avLst>
                  <a:gd name="adj" fmla="val 15000"/>
                </a:avLst>
              </a:prstGeom>
              <a:solidFill>
                <a:srgbClr val="CCE8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59" name="l, o, w, e, r, n, w, s, t, i, d, es"/>
              <p:cNvSpPr txBox="1"/>
              <p:nvPr/>
            </p:nvSpPr>
            <p:spPr>
              <a:xfrm>
                <a:off x="-194305" y="245927"/>
                <a:ext cx="7611945" cy="873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r>
                  <a:t>l, o, w, e, r, n, w, s, t, i, d, </a:t>
                </a:r>
                <a:r>
                  <a:rPr b="1"/>
                  <a:t>es</a:t>
                </a:r>
              </a:p>
            </p:txBody>
          </p:sp>
        </p:grpSp>
        <p:sp>
          <p:nvSpPr>
            <p:cNvPr id="861" name="Vocabulary"/>
            <p:cNvSpPr txBox="1"/>
            <p:nvPr/>
          </p:nvSpPr>
          <p:spPr>
            <a:xfrm>
              <a:off x="213163" y="-1"/>
              <a:ext cx="288810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Vocabulary</a:t>
              </a:r>
            </a:p>
          </p:txBody>
        </p:sp>
      </p:grpSp>
      <p:sp>
        <p:nvSpPr>
          <p:cNvPr id="863" name="Add a pair (e,s) with frequency 9"/>
          <p:cNvSpPr txBox="1"/>
          <p:nvPr/>
        </p:nvSpPr>
        <p:spPr>
          <a:xfrm>
            <a:off x="13750060" y="11631235"/>
            <a:ext cx="8279969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Add a pair </a:t>
            </a:r>
            <a:r>
              <a:rPr b="1"/>
              <a:t>(e,s)</a:t>
            </a:r>
            <a:r>
              <a:t> with frequency 9</a:t>
            </a:r>
          </a:p>
        </p:txBody>
      </p:sp>
      <p:graphicFrame>
        <p:nvGraphicFramePr>
          <p:cNvPr id="864" name="Table 1"/>
          <p:cNvGraphicFramePr/>
          <p:nvPr/>
        </p:nvGraphicFramePr>
        <p:xfrm>
          <a:off x="985679" y="3131760"/>
          <a:ext cx="5269597" cy="949006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937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count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bigram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l o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o w 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r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n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w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 + 3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es t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i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i d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908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d es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65" name="Rectangle"/>
          <p:cNvSpPr/>
          <p:nvPr/>
        </p:nvSpPr>
        <p:spPr>
          <a:xfrm>
            <a:off x="395556" y="9421373"/>
            <a:ext cx="5269599" cy="787630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66" name="A word (character ngram) segmentation algorithm…"/>
          <p:cNvSpPr txBox="1">
            <a:spLocks noGrp="1"/>
          </p:cNvSpPr>
          <p:nvPr>
            <p:ph type="body" sz="quarter" idx="1"/>
          </p:nvPr>
        </p:nvSpPr>
        <p:spPr>
          <a:xfrm>
            <a:off x="6785355" y="3643312"/>
            <a:ext cx="15609095" cy="41941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5075" indent="-605075" defTabSz="813315">
              <a:spcBef>
                <a:spcPts val="4100"/>
              </a:spcBef>
              <a:defRPr sz="4356"/>
            </a:pPr>
            <a:r>
              <a:t>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word (character ngram) segmentation</a:t>
            </a:r>
            <a:r>
              <a:t> algorithm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Start with 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vocabulary</a:t>
            </a:r>
            <a:r>
              <a:t> of characters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Take most frequent </a:t>
            </a:r>
            <a:r>
              <a:rPr>
                <a:solidFill>
                  <a:srgbClr val="9919E4"/>
                </a:solidFill>
              </a:rPr>
              <a:t>ngram pair</a:t>
            </a:r>
            <a:r>
              <a:t> -&gt; add the new </a:t>
            </a:r>
            <a:r>
              <a:rPr>
                <a:solidFill>
                  <a:srgbClr val="9919E4"/>
                </a:solidFill>
              </a:rPr>
              <a:t>ngram</a:t>
            </a:r>
            <a:r>
              <a:t> the to vocabulary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" grpId="0" animBg="1" advAuto="0"/>
      <p:bldP spid="865" grpId="0" animBg="1" advAuto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  <p:grpSp>
        <p:nvGrpSpPr>
          <p:cNvPr id="873" name="Group"/>
          <p:cNvGrpSpPr/>
          <p:nvPr/>
        </p:nvGrpSpPr>
        <p:grpSpPr>
          <a:xfrm>
            <a:off x="7904931" y="8637915"/>
            <a:ext cx="4027022" cy="3912180"/>
            <a:chOff x="0" y="0"/>
            <a:chExt cx="4027021" cy="3912178"/>
          </a:xfrm>
        </p:grpSpPr>
        <p:grpSp>
          <p:nvGrpSpPr>
            <p:cNvPr id="871" name="Group"/>
            <p:cNvGrpSpPr/>
            <p:nvPr/>
          </p:nvGrpSpPr>
          <p:grpSpPr>
            <a:xfrm>
              <a:off x="0" y="781681"/>
              <a:ext cx="4027022" cy="3130498"/>
              <a:chOff x="0" y="0"/>
              <a:chExt cx="4027021" cy="3130497"/>
            </a:xfrm>
          </p:grpSpPr>
          <p:sp>
            <p:nvSpPr>
              <p:cNvPr id="869" name="Rounded Rectangle"/>
              <p:cNvSpPr/>
              <p:nvPr/>
            </p:nvSpPr>
            <p:spPr>
              <a:xfrm>
                <a:off x="0" y="0"/>
                <a:ext cx="4027022" cy="3130498"/>
              </a:xfrm>
              <a:prstGeom prst="roundRect">
                <a:avLst>
                  <a:gd name="adj" fmla="val 6085"/>
                </a:avLst>
              </a:prstGeom>
              <a:solidFill>
                <a:srgbClr val="E9D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70" name="5    l o w…"/>
              <p:cNvSpPr/>
              <p:nvPr/>
            </p:nvSpPr>
            <p:spPr>
              <a:xfrm>
                <a:off x="159592" y="157205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 algn="l">
                  <a:lnSpc>
                    <a:spcPct val="110000"/>
                  </a:lnSpc>
                </a:pPr>
                <a:r>
                  <a:t>5    l o w</a:t>
                </a:r>
              </a:p>
              <a:p>
                <a:pPr algn="l">
                  <a:lnSpc>
                    <a:spcPct val="110000"/>
                  </a:lnSpc>
                </a:pPr>
                <a:r>
                  <a:t>2    l o w e r</a:t>
                </a:r>
              </a:p>
              <a:p>
                <a:pPr algn="l">
                  <a:lnSpc>
                    <a:spcPct val="110000"/>
                  </a:lnSpc>
                </a:pPr>
                <a:r>
                  <a:t>6    n e w </a:t>
                </a:r>
                <a:r>
                  <a:rPr b="1"/>
                  <a:t>est</a:t>
                </a:r>
              </a:p>
              <a:p>
                <a:pPr algn="l">
                  <a:lnSpc>
                    <a:spcPct val="110000"/>
                  </a:lnSpc>
                </a:pPr>
                <a:r>
                  <a:t>3    w i d </a:t>
                </a:r>
                <a:r>
                  <a:rPr b="1"/>
                  <a:t>est</a:t>
                </a:r>
              </a:p>
            </p:txBody>
          </p:sp>
        </p:grpSp>
        <p:sp>
          <p:nvSpPr>
            <p:cNvPr id="872" name="Dictionary"/>
            <p:cNvSpPr txBox="1"/>
            <p:nvPr/>
          </p:nvSpPr>
          <p:spPr>
            <a:xfrm>
              <a:off x="500472" y="-1"/>
              <a:ext cx="2649501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Dictionary</a:t>
              </a:r>
            </a:p>
          </p:txBody>
        </p:sp>
      </p:grpSp>
      <p:grpSp>
        <p:nvGrpSpPr>
          <p:cNvPr id="878" name="Group"/>
          <p:cNvGrpSpPr/>
          <p:nvPr/>
        </p:nvGrpSpPr>
        <p:grpSpPr>
          <a:xfrm>
            <a:off x="13882435" y="8637915"/>
            <a:ext cx="8719226" cy="2252947"/>
            <a:chOff x="-647962" y="0"/>
            <a:chExt cx="8719225" cy="2252945"/>
          </a:xfrm>
        </p:grpSpPr>
        <p:grpSp>
          <p:nvGrpSpPr>
            <p:cNvPr id="876" name="Group"/>
            <p:cNvGrpSpPr/>
            <p:nvPr/>
          </p:nvGrpSpPr>
          <p:grpSpPr>
            <a:xfrm>
              <a:off x="-647963" y="887677"/>
              <a:ext cx="8719226" cy="1365269"/>
              <a:chOff x="-130360" y="0"/>
              <a:chExt cx="8719225" cy="1365268"/>
            </a:xfrm>
          </p:grpSpPr>
          <p:sp>
            <p:nvSpPr>
              <p:cNvPr id="874" name="Rounded Rectangle"/>
              <p:cNvSpPr/>
              <p:nvPr/>
            </p:nvSpPr>
            <p:spPr>
              <a:xfrm>
                <a:off x="0" y="0"/>
                <a:ext cx="8486730" cy="1365269"/>
              </a:xfrm>
              <a:prstGeom prst="roundRect">
                <a:avLst>
                  <a:gd name="adj" fmla="val 15000"/>
                </a:avLst>
              </a:prstGeom>
              <a:solidFill>
                <a:srgbClr val="CCE8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75" name="l, o, w, e, r, n, w, s, t, i, d, es, est"/>
              <p:cNvSpPr txBox="1"/>
              <p:nvPr/>
            </p:nvSpPr>
            <p:spPr>
              <a:xfrm>
                <a:off x="-130361" y="245927"/>
                <a:ext cx="8719226" cy="873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r>
                  <a:t>l, o, w, e, r, n, w, s, t, i, d, es,</a:t>
                </a:r>
                <a:r>
                  <a:rPr b="1"/>
                  <a:t> est</a:t>
                </a:r>
              </a:p>
            </p:txBody>
          </p:sp>
        </p:grpSp>
        <p:sp>
          <p:nvSpPr>
            <p:cNvPr id="877" name="Vocabulary"/>
            <p:cNvSpPr txBox="1"/>
            <p:nvPr/>
          </p:nvSpPr>
          <p:spPr>
            <a:xfrm>
              <a:off x="213163" y="-1"/>
              <a:ext cx="288810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Vocabulary</a:t>
              </a:r>
            </a:p>
          </p:txBody>
        </p:sp>
      </p:grpSp>
      <p:sp>
        <p:nvSpPr>
          <p:cNvPr id="879" name="Add a pair (es,t) with frequency 9"/>
          <p:cNvSpPr txBox="1"/>
          <p:nvPr/>
        </p:nvSpPr>
        <p:spPr>
          <a:xfrm>
            <a:off x="13651711" y="11631235"/>
            <a:ext cx="8476667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Add a pair </a:t>
            </a:r>
            <a:r>
              <a:rPr b="1"/>
              <a:t>(es,t)</a:t>
            </a:r>
            <a:r>
              <a:t> with frequency 9</a:t>
            </a:r>
          </a:p>
        </p:txBody>
      </p:sp>
      <p:graphicFrame>
        <p:nvGraphicFramePr>
          <p:cNvPr id="880" name="Table 1"/>
          <p:cNvGraphicFramePr/>
          <p:nvPr/>
        </p:nvGraphicFramePr>
        <p:xfrm>
          <a:off x="985679" y="3131760"/>
          <a:ext cx="5269597" cy="949006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937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count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bigram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l o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o w 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r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n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w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est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i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i d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6273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d est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81" name="Rectangle"/>
          <p:cNvSpPr/>
          <p:nvPr/>
        </p:nvSpPr>
        <p:spPr>
          <a:xfrm>
            <a:off x="587388" y="3954157"/>
            <a:ext cx="5269600" cy="787629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82" name="A word (character ngram) segmentation algorithm…"/>
          <p:cNvSpPr txBox="1">
            <a:spLocks noGrp="1"/>
          </p:cNvSpPr>
          <p:nvPr>
            <p:ph type="body" sz="quarter" idx="1"/>
          </p:nvPr>
        </p:nvSpPr>
        <p:spPr>
          <a:xfrm>
            <a:off x="6785355" y="3643312"/>
            <a:ext cx="15609095" cy="41941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5075" indent="-605075" defTabSz="813315">
              <a:spcBef>
                <a:spcPts val="4100"/>
              </a:spcBef>
              <a:defRPr sz="4356"/>
            </a:pPr>
            <a:r>
              <a:t>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word (character ngram) segmentation</a:t>
            </a:r>
            <a:r>
              <a:t> algorithm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Start with 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vocabulary</a:t>
            </a:r>
            <a:r>
              <a:t> of characters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Take most frequent </a:t>
            </a:r>
            <a:r>
              <a:rPr>
                <a:solidFill>
                  <a:srgbClr val="9919E4"/>
                </a:solidFill>
              </a:rPr>
              <a:t>ngram pair</a:t>
            </a:r>
            <a:r>
              <a:t> -&gt; add the new </a:t>
            </a:r>
            <a:r>
              <a:rPr>
                <a:solidFill>
                  <a:srgbClr val="9919E4"/>
                </a:solidFill>
              </a:rPr>
              <a:t>ngram</a:t>
            </a:r>
            <a:r>
              <a:t> the to vocabulary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" grpId="0" animBg="1" advAuto="0"/>
      <p:bldP spid="881" grpId="0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  <p:grpSp>
        <p:nvGrpSpPr>
          <p:cNvPr id="889" name="Group"/>
          <p:cNvGrpSpPr/>
          <p:nvPr/>
        </p:nvGrpSpPr>
        <p:grpSpPr>
          <a:xfrm>
            <a:off x="7904931" y="8637915"/>
            <a:ext cx="4027022" cy="3912180"/>
            <a:chOff x="0" y="0"/>
            <a:chExt cx="4027021" cy="3912178"/>
          </a:xfrm>
        </p:grpSpPr>
        <p:grpSp>
          <p:nvGrpSpPr>
            <p:cNvPr id="887" name="Group"/>
            <p:cNvGrpSpPr/>
            <p:nvPr/>
          </p:nvGrpSpPr>
          <p:grpSpPr>
            <a:xfrm>
              <a:off x="0" y="781681"/>
              <a:ext cx="4027022" cy="3130498"/>
              <a:chOff x="0" y="0"/>
              <a:chExt cx="4027021" cy="3130497"/>
            </a:xfrm>
          </p:grpSpPr>
          <p:sp>
            <p:nvSpPr>
              <p:cNvPr id="885" name="Rounded Rectangle"/>
              <p:cNvSpPr/>
              <p:nvPr/>
            </p:nvSpPr>
            <p:spPr>
              <a:xfrm>
                <a:off x="0" y="0"/>
                <a:ext cx="4027022" cy="3130498"/>
              </a:xfrm>
              <a:prstGeom prst="roundRect">
                <a:avLst>
                  <a:gd name="adj" fmla="val 6085"/>
                </a:avLst>
              </a:prstGeom>
              <a:solidFill>
                <a:srgbClr val="E9D6F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86" name="5    lo w…"/>
              <p:cNvSpPr/>
              <p:nvPr/>
            </p:nvSpPr>
            <p:spPr>
              <a:xfrm>
                <a:off x="159592" y="157205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 algn="l">
                  <a:lnSpc>
                    <a:spcPct val="110000"/>
                  </a:lnSpc>
                </a:pPr>
                <a:r>
                  <a:t>5    </a:t>
                </a:r>
                <a:r>
                  <a:rPr b="1"/>
                  <a:t>lo</a:t>
                </a:r>
                <a:r>
                  <a:t> w</a:t>
                </a:r>
              </a:p>
              <a:p>
                <a:pPr algn="l">
                  <a:lnSpc>
                    <a:spcPct val="110000"/>
                  </a:lnSpc>
                </a:pPr>
                <a:r>
                  <a:t>2    </a:t>
                </a:r>
                <a:r>
                  <a:rPr b="1"/>
                  <a:t>lo</a:t>
                </a:r>
                <a:r>
                  <a:t> w e r</a:t>
                </a:r>
              </a:p>
              <a:p>
                <a:pPr algn="l">
                  <a:lnSpc>
                    <a:spcPct val="110000"/>
                  </a:lnSpc>
                </a:pPr>
                <a:r>
                  <a:t>6    n e w est</a:t>
                </a:r>
              </a:p>
              <a:p>
                <a:pPr algn="l">
                  <a:lnSpc>
                    <a:spcPct val="110000"/>
                  </a:lnSpc>
                </a:pPr>
                <a:r>
                  <a:t>3    w i d est</a:t>
                </a:r>
              </a:p>
            </p:txBody>
          </p:sp>
        </p:grpSp>
        <p:sp>
          <p:nvSpPr>
            <p:cNvPr id="888" name="Dictionary"/>
            <p:cNvSpPr txBox="1"/>
            <p:nvPr/>
          </p:nvSpPr>
          <p:spPr>
            <a:xfrm>
              <a:off x="500472" y="-1"/>
              <a:ext cx="2649501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Dictionary</a:t>
              </a:r>
            </a:p>
          </p:txBody>
        </p:sp>
      </p:grpSp>
      <p:grpSp>
        <p:nvGrpSpPr>
          <p:cNvPr id="894" name="Group"/>
          <p:cNvGrpSpPr/>
          <p:nvPr/>
        </p:nvGrpSpPr>
        <p:grpSpPr>
          <a:xfrm>
            <a:off x="12923274" y="8637915"/>
            <a:ext cx="9349300" cy="2284919"/>
            <a:chOff x="-1607123" y="0"/>
            <a:chExt cx="9349299" cy="2284917"/>
          </a:xfrm>
        </p:grpSpPr>
        <p:grpSp>
          <p:nvGrpSpPr>
            <p:cNvPr id="892" name="Group"/>
            <p:cNvGrpSpPr/>
            <p:nvPr/>
          </p:nvGrpSpPr>
          <p:grpSpPr>
            <a:xfrm>
              <a:off x="-1607124" y="919649"/>
              <a:ext cx="9349300" cy="1365269"/>
              <a:chOff x="-130360" y="0"/>
              <a:chExt cx="9349299" cy="1365268"/>
            </a:xfrm>
          </p:grpSpPr>
          <p:sp>
            <p:nvSpPr>
              <p:cNvPr id="890" name="Rounded Rectangle"/>
              <p:cNvSpPr/>
              <p:nvPr/>
            </p:nvSpPr>
            <p:spPr>
              <a:xfrm>
                <a:off x="0" y="0"/>
                <a:ext cx="8996909" cy="1365269"/>
              </a:xfrm>
              <a:prstGeom prst="roundRect">
                <a:avLst>
                  <a:gd name="adj" fmla="val 15000"/>
                </a:avLst>
              </a:prstGeom>
              <a:solidFill>
                <a:srgbClr val="CCE8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91" name="l, o, w, e, r, n, w, s, t, i, d, es, est, lo"/>
              <p:cNvSpPr txBox="1"/>
              <p:nvPr/>
            </p:nvSpPr>
            <p:spPr>
              <a:xfrm>
                <a:off x="-130361" y="245927"/>
                <a:ext cx="9349300" cy="8734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r>
                  <a:t>l, o, w, e, r, n, w, s, t, i, d, es,</a:t>
                </a:r>
                <a:r>
                  <a:rPr b="1"/>
                  <a:t> </a:t>
                </a:r>
                <a:r>
                  <a:t>est,</a:t>
                </a:r>
                <a:r>
                  <a:rPr b="1"/>
                  <a:t> lo</a:t>
                </a:r>
              </a:p>
            </p:txBody>
          </p:sp>
        </p:grpSp>
        <p:sp>
          <p:nvSpPr>
            <p:cNvPr id="893" name="Vocabulary"/>
            <p:cNvSpPr txBox="1"/>
            <p:nvPr/>
          </p:nvSpPr>
          <p:spPr>
            <a:xfrm>
              <a:off x="213163" y="-1"/>
              <a:ext cx="2888108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i="1"/>
              </a:lvl1pPr>
            </a:lstStyle>
            <a:p>
              <a:r>
                <a:t>Vocabulary</a:t>
              </a:r>
            </a:p>
          </p:txBody>
        </p:sp>
      </p:grpSp>
      <p:sp>
        <p:nvSpPr>
          <p:cNvPr id="895" name="Add a pair (l,o) with frequency 7"/>
          <p:cNvSpPr txBox="1"/>
          <p:nvPr/>
        </p:nvSpPr>
        <p:spPr>
          <a:xfrm>
            <a:off x="13817675" y="11631235"/>
            <a:ext cx="8144739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Add a pair </a:t>
            </a:r>
            <a:r>
              <a:rPr b="1"/>
              <a:t>(l,o)</a:t>
            </a:r>
            <a:r>
              <a:t> with frequency 7</a:t>
            </a:r>
          </a:p>
        </p:txBody>
      </p:sp>
      <p:graphicFrame>
        <p:nvGraphicFramePr>
          <p:cNvPr id="896" name="Table 1"/>
          <p:cNvGraphicFramePr/>
          <p:nvPr/>
        </p:nvGraphicFramePr>
        <p:xfrm>
          <a:off x="985679" y="3131760"/>
          <a:ext cx="5269597" cy="949007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937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count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 b="1">
                          <a:sym typeface="Helvetica Neue"/>
                        </a:rPr>
                        <a:t>bigram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5 + 2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lo w 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r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n e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e w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est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w i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i d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49007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200">
                          <a:sym typeface="Helvetica Neue"/>
                        </a:rPr>
                        <a:t>d est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97" name="A word (character ngram) segmentation algorithm…"/>
          <p:cNvSpPr txBox="1">
            <a:spLocks noGrp="1"/>
          </p:cNvSpPr>
          <p:nvPr>
            <p:ph type="body" sz="quarter" idx="1"/>
          </p:nvPr>
        </p:nvSpPr>
        <p:spPr>
          <a:xfrm>
            <a:off x="6785355" y="3643312"/>
            <a:ext cx="15609095" cy="41941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5075" indent="-605075" defTabSz="813315">
              <a:spcBef>
                <a:spcPts val="4100"/>
              </a:spcBef>
              <a:defRPr sz="4356"/>
            </a:pPr>
            <a:r>
              <a:t>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word (character ngram) segmentation</a:t>
            </a:r>
            <a:r>
              <a:t> algorithm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Start with a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vocabulary</a:t>
            </a:r>
            <a:r>
              <a:t> of characters</a:t>
            </a:r>
          </a:p>
          <a:p>
            <a:pPr marL="1045130" lvl="1" indent="-605075" defTabSz="813315">
              <a:spcBef>
                <a:spcPts val="4100"/>
              </a:spcBef>
              <a:defRPr sz="4356"/>
            </a:pPr>
            <a:r>
              <a:t>Take most frequent </a:t>
            </a:r>
            <a:r>
              <a:rPr>
                <a:solidFill>
                  <a:srgbClr val="9919E4"/>
                </a:solidFill>
              </a:rPr>
              <a:t>ngram pair</a:t>
            </a:r>
            <a:r>
              <a:t> -&gt; add the new </a:t>
            </a:r>
            <a:r>
              <a:rPr>
                <a:solidFill>
                  <a:srgbClr val="9919E4"/>
                </a:solidFill>
              </a:rPr>
              <a:t>ngram</a:t>
            </a:r>
            <a:r>
              <a:t> the to vocabulary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6" grpId="0" animBg="1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When to stop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When to stop</a:t>
            </a:r>
          </a:p>
          <a:p>
            <a:pPr lvl="1"/>
            <a:r>
              <a:t>Have a target vocabulary size and stop when you reach it</a:t>
            </a:r>
          </a:p>
          <a:p>
            <a:r>
              <a:t>Deterministic, common longest piece segmentation of words</a:t>
            </a:r>
          </a:p>
          <a:p>
            <a:r>
              <a:t>Segmentation is only within words already identified by some prior tokenizers</a:t>
            </a:r>
          </a:p>
          <a:p>
            <a:r>
              <a:t>Automatically decide vocabulary to use (vocabulary is pieces of words - character ngrams)</a:t>
            </a:r>
          </a:p>
        </p:txBody>
      </p:sp>
      <p:sp>
        <p:nvSpPr>
          <p:cNvPr id="900" name="Byte Pair Enco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Byte Pair Encoding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Used in Google NM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Used in Google NMT</a:t>
            </a:r>
          </a:p>
          <a:p>
            <a:pPr lvl="1"/>
            <a:r>
              <a:t>V1: wordpiece</a:t>
            </a:r>
          </a:p>
          <a:p>
            <a:pPr lvl="1"/>
            <a:r>
              <a:t>V2: sentencepiece</a:t>
            </a:r>
          </a:p>
          <a:p>
            <a:r>
              <a:t>Difference way to select what ngram to add</a:t>
            </a:r>
          </a:p>
          <a:p>
            <a:pPr lvl="1"/>
            <a:r>
              <a:t>Choose n-gram that maximally reduces perplexity</a:t>
            </a:r>
          </a:p>
          <a:p>
            <a:pPr lvl="1"/>
            <a:r>
              <a:t>Greedy approximation to maximizing the language model log likelihood</a:t>
            </a:r>
          </a:p>
        </p:txBody>
      </p:sp>
      <p:sp>
        <p:nvSpPr>
          <p:cNvPr id="903" name="Wordpiece/Sentencepie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Wordpiece/Sentencepiece</a:t>
            </a:r>
          </a:p>
        </p:txBody>
      </p:sp>
      <p:sp>
        <p:nvSpPr>
          <p:cNvPr id="904" name="Japanese and Korean Voice Search [Schuster and Nakajima 2012]"/>
          <p:cNvSpPr txBox="1"/>
          <p:nvPr/>
        </p:nvSpPr>
        <p:spPr>
          <a:xfrm>
            <a:off x="7040661" y="12566782"/>
            <a:ext cx="1215628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>
                <a:hlinkClick r:id="rId2"/>
              </a:rPr>
              <a:t>Japanese and Korean Voice Search</a:t>
            </a:r>
            <a:r>
              <a:t> [Schuster and Nakajima 2012]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Used in Google NM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Used in Google NMT</a:t>
            </a:r>
          </a:p>
          <a:p>
            <a:pPr lvl="1"/>
            <a:r>
              <a:t>V1: wordpiece</a:t>
            </a:r>
          </a:p>
          <a:p>
            <a:pPr lvl="1"/>
            <a:r>
              <a:t>V2: sentencepiece</a:t>
            </a:r>
          </a:p>
          <a:p>
            <a:r>
              <a:t>Variant of wordpiece model is used in BERT</a:t>
            </a:r>
          </a:p>
          <a:p>
            <a:pPr lvl="1"/>
            <a:r>
              <a:t>Common words are in vocabulary: at, Fairfax, 1910s</a:t>
            </a:r>
          </a:p>
          <a:p>
            <a:pPr lvl="1"/>
            <a:r>
              <a:t>Other words built from workpieces: Hypatia = h ##yp ##ati ##a</a:t>
            </a:r>
          </a:p>
        </p:txBody>
      </p:sp>
      <p:sp>
        <p:nvSpPr>
          <p:cNvPr id="907" name="Wordpiece/Sentencepie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Wordpiece/Sentencepiece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Used in Google NM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dirty="0"/>
              <a:t>Used in Google NMT</a:t>
            </a:r>
          </a:p>
          <a:p>
            <a:pPr lvl="1"/>
            <a:r>
              <a:rPr dirty="0"/>
              <a:t>V1: </a:t>
            </a:r>
            <a:r>
              <a:rPr dirty="0" err="1"/>
              <a:t>wordpiece</a:t>
            </a:r>
            <a:endParaRPr dirty="0"/>
          </a:p>
          <a:p>
            <a:pPr lvl="1"/>
            <a:r>
              <a:rPr dirty="0"/>
              <a:t>V2: </a:t>
            </a:r>
            <a:r>
              <a:rPr dirty="0" err="1"/>
              <a:t>sentencepiece</a:t>
            </a:r>
            <a:endParaRPr dirty="0"/>
          </a:p>
        </p:txBody>
      </p:sp>
      <p:sp>
        <p:nvSpPr>
          <p:cNvPr id="910" name="Wordpiece/Sentencepie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Wordpiece/Sentencepiece</a:t>
            </a:r>
          </a:p>
        </p:txBody>
      </p:sp>
      <p:sp>
        <p:nvSpPr>
          <p:cNvPr id="911" name="only tokenizes inside words"/>
          <p:cNvSpPr txBox="1"/>
          <p:nvPr/>
        </p:nvSpPr>
        <p:spPr>
          <a:xfrm>
            <a:off x="9807098" y="5346585"/>
            <a:ext cx="718192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only tokenizes inside words </a:t>
            </a:r>
          </a:p>
        </p:txBody>
      </p:sp>
      <p:sp>
        <p:nvSpPr>
          <p:cNvPr id="912" name="works directly on raw text…"/>
          <p:cNvSpPr txBox="1"/>
          <p:nvPr/>
        </p:nvSpPr>
        <p:spPr>
          <a:xfrm>
            <a:off x="10300635" y="6339628"/>
            <a:ext cx="9065642" cy="14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works directly on raw text </a:t>
            </a:r>
          </a:p>
          <a:p>
            <a:pPr>
              <a:defRPr>
                <a:solidFill>
                  <a:schemeClr val="accent1">
                    <a:lumOff val="-13575"/>
                  </a:schemeClr>
                </a:solidFill>
              </a:defRPr>
            </a:pPr>
            <a:r>
              <a:t>(use special token _ for whitespace)</a:t>
            </a:r>
          </a:p>
        </p:txBody>
      </p:sp>
      <p:sp>
        <p:nvSpPr>
          <p:cNvPr id="913" name="Also accommodates Unigram"/>
          <p:cNvSpPr txBox="1"/>
          <p:nvPr/>
        </p:nvSpPr>
        <p:spPr>
          <a:xfrm>
            <a:off x="19157894" y="5628428"/>
            <a:ext cx="4643790" cy="210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F27200"/>
                </a:solidFill>
              </a:defRPr>
            </a:lvl1pPr>
          </a:lstStyle>
          <a:p>
            <a:r>
              <a:t>Also accommodates Unigram</a:t>
            </a:r>
          </a:p>
        </p:txBody>
      </p:sp>
      <p:sp>
        <p:nvSpPr>
          <p:cNvPr id="914" name="https://arxiv.org/pdf/1808.06226 [Kudo and Richardson 2018]"/>
          <p:cNvSpPr txBox="1"/>
          <p:nvPr/>
        </p:nvSpPr>
        <p:spPr>
          <a:xfrm>
            <a:off x="5126679" y="13113755"/>
            <a:ext cx="1106467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 dirty="0">
                <a:hlinkClick r:id="rId2"/>
              </a:rPr>
              <a:t>https://arxiv.org/pdf/1808.06226</a:t>
            </a:r>
            <a:r>
              <a:rPr dirty="0"/>
              <a:t> [Kudo and Richardson 2018]</a:t>
            </a:r>
          </a:p>
        </p:txBody>
      </p:sp>
      <p:sp>
        <p:nvSpPr>
          <p:cNvPr id="915" name="https://github.com/google/sentencepiece"/>
          <p:cNvSpPr txBox="1"/>
          <p:nvPr/>
        </p:nvSpPr>
        <p:spPr>
          <a:xfrm>
            <a:off x="6268214" y="8281799"/>
            <a:ext cx="11325885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r>
              <a:t>https://github.com/google/sentencepiece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78165-F224-A341-B0DD-DC02EF1B25C2}"/>
              </a:ext>
            </a:extLst>
          </p:cNvPr>
          <p:cNvSpPr txBox="1"/>
          <p:nvPr/>
        </p:nvSpPr>
        <p:spPr>
          <a:xfrm>
            <a:off x="10611612" y="2284676"/>
            <a:ext cx="1218895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"I loved precomputing."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DE5B20-20DA-C4B8-BD59-3D4ED9007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05" y="9015056"/>
            <a:ext cx="7478035" cy="4062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95FCAA-187B-8DFF-53DA-7EF00452F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1357" y="9001909"/>
            <a:ext cx="8192643" cy="47060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1C7673E-2399-9A69-3BC2-64CE344BC506}"/>
              </a:ext>
            </a:extLst>
          </p:cNvPr>
          <p:cNvGrpSpPr/>
          <p:nvPr/>
        </p:nvGrpSpPr>
        <p:grpSpPr>
          <a:xfrm>
            <a:off x="2706552" y="5888520"/>
            <a:ext cx="2523960" cy="3104280"/>
            <a:chOff x="2706552" y="5888520"/>
            <a:chExt cx="2523960" cy="310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F4B5317-3FFB-E615-F6E9-908EB4AB5951}"/>
                    </a:ext>
                  </a:extLst>
                </p14:cNvPr>
                <p14:cNvContentPartPr/>
                <p14:nvPr/>
              </p14:nvContentPartPr>
              <p14:xfrm>
                <a:off x="3074472" y="5888520"/>
                <a:ext cx="2156040" cy="2319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F4B5317-3FFB-E615-F6E9-908EB4AB595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68352" y="5882400"/>
                  <a:ext cx="2168280" cy="23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743DFC9-9D29-6B3F-CED1-DD9383AE5826}"/>
                    </a:ext>
                  </a:extLst>
                </p14:cNvPr>
                <p14:cNvContentPartPr/>
                <p14:nvPr/>
              </p14:nvContentPartPr>
              <p14:xfrm>
                <a:off x="2706552" y="7827120"/>
                <a:ext cx="1473120" cy="11656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743DFC9-9D29-6B3F-CED1-DD9383AE58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00432" y="7821000"/>
                  <a:ext cx="1485360" cy="117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D4478E-0051-3ECD-078C-8364D7DCE326}"/>
              </a:ext>
            </a:extLst>
          </p:cNvPr>
          <p:cNvGrpSpPr/>
          <p:nvPr/>
        </p:nvGrpSpPr>
        <p:grpSpPr>
          <a:xfrm>
            <a:off x="9619272" y="7552800"/>
            <a:ext cx="6910200" cy="2334960"/>
            <a:chOff x="9619272" y="7552800"/>
            <a:chExt cx="6910200" cy="233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B7815B0-0CF8-741F-C9B3-9368BEB924F3}"/>
                    </a:ext>
                  </a:extLst>
                </p14:cNvPr>
                <p14:cNvContentPartPr/>
                <p14:nvPr/>
              </p14:nvContentPartPr>
              <p14:xfrm>
                <a:off x="9619272" y="7552800"/>
                <a:ext cx="6910200" cy="2173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B7815B0-0CF8-741F-C9B3-9368BEB924F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13152" y="7546680"/>
                  <a:ext cx="6922440" cy="21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A8061B5-7BD2-427B-1706-CB15C62F4C65}"/>
                    </a:ext>
                  </a:extLst>
                </p14:cNvPr>
                <p14:cNvContentPartPr/>
                <p14:nvPr/>
              </p14:nvContentPartPr>
              <p14:xfrm>
                <a:off x="16011072" y="9363240"/>
                <a:ext cx="499680" cy="524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A8061B5-7BD2-427B-1706-CB15C62F4C6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004952" y="9357120"/>
                  <a:ext cx="511920" cy="536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RNNs vs Transform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RNNs vs Transformers</a:t>
            </a:r>
          </a:p>
        </p:txBody>
      </p:sp>
      <p:sp>
        <p:nvSpPr>
          <p:cNvPr id="944" name="the"/>
          <p:cNvSpPr txBox="1">
            <a:spLocks noGrp="1"/>
          </p:cNvSpPr>
          <p:nvPr>
            <p:ph type="body" sz="quarter" idx="1"/>
          </p:nvPr>
        </p:nvSpPr>
        <p:spPr>
          <a:xfrm>
            <a:off x="12356758" y="10993419"/>
            <a:ext cx="615107" cy="535883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400" i="1"/>
            </a:lvl1pPr>
          </a:lstStyle>
          <a:p>
            <a:r>
              <a:t>the</a:t>
            </a:r>
          </a:p>
        </p:txBody>
      </p:sp>
      <p:grpSp>
        <p:nvGrpSpPr>
          <p:cNvPr id="954" name="Group"/>
          <p:cNvGrpSpPr/>
          <p:nvPr/>
        </p:nvGrpSpPr>
        <p:grpSpPr>
          <a:xfrm>
            <a:off x="-15001" y="4151350"/>
            <a:ext cx="11325291" cy="7699128"/>
            <a:chOff x="0" y="0"/>
            <a:chExt cx="11325290" cy="7699126"/>
          </a:xfrm>
        </p:grpSpPr>
        <p:grpSp>
          <p:nvGrpSpPr>
            <p:cNvPr id="947" name="Group"/>
            <p:cNvGrpSpPr/>
            <p:nvPr/>
          </p:nvGrpSpPr>
          <p:grpSpPr>
            <a:xfrm>
              <a:off x="-1" y="151623"/>
              <a:ext cx="11325291" cy="7547504"/>
              <a:chOff x="0" y="0"/>
              <a:chExt cx="11325289" cy="7547503"/>
            </a:xfrm>
          </p:grpSpPr>
          <p:pic>
            <p:nvPicPr>
              <p:cNvPr id="945" name="Screen Shot 2019-10-09 at 11.03.13 AM.png" descr="Screen Shot 2019-10-09 at 11.03.13 AM.pn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418448" y="0"/>
                <a:ext cx="10906842" cy="73998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46" name="Square"/>
              <p:cNvSpPr/>
              <p:nvPr/>
            </p:nvSpPr>
            <p:spPr>
              <a:xfrm>
                <a:off x="0" y="6378495"/>
                <a:ext cx="1169008" cy="116900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948" name="Line"/>
            <p:cNvSpPr/>
            <p:nvPr/>
          </p:nvSpPr>
          <p:spPr>
            <a:xfrm flipV="1">
              <a:off x="3315290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49" name="Line"/>
            <p:cNvSpPr/>
            <p:nvPr/>
          </p:nvSpPr>
          <p:spPr>
            <a:xfrm flipV="1">
              <a:off x="4721865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50" name="Line"/>
            <p:cNvSpPr/>
            <p:nvPr/>
          </p:nvSpPr>
          <p:spPr>
            <a:xfrm flipV="1">
              <a:off x="6069325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51" name="Line"/>
            <p:cNvSpPr/>
            <p:nvPr/>
          </p:nvSpPr>
          <p:spPr>
            <a:xfrm flipV="1">
              <a:off x="7469719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52" name="Line"/>
            <p:cNvSpPr/>
            <p:nvPr/>
          </p:nvSpPr>
          <p:spPr>
            <a:xfrm flipV="1">
              <a:off x="8864882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53" name="Line"/>
            <p:cNvSpPr/>
            <p:nvPr/>
          </p:nvSpPr>
          <p:spPr>
            <a:xfrm flipV="1">
              <a:off x="10244041" y="0"/>
              <a:ext cx="1" cy="559053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052" name="Group"/>
          <p:cNvGrpSpPr/>
          <p:nvPr/>
        </p:nvGrpSpPr>
        <p:grpSpPr>
          <a:xfrm>
            <a:off x="12379022" y="3998950"/>
            <a:ext cx="11917190" cy="7699129"/>
            <a:chOff x="0" y="0"/>
            <a:chExt cx="11917188" cy="7699127"/>
          </a:xfrm>
        </p:grpSpPr>
        <p:pic>
          <p:nvPicPr>
            <p:cNvPr id="955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0" y="4969291"/>
              <a:ext cx="508113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56" name="movie"/>
            <p:cNvSpPr txBox="1"/>
            <p:nvPr/>
          </p:nvSpPr>
          <p:spPr>
            <a:xfrm>
              <a:off x="1126127" y="6831186"/>
              <a:ext cx="1613287" cy="867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400" i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movie</a:t>
              </a:r>
            </a:p>
          </p:txBody>
        </p:sp>
        <p:sp>
          <p:nvSpPr>
            <p:cNvPr id="957" name="was"/>
            <p:cNvSpPr txBox="1"/>
            <p:nvPr/>
          </p:nvSpPr>
          <p:spPr>
            <a:xfrm>
              <a:off x="2800657" y="6831186"/>
              <a:ext cx="1320348" cy="867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400" i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was</a:t>
              </a:r>
            </a:p>
          </p:txBody>
        </p:sp>
        <p:sp>
          <p:nvSpPr>
            <p:cNvPr id="958" name="terribly"/>
            <p:cNvSpPr txBox="1"/>
            <p:nvPr/>
          </p:nvSpPr>
          <p:spPr>
            <a:xfrm>
              <a:off x="3959363" y="6831186"/>
              <a:ext cx="1906224" cy="867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400" i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terribly</a:t>
              </a:r>
            </a:p>
          </p:txBody>
        </p:sp>
        <p:sp>
          <p:nvSpPr>
            <p:cNvPr id="959" name="exciting"/>
            <p:cNvSpPr txBox="1"/>
            <p:nvPr/>
          </p:nvSpPr>
          <p:spPr>
            <a:xfrm>
              <a:off x="5459736" y="6831186"/>
              <a:ext cx="2040245" cy="867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400" i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exciting</a:t>
              </a:r>
            </a:p>
          </p:txBody>
        </p:sp>
        <p:sp>
          <p:nvSpPr>
            <p:cNvPr id="960" name="!"/>
            <p:cNvSpPr txBox="1"/>
            <p:nvPr/>
          </p:nvSpPr>
          <p:spPr>
            <a:xfrm>
              <a:off x="7358986" y="6831186"/>
              <a:ext cx="431164" cy="867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400" i="1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!</a:t>
              </a:r>
            </a:p>
          </p:txBody>
        </p:sp>
        <p:pic>
          <p:nvPicPr>
            <p:cNvPr id="961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1459983" y="4969291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2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2919966" y="4969291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3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4379951" y="4969291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4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5839934" y="4969291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5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7299919" y="4969291"/>
              <a:ext cx="508113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6" name="Line"/>
            <p:cNvSpPr/>
            <p:nvPr/>
          </p:nvSpPr>
          <p:spPr>
            <a:xfrm flipV="1">
              <a:off x="274647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67" name="Line"/>
            <p:cNvSpPr/>
            <p:nvPr/>
          </p:nvSpPr>
          <p:spPr>
            <a:xfrm flipV="1">
              <a:off x="1713874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68" name="Line"/>
            <p:cNvSpPr/>
            <p:nvPr/>
          </p:nvSpPr>
          <p:spPr>
            <a:xfrm flipV="1">
              <a:off x="3173857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69" name="Line"/>
            <p:cNvSpPr/>
            <p:nvPr/>
          </p:nvSpPr>
          <p:spPr>
            <a:xfrm flipV="1">
              <a:off x="4633842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70" name="Line"/>
            <p:cNvSpPr/>
            <p:nvPr/>
          </p:nvSpPr>
          <p:spPr>
            <a:xfrm flipV="1">
              <a:off x="6115556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71" name="Line"/>
            <p:cNvSpPr/>
            <p:nvPr/>
          </p:nvSpPr>
          <p:spPr>
            <a:xfrm flipV="1">
              <a:off x="7553810" y="6394962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1007" name="Group"/>
            <p:cNvGrpSpPr/>
            <p:nvPr/>
          </p:nvGrpSpPr>
          <p:grpSpPr>
            <a:xfrm>
              <a:off x="974" y="2796041"/>
              <a:ext cx="7808034" cy="2347731"/>
              <a:chOff x="0" y="0"/>
              <a:chExt cx="7808032" cy="2347730"/>
            </a:xfrm>
          </p:grpSpPr>
          <p:pic>
            <p:nvPicPr>
              <p:cNvPr id="972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0" y="0"/>
                <a:ext cx="508113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3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1459983" y="0"/>
                <a:ext cx="508114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4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2919967" y="0"/>
                <a:ext cx="508114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5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4379951" y="0"/>
                <a:ext cx="508114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6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5839935" y="0"/>
                <a:ext cx="508114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77" name="Screen Shot 2019-10-09 at 12.39.43 PM.png" descr="Screen Shot 2019-10-09 at 12.39.43 PM.png"/>
              <p:cNvPicPr>
                <a:picLocks noChangeAspect="1"/>
              </p:cNvPicPr>
              <p:nvPr/>
            </p:nvPicPr>
            <p:blipFill>
              <a:blip r:embed="rId3"/>
              <a:srcRect l="19442" t="11318" r="7547" b="2343"/>
              <a:stretch>
                <a:fillRect/>
              </a:stretch>
            </p:blipFill>
            <p:spPr>
              <a:xfrm>
                <a:off x="7299919" y="0"/>
                <a:ext cx="508114" cy="14511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78" name="Line"/>
              <p:cNvSpPr/>
              <p:nvPr/>
            </p:nvSpPr>
            <p:spPr>
              <a:xfrm flipV="1">
                <a:off x="273674" y="1425669"/>
                <a:ext cx="1" cy="867943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79" name="Line"/>
              <p:cNvSpPr/>
              <p:nvPr/>
            </p:nvSpPr>
            <p:spPr>
              <a:xfrm flipV="1">
                <a:off x="246592" y="1425669"/>
                <a:ext cx="1588828" cy="867943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0" name="Line"/>
              <p:cNvSpPr/>
              <p:nvPr/>
            </p:nvSpPr>
            <p:spPr>
              <a:xfrm flipV="1">
                <a:off x="399557" y="1397653"/>
                <a:ext cx="3064477" cy="815738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1" name="Line"/>
              <p:cNvSpPr/>
              <p:nvPr/>
            </p:nvSpPr>
            <p:spPr>
              <a:xfrm flipV="1">
                <a:off x="356305" y="1452329"/>
                <a:ext cx="4264015" cy="76106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2" name="Line"/>
              <p:cNvSpPr/>
              <p:nvPr/>
            </p:nvSpPr>
            <p:spPr>
              <a:xfrm flipV="1">
                <a:off x="353640" y="1452329"/>
                <a:ext cx="5638490" cy="76106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3" name="Line"/>
              <p:cNvSpPr/>
              <p:nvPr/>
            </p:nvSpPr>
            <p:spPr>
              <a:xfrm>
                <a:off x="405850" y="1425084"/>
                <a:ext cx="4164925" cy="760876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4" name="Line"/>
              <p:cNvSpPr/>
              <p:nvPr/>
            </p:nvSpPr>
            <p:spPr>
              <a:xfrm flipH="1" flipV="1">
                <a:off x="346674" y="1425670"/>
                <a:ext cx="1388667" cy="759704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5" name="Line"/>
              <p:cNvSpPr/>
              <p:nvPr/>
            </p:nvSpPr>
            <p:spPr>
              <a:xfrm flipH="1" flipV="1">
                <a:off x="367678" y="1425670"/>
                <a:ext cx="2690447" cy="759704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6" name="Line"/>
              <p:cNvSpPr/>
              <p:nvPr/>
            </p:nvSpPr>
            <p:spPr>
              <a:xfrm flipH="1" flipV="1">
                <a:off x="408005" y="1453007"/>
                <a:ext cx="5529762" cy="705029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7" name="Line"/>
              <p:cNvSpPr/>
              <p:nvPr/>
            </p:nvSpPr>
            <p:spPr>
              <a:xfrm flipH="1" flipV="1">
                <a:off x="408003" y="1436245"/>
                <a:ext cx="7111363" cy="738554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8" name="Line"/>
              <p:cNvSpPr/>
              <p:nvPr/>
            </p:nvSpPr>
            <p:spPr>
              <a:xfrm flipV="1">
                <a:off x="1748559" y="1479789"/>
                <a:ext cx="1" cy="8679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89" name="Line"/>
              <p:cNvSpPr/>
              <p:nvPr/>
            </p:nvSpPr>
            <p:spPr>
              <a:xfrm flipH="1" flipV="1">
                <a:off x="1726442" y="1425670"/>
                <a:ext cx="1432903" cy="716939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0" name="Line"/>
              <p:cNvSpPr/>
              <p:nvPr/>
            </p:nvSpPr>
            <p:spPr>
              <a:xfrm flipH="1" flipV="1">
                <a:off x="1771861" y="1425670"/>
                <a:ext cx="2802047" cy="814380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1" name="Line"/>
              <p:cNvSpPr/>
              <p:nvPr/>
            </p:nvSpPr>
            <p:spPr>
              <a:xfrm flipH="1" flipV="1">
                <a:off x="1812327" y="1452451"/>
                <a:ext cx="4181098" cy="722471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2" name="Line"/>
              <p:cNvSpPr/>
              <p:nvPr/>
            </p:nvSpPr>
            <p:spPr>
              <a:xfrm flipH="1" flipV="1">
                <a:off x="1820926" y="1418904"/>
                <a:ext cx="5623885" cy="72238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3" name="Line"/>
              <p:cNvSpPr/>
              <p:nvPr/>
            </p:nvSpPr>
            <p:spPr>
              <a:xfrm flipV="1">
                <a:off x="3223446" y="1479789"/>
                <a:ext cx="1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4" name="Line"/>
              <p:cNvSpPr/>
              <p:nvPr/>
            </p:nvSpPr>
            <p:spPr>
              <a:xfrm flipH="1" flipV="1">
                <a:off x="3223446" y="1479789"/>
                <a:ext cx="1480479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5" name="Line"/>
              <p:cNvSpPr/>
              <p:nvPr/>
            </p:nvSpPr>
            <p:spPr>
              <a:xfrm flipH="1" flipV="1">
                <a:off x="3229276" y="1479789"/>
                <a:ext cx="2807188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6" name="Line"/>
              <p:cNvSpPr/>
              <p:nvPr/>
            </p:nvSpPr>
            <p:spPr>
              <a:xfrm flipH="1" flipV="1">
                <a:off x="3229276" y="1435443"/>
                <a:ext cx="4265866" cy="705916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7" name="Line"/>
              <p:cNvSpPr/>
              <p:nvPr/>
            </p:nvSpPr>
            <p:spPr>
              <a:xfrm flipV="1">
                <a:off x="4632868" y="1427024"/>
                <a:ext cx="1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8" name="Line"/>
              <p:cNvSpPr/>
              <p:nvPr/>
            </p:nvSpPr>
            <p:spPr>
              <a:xfrm flipH="1" flipV="1">
                <a:off x="6137533" y="1477616"/>
                <a:ext cx="1458680" cy="756996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999" name="Line"/>
              <p:cNvSpPr/>
              <p:nvPr/>
            </p:nvSpPr>
            <p:spPr>
              <a:xfrm flipH="1" flipV="1">
                <a:off x="4697149" y="1481143"/>
                <a:ext cx="2793353" cy="756995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0" name="Line"/>
              <p:cNvSpPr/>
              <p:nvPr/>
            </p:nvSpPr>
            <p:spPr>
              <a:xfrm flipV="1">
                <a:off x="6092852" y="1452451"/>
                <a:ext cx="1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1" name="Line"/>
              <p:cNvSpPr/>
              <p:nvPr/>
            </p:nvSpPr>
            <p:spPr>
              <a:xfrm flipV="1">
                <a:off x="7566377" y="1479789"/>
                <a:ext cx="1" cy="706142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2" name="Line"/>
              <p:cNvSpPr/>
              <p:nvPr/>
            </p:nvSpPr>
            <p:spPr>
              <a:xfrm flipV="1">
                <a:off x="6100073" y="1454362"/>
                <a:ext cx="1431259" cy="756995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3" name="Line"/>
              <p:cNvSpPr/>
              <p:nvPr/>
            </p:nvSpPr>
            <p:spPr>
              <a:xfrm flipV="1">
                <a:off x="4604027" y="1454362"/>
                <a:ext cx="2927388" cy="810557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4" name="Line"/>
              <p:cNvSpPr/>
              <p:nvPr/>
            </p:nvSpPr>
            <p:spPr>
              <a:xfrm flipV="1">
                <a:off x="3303887" y="1425670"/>
                <a:ext cx="4182049" cy="759704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5" name="Line"/>
              <p:cNvSpPr/>
              <p:nvPr/>
            </p:nvSpPr>
            <p:spPr>
              <a:xfrm flipV="1">
                <a:off x="1811853" y="1480026"/>
                <a:ext cx="5711564" cy="705668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06" name="Line"/>
              <p:cNvSpPr/>
              <p:nvPr/>
            </p:nvSpPr>
            <p:spPr>
              <a:xfrm flipV="1">
                <a:off x="4571806" y="1427024"/>
                <a:ext cx="1431259" cy="756995"/>
              </a:xfrm>
              <a:prstGeom prst="line">
                <a:avLst/>
              </a:prstGeom>
              <a:noFill/>
              <a:ln w="12700" cap="flat">
                <a:solidFill>
                  <a:srgbClr val="A9A9A9"/>
                </a:solidFill>
                <a:prstDash val="sysDot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pic>
          <p:nvPicPr>
            <p:cNvPr id="1008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1138" y="600412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09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1461121" y="600412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0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2921106" y="600412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1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4381089" y="600412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2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5841074" y="600412"/>
              <a:ext cx="508114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3" name="Screen Shot 2019-10-09 at 12.39.43 PM.png" descr="Screen Shot 2019-10-09 at 12.39.43 PM.png"/>
            <p:cNvPicPr>
              <a:picLocks noChangeAspect="1"/>
            </p:cNvPicPr>
            <p:nvPr/>
          </p:nvPicPr>
          <p:blipFill>
            <a:blip r:embed="rId3"/>
            <a:srcRect l="19442" t="11318" r="7547" b="2343"/>
            <a:stretch>
              <a:fillRect/>
            </a:stretch>
          </p:blipFill>
          <p:spPr>
            <a:xfrm>
              <a:off x="7301057" y="600412"/>
              <a:ext cx="508113" cy="145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14" name="Line"/>
            <p:cNvSpPr/>
            <p:nvPr/>
          </p:nvSpPr>
          <p:spPr>
            <a:xfrm flipV="1">
              <a:off x="274813" y="2026082"/>
              <a:ext cx="1" cy="8679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5" name="Line"/>
            <p:cNvSpPr/>
            <p:nvPr/>
          </p:nvSpPr>
          <p:spPr>
            <a:xfrm flipV="1">
              <a:off x="247731" y="2026082"/>
              <a:ext cx="1588828" cy="8679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6" name="Line"/>
            <p:cNvSpPr/>
            <p:nvPr/>
          </p:nvSpPr>
          <p:spPr>
            <a:xfrm flipV="1">
              <a:off x="400696" y="1998065"/>
              <a:ext cx="3064477" cy="815738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7" name="Line"/>
            <p:cNvSpPr/>
            <p:nvPr/>
          </p:nvSpPr>
          <p:spPr>
            <a:xfrm flipV="1">
              <a:off x="357444" y="2052741"/>
              <a:ext cx="4264016" cy="76106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8" name="Line"/>
            <p:cNvSpPr/>
            <p:nvPr/>
          </p:nvSpPr>
          <p:spPr>
            <a:xfrm flipV="1">
              <a:off x="354778" y="2052741"/>
              <a:ext cx="5638490" cy="76106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19" name="Line"/>
            <p:cNvSpPr/>
            <p:nvPr/>
          </p:nvSpPr>
          <p:spPr>
            <a:xfrm>
              <a:off x="406989" y="2025496"/>
              <a:ext cx="4164926" cy="760876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0" name="Line"/>
            <p:cNvSpPr/>
            <p:nvPr/>
          </p:nvSpPr>
          <p:spPr>
            <a:xfrm flipH="1" flipV="1">
              <a:off x="347812" y="2026082"/>
              <a:ext cx="1388667" cy="759704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1" name="Line"/>
            <p:cNvSpPr/>
            <p:nvPr/>
          </p:nvSpPr>
          <p:spPr>
            <a:xfrm flipH="1" flipV="1">
              <a:off x="368818" y="2026082"/>
              <a:ext cx="2690446" cy="759704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2" name="Line"/>
            <p:cNvSpPr/>
            <p:nvPr/>
          </p:nvSpPr>
          <p:spPr>
            <a:xfrm flipH="1" flipV="1">
              <a:off x="409142" y="2053419"/>
              <a:ext cx="5529763" cy="705029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3" name="Line"/>
            <p:cNvSpPr/>
            <p:nvPr/>
          </p:nvSpPr>
          <p:spPr>
            <a:xfrm flipH="1" flipV="1">
              <a:off x="409143" y="2036657"/>
              <a:ext cx="7111363" cy="738554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4" name="Line"/>
            <p:cNvSpPr/>
            <p:nvPr/>
          </p:nvSpPr>
          <p:spPr>
            <a:xfrm flipV="1">
              <a:off x="1749697" y="2080201"/>
              <a:ext cx="1" cy="8679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5" name="Line"/>
            <p:cNvSpPr/>
            <p:nvPr/>
          </p:nvSpPr>
          <p:spPr>
            <a:xfrm flipH="1" flipV="1">
              <a:off x="1727579" y="2026082"/>
              <a:ext cx="1432904" cy="716940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6" name="Line"/>
            <p:cNvSpPr/>
            <p:nvPr/>
          </p:nvSpPr>
          <p:spPr>
            <a:xfrm flipH="1" flipV="1">
              <a:off x="1772999" y="2026082"/>
              <a:ext cx="2802048" cy="814380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7" name="Line"/>
            <p:cNvSpPr/>
            <p:nvPr/>
          </p:nvSpPr>
          <p:spPr>
            <a:xfrm flipH="1" flipV="1">
              <a:off x="1813466" y="2052863"/>
              <a:ext cx="4181098" cy="72247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8" name="Line"/>
            <p:cNvSpPr/>
            <p:nvPr/>
          </p:nvSpPr>
          <p:spPr>
            <a:xfrm flipH="1" flipV="1">
              <a:off x="1822065" y="2019316"/>
              <a:ext cx="5623884" cy="72238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29" name="Line"/>
            <p:cNvSpPr/>
            <p:nvPr/>
          </p:nvSpPr>
          <p:spPr>
            <a:xfrm flipV="1">
              <a:off x="3224584" y="2080201"/>
              <a:ext cx="1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0" name="Line"/>
            <p:cNvSpPr/>
            <p:nvPr/>
          </p:nvSpPr>
          <p:spPr>
            <a:xfrm flipH="1" flipV="1">
              <a:off x="3224585" y="2080201"/>
              <a:ext cx="1480479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1" name="Line"/>
            <p:cNvSpPr/>
            <p:nvPr/>
          </p:nvSpPr>
          <p:spPr>
            <a:xfrm flipH="1" flipV="1">
              <a:off x="3230414" y="2080201"/>
              <a:ext cx="2807187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2" name="Line"/>
            <p:cNvSpPr/>
            <p:nvPr/>
          </p:nvSpPr>
          <p:spPr>
            <a:xfrm flipH="1" flipV="1">
              <a:off x="3230415" y="2035855"/>
              <a:ext cx="4265867" cy="705916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3" name="Line"/>
            <p:cNvSpPr/>
            <p:nvPr/>
          </p:nvSpPr>
          <p:spPr>
            <a:xfrm flipV="1">
              <a:off x="4634007" y="2027436"/>
              <a:ext cx="1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4" name="Line"/>
            <p:cNvSpPr/>
            <p:nvPr/>
          </p:nvSpPr>
          <p:spPr>
            <a:xfrm flipH="1" flipV="1">
              <a:off x="6138671" y="2078029"/>
              <a:ext cx="1458680" cy="756995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5" name="Line"/>
            <p:cNvSpPr/>
            <p:nvPr/>
          </p:nvSpPr>
          <p:spPr>
            <a:xfrm flipH="1" flipV="1">
              <a:off x="4698287" y="2081555"/>
              <a:ext cx="2793353" cy="756996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6" name="Line"/>
            <p:cNvSpPr/>
            <p:nvPr/>
          </p:nvSpPr>
          <p:spPr>
            <a:xfrm flipV="1">
              <a:off x="6093990" y="2052863"/>
              <a:ext cx="1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7" name="Line"/>
            <p:cNvSpPr/>
            <p:nvPr/>
          </p:nvSpPr>
          <p:spPr>
            <a:xfrm flipV="1">
              <a:off x="7567516" y="2080201"/>
              <a:ext cx="1" cy="706142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8" name="Line"/>
            <p:cNvSpPr/>
            <p:nvPr/>
          </p:nvSpPr>
          <p:spPr>
            <a:xfrm flipV="1">
              <a:off x="6101210" y="2054774"/>
              <a:ext cx="1431260" cy="756995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39" name="Line"/>
            <p:cNvSpPr/>
            <p:nvPr/>
          </p:nvSpPr>
          <p:spPr>
            <a:xfrm flipV="1">
              <a:off x="4605165" y="2054774"/>
              <a:ext cx="2927388" cy="810558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0" name="Line"/>
            <p:cNvSpPr/>
            <p:nvPr/>
          </p:nvSpPr>
          <p:spPr>
            <a:xfrm flipV="1">
              <a:off x="3305027" y="2026082"/>
              <a:ext cx="4182048" cy="759704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1" name="Line"/>
            <p:cNvSpPr/>
            <p:nvPr/>
          </p:nvSpPr>
          <p:spPr>
            <a:xfrm flipV="1">
              <a:off x="1812992" y="2080438"/>
              <a:ext cx="5711563" cy="705668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2" name="Line"/>
            <p:cNvSpPr/>
            <p:nvPr/>
          </p:nvSpPr>
          <p:spPr>
            <a:xfrm flipV="1">
              <a:off x="4572945" y="2027436"/>
              <a:ext cx="1431259" cy="756996"/>
            </a:xfrm>
            <a:prstGeom prst="line">
              <a:avLst/>
            </a:prstGeom>
            <a:noFill/>
            <a:ln w="12700" cap="flat">
              <a:solidFill>
                <a:srgbClr val="A9A9A9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3" name="Line"/>
            <p:cNvSpPr/>
            <p:nvPr/>
          </p:nvSpPr>
          <p:spPr>
            <a:xfrm flipV="1">
              <a:off x="311701" y="-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4" name="Line"/>
            <p:cNvSpPr/>
            <p:nvPr/>
          </p:nvSpPr>
          <p:spPr>
            <a:xfrm flipV="1">
              <a:off x="1750928" y="-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5" name="Line"/>
            <p:cNvSpPr/>
            <p:nvPr/>
          </p:nvSpPr>
          <p:spPr>
            <a:xfrm flipV="1">
              <a:off x="3129666" y="-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6" name="Line"/>
            <p:cNvSpPr/>
            <p:nvPr/>
          </p:nvSpPr>
          <p:spPr>
            <a:xfrm flipV="1">
              <a:off x="4643814" y="2708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7" name="Line"/>
            <p:cNvSpPr/>
            <p:nvPr/>
          </p:nvSpPr>
          <p:spPr>
            <a:xfrm flipV="1">
              <a:off x="6098446" y="-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8" name="Line"/>
            <p:cNvSpPr/>
            <p:nvPr/>
          </p:nvSpPr>
          <p:spPr>
            <a:xfrm flipV="1">
              <a:off x="7563782" y="-1"/>
              <a:ext cx="1" cy="572031"/>
            </a:xfrm>
            <a:prstGeom prst="line">
              <a:avLst/>
            </a:prstGeom>
            <a:noFill/>
            <a:ln w="25400" cap="flat">
              <a:solidFill>
                <a:srgbClr val="A9A9A9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49" name="Transformer layer 3"/>
            <p:cNvSpPr txBox="1"/>
            <p:nvPr/>
          </p:nvSpPr>
          <p:spPr>
            <a:xfrm>
              <a:off x="8337779" y="1002215"/>
              <a:ext cx="3579410" cy="647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000" i="1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Transformer layer 3</a:t>
              </a:r>
            </a:p>
          </p:txBody>
        </p:sp>
        <p:sp>
          <p:nvSpPr>
            <p:cNvPr id="1050" name="Transformer layer 2"/>
            <p:cNvSpPr txBox="1"/>
            <p:nvPr/>
          </p:nvSpPr>
          <p:spPr>
            <a:xfrm>
              <a:off x="8337779" y="3058150"/>
              <a:ext cx="3579410" cy="647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000" i="1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Transformer layer 2</a:t>
              </a:r>
            </a:p>
          </p:txBody>
        </p:sp>
        <p:sp>
          <p:nvSpPr>
            <p:cNvPr id="1051" name="Transformer layer 1"/>
            <p:cNvSpPr txBox="1"/>
            <p:nvPr/>
          </p:nvSpPr>
          <p:spPr>
            <a:xfrm>
              <a:off x="8337779" y="5371095"/>
              <a:ext cx="3579410" cy="647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000" i="1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Transformer layer 1</a:t>
              </a:r>
            </a:p>
          </p:txBody>
        </p:sp>
      </p:grpSp>
      <p:sp>
        <p:nvSpPr>
          <p:cNvPr id="1053" name="RNN"/>
          <p:cNvSpPr txBox="1"/>
          <p:nvPr/>
        </p:nvSpPr>
        <p:spPr>
          <a:xfrm>
            <a:off x="4944831" y="12105445"/>
            <a:ext cx="1515594" cy="885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 b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defRPr b="0"/>
            </a:pPr>
            <a:r>
              <a:rPr b="1"/>
              <a:t>RNN</a:t>
            </a:r>
          </a:p>
        </p:txBody>
      </p:sp>
      <p:sp>
        <p:nvSpPr>
          <p:cNvPr id="1054" name="Transformer"/>
          <p:cNvSpPr txBox="1"/>
          <p:nvPr/>
        </p:nvSpPr>
        <p:spPr>
          <a:xfrm>
            <a:off x="13756271" y="12105445"/>
            <a:ext cx="4284366" cy="885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 b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>
              <a:defRPr b="0"/>
            </a:pPr>
            <a:r>
              <a:rPr b="1"/>
              <a:t>Transformer</a:t>
            </a:r>
          </a:p>
        </p:txBody>
      </p:sp>
      <p:sp>
        <p:nvSpPr>
          <p:cNvPr id="10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59</a:t>
            </a:fld>
            <a:endParaRPr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Useful Resource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280884"/>
          </a:xfrm>
          <a:prstGeom prst="rect">
            <a:avLst/>
          </a:prstGeom>
        </p:spPr>
        <p:txBody>
          <a:bodyPr/>
          <a:lstStyle/>
          <a:p>
            <a:r>
              <a:t>Useful Resources</a:t>
            </a:r>
          </a:p>
        </p:txBody>
      </p:sp>
      <p:pic>
        <p:nvPicPr>
          <p:cNvPr id="1058" name="Screen Shot 2019-11-13 at 11.47.58 PM.png" descr="Screen Shot 2019-11-13 at 11.47.5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8587" y="3372556"/>
            <a:ext cx="13186858" cy="2443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9" name="Screen Shot 2019-11-13 at 11.48.07 PM.png" descr="Screen Shot 2019-11-13 at 11.48.07 PM.png"/>
          <p:cNvPicPr>
            <a:picLocks noChangeAspect="1"/>
          </p:cNvPicPr>
          <p:nvPr/>
        </p:nvPicPr>
        <p:blipFill>
          <a:blip r:embed="rId3"/>
          <a:srcRect r="5374"/>
          <a:stretch>
            <a:fillRect/>
          </a:stretch>
        </p:blipFill>
        <p:spPr>
          <a:xfrm>
            <a:off x="5373067" y="6795492"/>
            <a:ext cx="13637903" cy="2553891"/>
          </a:xfrm>
          <a:prstGeom prst="rect">
            <a:avLst/>
          </a:prstGeom>
          <a:ln w="12700">
            <a:miter lim="400000"/>
          </a:ln>
        </p:spPr>
      </p:pic>
      <p:sp>
        <p:nvSpPr>
          <p:cNvPr id="1060" name="nn.Transformer:"/>
          <p:cNvSpPr txBox="1"/>
          <p:nvPr/>
        </p:nvSpPr>
        <p:spPr>
          <a:xfrm>
            <a:off x="5447503" y="2566498"/>
            <a:ext cx="4633040" cy="960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nn.Transformer:</a:t>
            </a:r>
          </a:p>
        </p:txBody>
      </p:sp>
      <p:sp>
        <p:nvSpPr>
          <p:cNvPr id="1061" name="nn.TransformerEncoder:"/>
          <p:cNvSpPr txBox="1"/>
          <p:nvPr/>
        </p:nvSpPr>
        <p:spPr>
          <a:xfrm>
            <a:off x="5447503" y="5870256"/>
            <a:ext cx="4633040" cy="960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92500"/>
          </a:bodyPr>
          <a:lstStyle>
            <a:lvl1pPr algn="l" defTabSz="690086">
              <a:spcBef>
                <a:spcPts val="1100"/>
              </a:spcBef>
              <a:defRPr sz="319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nn.TransformerEncoder:</a:t>
            </a:r>
          </a:p>
        </p:txBody>
      </p:sp>
      <p:grpSp>
        <p:nvGrpSpPr>
          <p:cNvPr id="1065" name="Group"/>
          <p:cNvGrpSpPr/>
          <p:nvPr/>
        </p:nvGrpSpPr>
        <p:grpSpPr>
          <a:xfrm>
            <a:off x="5407437" y="9561322"/>
            <a:ext cx="15008012" cy="2784144"/>
            <a:chOff x="0" y="0"/>
            <a:chExt cx="15008010" cy="2784142"/>
          </a:xfrm>
        </p:grpSpPr>
        <p:sp>
          <p:nvSpPr>
            <p:cNvPr id="1062" name="The Annotated Transformer:"/>
            <p:cNvSpPr txBox="1"/>
            <p:nvPr/>
          </p:nvSpPr>
          <p:spPr>
            <a:xfrm>
              <a:off x="0" y="0"/>
              <a:ext cx="5742894" cy="9606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747593">
                <a:spcBef>
                  <a:spcPts val="1200"/>
                </a:spcBef>
                <a:defRPr sz="3458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The Annotated Transformer:</a:t>
              </a:r>
            </a:p>
          </p:txBody>
        </p:sp>
        <p:sp>
          <p:nvSpPr>
            <p:cNvPr id="1063" name="http://nlp.seas.harvard.edu/2018/04/03/attention.html"/>
            <p:cNvSpPr txBox="1"/>
            <p:nvPr/>
          </p:nvSpPr>
          <p:spPr>
            <a:xfrm>
              <a:off x="966562" y="908167"/>
              <a:ext cx="12286259" cy="11765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665440">
                <a:spcBef>
                  <a:spcPts val="1100"/>
                </a:spcBef>
                <a:defRPr sz="3078" u="sng">
                  <a:latin typeface="Georgia"/>
                  <a:ea typeface="Georgia"/>
                  <a:cs typeface="Georgia"/>
                  <a:sym typeface="Georgia"/>
                  <a:hlinkClick r:id="rId4"/>
                </a:defRPr>
              </a:lvl1pPr>
            </a:lstStyle>
            <a:p>
              <a:pPr>
                <a:defRPr u="none"/>
              </a:pPr>
              <a:r>
                <a:rPr u="sng">
                  <a:hlinkClick r:id="rId4"/>
                </a:rPr>
                <a:t>http://nlp.seas.harvard.edu/2018/04/03/attention.html</a:t>
              </a:r>
            </a:p>
          </p:txBody>
        </p:sp>
        <p:sp>
          <p:nvSpPr>
            <p:cNvPr id="1064" name="A Jupyter notebook which explains how Transformer works line by line in PyTorch!"/>
            <p:cNvSpPr txBox="1"/>
            <p:nvPr/>
          </p:nvSpPr>
          <p:spPr>
            <a:xfrm>
              <a:off x="979918" y="1607621"/>
              <a:ext cx="14028093" cy="11765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640794">
                <a:spcBef>
                  <a:spcPts val="1000"/>
                </a:spcBef>
                <a:defRPr sz="2964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A Jupyter notebook which explains how Transformer works line by line in PyTorch!</a:t>
              </a:r>
            </a:p>
          </p:txBody>
        </p:sp>
      </p:grpSp>
      <p:sp>
        <p:nvSpPr>
          <p:cNvPr id="10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1067" name="Other details…"/>
          <p:cNvSpPr txBox="1"/>
          <p:nvPr/>
        </p:nvSpPr>
        <p:spPr>
          <a:xfrm>
            <a:off x="432716" y="7286219"/>
            <a:ext cx="4633039" cy="4993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defRPr sz="3200"/>
            </a:pPr>
            <a:r>
              <a:t>Other details</a:t>
            </a:r>
          </a:p>
          <a:p>
            <a:pPr marL="611187" indent="-611187" algn="l">
              <a:buSzPct val="145000"/>
              <a:buChar char="•"/>
              <a:defRPr sz="3200"/>
            </a:pPr>
            <a:r>
              <a:t>Learning rate with warmup and decay</a:t>
            </a:r>
          </a:p>
          <a:p>
            <a:pPr algn="l">
              <a:defRPr sz="3200"/>
            </a:pPr>
            <a:endParaRPr/>
          </a:p>
          <a:p>
            <a:pPr marL="611187" indent="-611187" algn="l">
              <a:buSzPct val="145000"/>
              <a:buChar char="•"/>
              <a:defRPr sz="3200"/>
            </a:pPr>
            <a:r>
              <a:t>Label smoothing</a:t>
            </a:r>
          </a:p>
        </p:txBody>
      </p:sp>
      <p:pic>
        <p:nvPicPr>
          <p:cNvPr id="106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84" y="5238918"/>
            <a:ext cx="4490037" cy="2833519"/>
          </a:xfrm>
          <a:prstGeom prst="rect">
            <a:avLst/>
          </a:prstGeom>
          <a:ln w="12700">
            <a:miter lim="400000"/>
          </a:ln>
        </p:spPr>
      </p:pic>
      <p:sp>
        <p:nvSpPr>
          <p:cNvPr id="1069" name="Pytorch (https://pytorch.org/docs/stable/nn.html#transformer-layers)"/>
          <p:cNvSpPr txBox="1"/>
          <p:nvPr/>
        </p:nvSpPr>
        <p:spPr>
          <a:xfrm>
            <a:off x="5427326" y="1792361"/>
            <a:ext cx="11870126" cy="960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616148">
              <a:spcBef>
                <a:spcPts val="1000"/>
              </a:spcBef>
              <a:defRPr sz="2850">
                <a:latin typeface="Georgia"/>
                <a:ea typeface="Georgia"/>
                <a:cs typeface="Georgia"/>
                <a:sym typeface="Georgia"/>
              </a:defRPr>
            </a:pPr>
            <a:r>
              <a:rPr sz="3300"/>
              <a:t>Pytorch</a:t>
            </a:r>
            <a:r>
              <a:t> (</a:t>
            </a:r>
            <a:r>
              <a:rPr u="sng">
                <a:hlinkClick r:id="rId6"/>
              </a:rPr>
              <a:t>https://pytorch.org/docs/stable/nn.html#transformer-layers</a:t>
            </a:r>
            <a:r>
              <a:t>)</a:t>
            </a:r>
          </a:p>
        </p:txBody>
      </p:sp>
      <p:grpSp>
        <p:nvGrpSpPr>
          <p:cNvPr id="1072" name="Group"/>
          <p:cNvGrpSpPr/>
          <p:nvPr/>
        </p:nvGrpSpPr>
        <p:grpSpPr>
          <a:xfrm>
            <a:off x="19142741" y="4497645"/>
            <a:ext cx="5113692" cy="2043263"/>
            <a:chOff x="0" y="0"/>
            <a:chExt cx="5113690" cy="2043262"/>
          </a:xfrm>
        </p:grpSpPr>
        <p:pic>
          <p:nvPicPr>
            <p:cNvPr id="1070" name="Screen Shot 2020-03-13 at 7.23.04 PM.png" descr="Screen Shot 2020-03-13 at 7.23.04 PM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790795" cy="7830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1" name="https://github.com/huggingface/transformers"/>
            <p:cNvSpPr txBox="1"/>
            <p:nvPr/>
          </p:nvSpPr>
          <p:spPr>
            <a:xfrm>
              <a:off x="105986" y="875751"/>
              <a:ext cx="5007705" cy="1167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457200">
                <a:lnSpc>
                  <a:spcPts val="5700"/>
                </a:lnSpc>
                <a:defRPr sz="3600" u="sng">
                  <a:solidFill>
                    <a:srgbClr val="0000EE"/>
                  </a:solidFill>
                  <a:latin typeface="Times Roman"/>
                  <a:ea typeface="Times Roman"/>
                  <a:cs typeface="Times Roman"/>
                  <a:sym typeface="Times Roman"/>
                  <a:hlinkClick r:id="rId8"/>
                </a:defRPr>
              </a:lvl1pPr>
            </a:lstStyle>
            <a:p>
              <a:r>
                <a:rPr>
                  <a:hlinkClick r:id="rId8"/>
                </a:rPr>
                <a:t>https://github.com/huggingface/transformers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" grpId="0" animBg="1" advAuto="0"/>
      <p:bldP spid="1067" grpId="0" animBg="1" advAuto="0"/>
      <p:bldP spid="1072" grpId="0" animBg="1" advAuto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Useful resour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Useful resources</a:t>
            </a:r>
          </a:p>
        </p:txBody>
      </p:sp>
      <p:sp>
        <p:nvSpPr>
          <p:cNvPr id="1075" name="Illustrated transformer: https://jalammar.github.io/illustrated-transformer/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Illustrated transformer: </a:t>
            </a:r>
            <a:r>
              <a:rPr u="sng">
                <a:hlinkClick r:id="rId2"/>
              </a:rPr>
              <a:t>https://jalammar.github.io/illustrated-transformer/</a:t>
            </a:r>
          </a:p>
          <a:p>
            <a:pPr lvl="1"/>
            <a:r>
              <a:t>1.5 hour course on </a:t>
            </a:r>
            <a:r>
              <a:rPr u="sng">
                <a:hlinkClick r:id="rId3"/>
              </a:rPr>
              <a:t>transformer-based LLMs</a:t>
            </a:r>
          </a:p>
          <a:p>
            <a:pPr marL="527843" indent="-527843"/>
            <a:r>
              <a:t>3Blue1Brown: </a:t>
            </a:r>
            <a:r>
              <a:rPr u="sng">
                <a:hlinkClick r:id="rId4"/>
              </a:rPr>
              <a:t>https://www.youtube.com/watch?v=eMlx5fFNoYc</a:t>
            </a:r>
          </a:p>
          <a:p>
            <a:pPr marL="527843" indent="-527843"/>
            <a:r>
              <a:t>With code: </a:t>
            </a:r>
            <a:r>
              <a:rPr u="sng">
                <a:hlinkClick r:id="rId5"/>
              </a:rPr>
              <a:t>https://d2l.ai/chapter_attention-mechanisms-and-transformers/transformer.html</a:t>
            </a:r>
          </a:p>
        </p:txBody>
      </p:sp>
      <p:sp>
        <p:nvSpPr>
          <p:cNvPr id="10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Perfomance on machine transl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Perfomance on machine translation</a:t>
            </a:r>
          </a:p>
        </p:txBody>
      </p:sp>
      <p:sp>
        <p:nvSpPr>
          <p:cNvPr id="1079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  <p:pic>
        <p:nvPicPr>
          <p:cNvPr id="10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590" y="3912787"/>
            <a:ext cx="18332858" cy="7943233"/>
          </a:xfrm>
          <a:prstGeom prst="rect">
            <a:avLst/>
          </a:prstGeom>
          <a:ln w="12700">
            <a:miter lim="400000"/>
          </a:ln>
        </p:spPr>
      </p:pic>
      <p:sp>
        <p:nvSpPr>
          <p:cNvPr id="1082" name="Attention is all you need…"/>
          <p:cNvSpPr txBox="1"/>
          <p:nvPr/>
        </p:nvSpPr>
        <p:spPr>
          <a:xfrm>
            <a:off x="10490512" y="11651811"/>
            <a:ext cx="5273777" cy="1109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200" i="1"/>
            </a:pPr>
            <a:r>
              <a:t>Attention is all you need</a:t>
            </a:r>
          </a:p>
          <a:p>
            <a:pPr>
              <a:defRPr sz="3200"/>
            </a:pPr>
            <a:r>
              <a:t>Vaswani et al, NeurIPS 2017</a:t>
            </a:r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Transformer Pros and Con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Transformer Pros and Cons</a:t>
            </a:r>
          </a:p>
        </p:txBody>
      </p:sp>
      <p:sp>
        <p:nvSpPr>
          <p:cNvPr id="1085" name="Pros…"/>
          <p:cNvSpPr txBox="1">
            <a:spLocks noGrp="1"/>
          </p:cNvSpPr>
          <p:nvPr>
            <p:ph type="body" idx="1"/>
          </p:nvPr>
        </p:nvSpPr>
        <p:spPr>
          <a:xfrm>
            <a:off x="3301634" y="2344623"/>
            <a:ext cx="18698917" cy="10547399"/>
          </a:xfrm>
          <a:prstGeom prst="rect">
            <a:avLst/>
          </a:prstGeom>
        </p:spPr>
        <p:txBody>
          <a:bodyPr/>
          <a:lstStyle/>
          <a:p>
            <a:pPr marL="567055" indent="-567055" defTabSz="772239">
              <a:spcBef>
                <a:spcPts val="1300"/>
              </a:spcBef>
              <a:defRPr sz="3948"/>
            </a:pPr>
            <a:r>
              <a:rPr dirty="0"/>
              <a:t>Pros</a:t>
            </a:r>
          </a:p>
          <a:p>
            <a:pPr marL="984885" lvl="1" indent="-567055" defTabSz="772239">
              <a:spcBef>
                <a:spcPts val="1300"/>
              </a:spcBef>
              <a:defRPr sz="3948"/>
            </a:pPr>
            <a:r>
              <a:rPr dirty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rPr>
              <a:t>Easier to capture dependencies</a:t>
            </a:r>
            <a:r>
              <a:rPr dirty="0"/>
              <a:t>: we draw attention between every pair of words</a:t>
            </a:r>
          </a:p>
          <a:p>
            <a:pPr marL="984885" lvl="1" indent="-567055" defTabSz="772239">
              <a:spcBef>
                <a:spcPts val="1300"/>
              </a:spcBef>
              <a:defRPr sz="3948"/>
            </a:pPr>
            <a:r>
              <a:rPr dirty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rPr>
              <a:t>Easier to parallelize</a:t>
            </a:r>
            <a:r>
              <a:rPr dirty="0"/>
              <a:t> (matrix operations)</a:t>
            </a:r>
          </a:p>
          <a:p>
            <a:pPr marL="567055" indent="-567055" defTabSz="772239">
              <a:spcBef>
                <a:spcPts val="1300"/>
              </a:spcBef>
              <a:defRPr sz="3948"/>
            </a:pPr>
            <a:endParaRPr dirty="0"/>
          </a:p>
          <a:p>
            <a:pPr marL="567055" indent="-567055" defTabSz="772239">
              <a:spcBef>
                <a:spcPts val="1300"/>
              </a:spcBef>
              <a:defRPr sz="3948"/>
            </a:pPr>
            <a:r>
              <a:rPr dirty="0"/>
              <a:t>Cons</a:t>
            </a:r>
          </a:p>
          <a:p>
            <a:pPr marL="984885" lvl="1" indent="-567055" defTabSz="772239">
              <a:spcBef>
                <a:spcPts val="1300"/>
              </a:spcBef>
              <a:defRPr sz="3948"/>
            </a:pP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Quadratic computation in self-attention</a:t>
            </a:r>
            <a:r>
              <a:rPr dirty="0"/>
              <a:t> </a:t>
            </a:r>
          </a:p>
          <a:p>
            <a:pPr marL="1402714" lvl="2" indent="-567055" defTabSz="772239">
              <a:spcBef>
                <a:spcPts val="1300"/>
              </a:spcBef>
              <a:defRPr sz="3948"/>
            </a:pPr>
            <a:r>
              <a:rPr dirty="0"/>
              <a:t>Can become very slow when the sequence length is large</a:t>
            </a:r>
          </a:p>
          <a:p>
            <a:pPr marL="984885" lvl="1" indent="-567055" defTabSz="772239">
              <a:spcBef>
                <a:spcPts val="1300"/>
              </a:spcBef>
              <a:defRPr sz="3948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Are these positional representations enough to capture positional information? </a:t>
            </a:r>
          </a:p>
        </p:txBody>
      </p:sp>
      <p:pic>
        <p:nvPicPr>
          <p:cNvPr id="1086" name="Image" descr="Image"/>
          <p:cNvPicPr>
            <a:picLocks noChangeAspect="1"/>
          </p:cNvPicPr>
          <p:nvPr/>
        </p:nvPicPr>
        <p:blipFill>
          <a:blip r:embed="rId2"/>
          <a:srcRect l="32467" t="45145" b="15880"/>
          <a:stretch>
            <a:fillRect/>
          </a:stretch>
        </p:blipFill>
        <p:spPr>
          <a:xfrm>
            <a:off x="7327535" y="2095455"/>
            <a:ext cx="10173065" cy="2920799"/>
          </a:xfrm>
          <a:prstGeom prst="rect">
            <a:avLst/>
          </a:prstGeom>
          <a:ln w="12700">
            <a:miter lim="400000"/>
          </a:ln>
        </p:spPr>
      </p:pic>
      <p:sp>
        <p:nvSpPr>
          <p:cNvPr id="10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grpSp>
        <p:nvGrpSpPr>
          <p:cNvPr id="1091" name="Group"/>
          <p:cNvGrpSpPr/>
          <p:nvPr/>
        </p:nvGrpSpPr>
        <p:grpSpPr>
          <a:xfrm>
            <a:off x="15799907" y="6514245"/>
            <a:ext cx="4748562" cy="2208154"/>
            <a:chOff x="0" y="0"/>
            <a:chExt cx="4748560" cy="22081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8" name="Equation"/>
                <p:cNvSpPr txBox="1"/>
                <p:nvPr/>
              </p:nvSpPr>
              <p:spPr>
                <a:xfrm>
                  <a:off x="0" y="0"/>
                  <a:ext cx="4748561" cy="5396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000" dirty="0"/>
                </a:p>
              </p:txBody>
            </p:sp>
          </mc:Choice>
          <mc:Fallback xmlns="">
            <p:sp>
              <p:nvSpPr>
                <p:cNvPr id="108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4748561" cy="539642"/>
                </a:xfrm>
                <a:prstGeom prst="rect">
                  <a:avLst/>
                </a:prstGeom>
                <a:blipFill>
                  <a:blip r:embed="rId3"/>
                  <a:stretch>
                    <a:fillRect r="-10655" b="-1477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9" name="Equation"/>
                <p:cNvSpPr txBox="1"/>
                <p:nvPr/>
              </p:nvSpPr>
              <p:spPr>
                <a:xfrm>
                  <a:off x="0" y="853452"/>
                  <a:ext cx="4708127" cy="50593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000"/>
                </a:p>
              </p:txBody>
            </p:sp>
          </mc:Choice>
          <mc:Fallback xmlns="">
            <p:sp>
              <p:nvSpPr>
                <p:cNvPr id="108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853452"/>
                  <a:ext cx="4708127" cy="505934"/>
                </a:xfrm>
                <a:prstGeom prst="rect">
                  <a:avLst/>
                </a:prstGeom>
                <a:blipFill>
                  <a:blip r:embed="rId4"/>
                  <a:stretch>
                    <a:fillRect r="-12290" b="-1325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0" name="Equation"/>
                <p:cNvSpPr txBox="1"/>
                <p:nvPr/>
              </p:nvSpPr>
              <p:spPr>
                <a:xfrm>
                  <a:off x="0" y="1702220"/>
                  <a:ext cx="4618467" cy="50593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p>
                        <m:r>
                          <a:rPr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sz="4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</m:sup>
                        </m:sSup>
                      </m:oMath>
                    </m:oMathPara>
                  </a14:m>
                  <a:endParaRPr sz="4000"/>
                </a:p>
              </p:txBody>
            </p:sp>
          </mc:Choice>
          <mc:Fallback xmlns="">
            <p:sp>
              <p:nvSpPr>
                <p:cNvPr id="109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702220"/>
                  <a:ext cx="4618467" cy="505933"/>
                </a:xfrm>
                <a:prstGeom prst="rect">
                  <a:avLst/>
                </a:prstGeom>
                <a:blipFill>
                  <a:blip r:embed="rId5"/>
                  <a:stretch>
                    <a:fillRect r="-12269" b="-1325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" grpId="0" animBg="1" advAuto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Transformers for pretraining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737615"/>
          </a:xfrm>
          <a:prstGeom prst="rect">
            <a:avLst/>
          </a:prstGeom>
        </p:spPr>
        <p:txBody>
          <a:bodyPr/>
          <a:lstStyle/>
          <a:p>
            <a:r>
              <a:t>Transformers for pretraining</a:t>
            </a:r>
          </a:p>
        </p:txBody>
      </p:sp>
      <p:sp>
        <p:nvSpPr>
          <p:cNvPr id="1094" name="Masked language models…"/>
          <p:cNvSpPr txBox="1">
            <a:spLocks noGrp="1"/>
          </p:cNvSpPr>
          <p:nvPr>
            <p:ph type="body" sz="quarter" idx="1"/>
          </p:nvPr>
        </p:nvSpPr>
        <p:spPr>
          <a:xfrm>
            <a:off x="993909" y="10229413"/>
            <a:ext cx="6968439" cy="2614480"/>
          </a:xfrm>
          <a:prstGeom prst="rect">
            <a:avLst/>
          </a:prstGeom>
        </p:spPr>
        <p:txBody>
          <a:bodyPr/>
          <a:lstStyle/>
          <a:p>
            <a:pPr marL="542925" indent="-542925" defTabSz="739378">
              <a:spcBef>
                <a:spcPts val="1200"/>
              </a:spcBef>
              <a:defRPr sz="3420"/>
            </a:pPr>
            <a:r>
              <a:rPr dirty="0"/>
              <a:t>Masked language models</a:t>
            </a:r>
            <a:endParaRPr sz="1079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542925" indent="-542925" defTabSz="739378">
              <a:spcBef>
                <a:spcPts val="1200"/>
              </a:spcBef>
              <a:defRPr sz="3420"/>
            </a:pPr>
            <a:r>
              <a:rPr dirty="0"/>
              <a:t>Bidirectional context</a:t>
            </a:r>
            <a:endParaRPr sz="1079"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542925" indent="-542925" defTabSz="739378">
              <a:spcBef>
                <a:spcPts val="1200"/>
              </a:spcBef>
              <a:defRPr sz="3420"/>
            </a:pPr>
            <a:r>
              <a:rPr dirty="0"/>
              <a:t>BERT + variants (e.g. </a:t>
            </a:r>
            <a:r>
              <a:rPr dirty="0" err="1"/>
              <a:t>RoBERTa</a:t>
            </a:r>
            <a:r>
              <a:rPr dirty="0"/>
              <a:t>)</a:t>
            </a:r>
            <a:endParaRPr sz="1079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0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64</a:t>
            </a:fld>
            <a:endParaRPr/>
          </a:p>
        </p:txBody>
      </p:sp>
      <p:pic>
        <p:nvPicPr>
          <p:cNvPr id="109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95" y="5221259"/>
            <a:ext cx="7135667" cy="49194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922" y="5361140"/>
            <a:ext cx="6842920" cy="4639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7341" y="4777384"/>
            <a:ext cx="5871856" cy="5237061"/>
          </a:xfrm>
          <a:prstGeom prst="rect">
            <a:avLst/>
          </a:prstGeom>
          <a:ln w="12700">
            <a:miter lim="400000"/>
          </a:ln>
        </p:spPr>
      </p:pic>
      <p:sp>
        <p:nvSpPr>
          <p:cNvPr id="1099" name="Language models…"/>
          <p:cNvSpPr txBox="1"/>
          <p:nvPr/>
        </p:nvSpPr>
        <p:spPr>
          <a:xfrm>
            <a:off x="8521125" y="10229413"/>
            <a:ext cx="6968439" cy="2614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marL="585152" indent="-585152" algn="l" defTabSz="796885">
              <a:spcBef>
                <a:spcPts val="1300"/>
              </a:spcBef>
              <a:buSzPct val="145000"/>
              <a:buChar char="•"/>
              <a:defRPr sz="3686">
                <a:latin typeface="Georgia"/>
                <a:ea typeface="Georgia"/>
                <a:cs typeface="Georgia"/>
                <a:sym typeface="Georgia"/>
              </a:defRPr>
            </a:pPr>
            <a:r>
              <a:t>Language models</a:t>
            </a:r>
            <a:endParaRPr sz="1164">
              <a:latin typeface="Times Roman"/>
              <a:ea typeface="Times Roman"/>
              <a:cs typeface="Times Roman"/>
              <a:sym typeface="Times Roman"/>
            </a:endParaRPr>
          </a:p>
          <a:p>
            <a:pPr marL="585152" indent="-585152" algn="l" defTabSz="796885">
              <a:spcBef>
                <a:spcPts val="1300"/>
              </a:spcBef>
              <a:buSzPct val="145000"/>
              <a:buChar char="•"/>
              <a:defRPr sz="3686">
                <a:latin typeface="Georgia"/>
                <a:ea typeface="Georgia"/>
                <a:cs typeface="Georgia"/>
                <a:sym typeface="Georgia"/>
              </a:defRPr>
            </a:pPr>
            <a:r>
              <a:t>Can’t condition on future words, good for generation</a:t>
            </a:r>
            <a:endParaRPr sz="1164">
              <a:latin typeface="Times Roman"/>
              <a:ea typeface="Times Roman"/>
              <a:cs typeface="Times Roman"/>
              <a:sym typeface="Times Roman"/>
            </a:endParaRPr>
          </a:p>
          <a:p>
            <a:pPr marL="585152" indent="-585152" algn="l" defTabSz="796885">
              <a:spcBef>
                <a:spcPts val="1300"/>
              </a:spcBef>
              <a:buSzPct val="145000"/>
              <a:buChar char="•"/>
              <a:defRPr sz="3686">
                <a:latin typeface="Georgia"/>
                <a:ea typeface="Georgia"/>
                <a:cs typeface="Georgia"/>
                <a:sym typeface="Georgia"/>
              </a:defRPr>
            </a:pPr>
            <a:r>
              <a:t>GPT, LLaMa, PaLM</a:t>
            </a:r>
          </a:p>
        </p:txBody>
      </p:sp>
      <p:sp>
        <p:nvSpPr>
          <p:cNvPr id="1100" name="Combine benefits of both…"/>
          <p:cNvSpPr txBox="1"/>
          <p:nvPr/>
        </p:nvSpPr>
        <p:spPr>
          <a:xfrm>
            <a:off x="15855123" y="9989301"/>
            <a:ext cx="6968439" cy="2614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Combine benefits of both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Original Transformer, UniLM, BART, T5</a:t>
            </a:r>
          </a:p>
        </p:txBody>
      </p:sp>
      <p:sp>
        <p:nvSpPr>
          <p:cNvPr id="1101" name="Encoder only"/>
          <p:cNvSpPr txBox="1"/>
          <p:nvPr/>
        </p:nvSpPr>
        <p:spPr>
          <a:xfrm>
            <a:off x="1289055" y="4155312"/>
            <a:ext cx="6378147" cy="1446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5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Encoder only</a:t>
            </a:r>
          </a:p>
        </p:txBody>
      </p:sp>
      <p:sp>
        <p:nvSpPr>
          <p:cNvPr id="1102" name="Decoder only"/>
          <p:cNvSpPr txBox="1"/>
          <p:nvPr/>
        </p:nvSpPr>
        <p:spPr>
          <a:xfrm>
            <a:off x="8611308" y="4155312"/>
            <a:ext cx="6378147" cy="1446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5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Decoder only</a:t>
            </a:r>
          </a:p>
        </p:txBody>
      </p:sp>
      <p:sp>
        <p:nvSpPr>
          <p:cNvPr id="1103" name="Encoder-Decoder"/>
          <p:cNvSpPr txBox="1"/>
          <p:nvPr/>
        </p:nvSpPr>
        <p:spPr>
          <a:xfrm>
            <a:off x="15732768" y="3953843"/>
            <a:ext cx="6378147" cy="1446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5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Encoder-Decoder</a:t>
            </a:r>
          </a:p>
        </p:txBody>
      </p:sp>
      <p:sp>
        <p:nvSpPr>
          <p:cNvPr id="1104" name="Self-supervised Transformer based models shattered language understanding benchmarks in NLP in 2018.…"/>
          <p:cNvSpPr txBox="1"/>
          <p:nvPr/>
        </p:nvSpPr>
        <p:spPr>
          <a:xfrm>
            <a:off x="1137958" y="1912825"/>
            <a:ext cx="21324848" cy="2614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228600" indent="-228600" algn="l" defTabSz="457200">
              <a:spcBef>
                <a:spcPts val="2000"/>
              </a:spcBef>
              <a:buSzPct val="100000"/>
              <a:buChar char="•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 Self-supervised Transformer based models </a:t>
            </a:r>
            <a:r>
              <a:rPr dirty="0">
                <a:highlight>
                  <a:srgbClr val="FFFF00"/>
                </a:highlight>
              </a:rPr>
              <a:t>shattered</a:t>
            </a:r>
            <a:r>
              <a:rPr dirty="0"/>
              <a:t> language understanding benchmarks in NLP in 2018.</a:t>
            </a:r>
            <a:endParaRPr dirty="0">
              <a:latin typeface="Times Roman"/>
              <a:ea typeface="Times Roman"/>
              <a:cs typeface="Times Roman"/>
              <a:sym typeface="Times Roman"/>
            </a:endParaRPr>
          </a:p>
          <a:p>
            <a:pPr marL="228600" indent="-228600" algn="l" defTabSz="457200">
              <a:spcBef>
                <a:spcPts val="2000"/>
              </a:spcBef>
              <a:buSzPct val="100000"/>
              <a:buChar char="•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latin typeface="Times Roman"/>
                <a:ea typeface="Times Roman"/>
                <a:cs typeface="Times Roman"/>
                <a:sym typeface="Times Roman"/>
              </a:rPr>
              <a:t> </a:t>
            </a:r>
            <a:r>
              <a:rPr dirty="0"/>
              <a:t>Trained on large text corpus with self-supervised objectives and then transferred.</a:t>
            </a:r>
          </a:p>
        </p:txBody>
      </p:sp>
      <p:sp>
        <p:nvSpPr>
          <p:cNvPr id="1105" name="Slide adapted from: Stanford CS224n, John Hewitt"/>
          <p:cNvSpPr txBox="1"/>
          <p:nvPr/>
        </p:nvSpPr>
        <p:spPr>
          <a:xfrm>
            <a:off x="233533" y="12932576"/>
            <a:ext cx="8205293" cy="564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sz="2800" i="1">
                <a:solidFill>
                  <a:srgbClr val="5E5E5E"/>
                </a:solidFill>
              </a:defRPr>
            </a:lvl1pPr>
          </a:lstStyle>
          <a:p>
            <a:r>
              <a:t>Slide adapted from: Stanford CS224n, John Hewitt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AA0334-5C72-E38E-E12C-D6A30DE138D3}"/>
              </a:ext>
            </a:extLst>
          </p:cNvPr>
          <p:cNvSpPr txBox="1"/>
          <p:nvPr/>
        </p:nvSpPr>
        <p:spPr>
          <a:xfrm>
            <a:off x="0" y="5131971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Understanding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573CAB-87B9-CF8F-12EE-B7480B9FAEF4}"/>
              </a:ext>
            </a:extLst>
          </p:cNvPr>
          <p:cNvSpPr txBox="1"/>
          <p:nvPr/>
        </p:nvSpPr>
        <p:spPr>
          <a:xfrm>
            <a:off x="6331859" y="5131971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Generation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2EA5C-9C03-69C2-1542-2BBE82868774}"/>
              </a:ext>
            </a:extLst>
          </p:cNvPr>
          <p:cNvSpPr txBox="1"/>
          <p:nvPr/>
        </p:nvSpPr>
        <p:spPr>
          <a:xfrm>
            <a:off x="11517564" y="4851381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E122F-F1ED-EDF9-6A04-F3CAB358B6B7}"/>
              </a:ext>
            </a:extLst>
          </p:cNvPr>
          <p:cNvSpPr txBox="1"/>
          <p:nvPr/>
        </p:nvSpPr>
        <p:spPr>
          <a:xfrm>
            <a:off x="508000" y="9172332"/>
            <a:ext cx="93726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Unmasked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87378C-86D9-04FA-13CD-DD445343CF66}"/>
              </a:ext>
            </a:extLst>
          </p:cNvPr>
          <p:cNvSpPr txBox="1"/>
          <p:nvPr/>
        </p:nvSpPr>
        <p:spPr>
          <a:xfrm>
            <a:off x="5704381" y="9010918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Masked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519F9A-72DC-B82F-E39F-67CEE7303D36}"/>
              </a:ext>
            </a:extLst>
          </p:cNvPr>
          <p:cNvSpPr txBox="1"/>
          <p:nvPr/>
        </p:nvSpPr>
        <p:spPr>
          <a:xfrm>
            <a:off x="14829769" y="8974271"/>
            <a:ext cx="7747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Hybrid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3861</Words>
  <Application>Microsoft Office PowerPoint</Application>
  <PresentationFormat>Custom</PresentationFormat>
  <Paragraphs>669</Paragraphs>
  <Slides>64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6" baseType="lpstr">
      <vt:lpstr>Avenir Book</vt:lpstr>
      <vt:lpstr>Helvetica Light</vt:lpstr>
      <vt:lpstr>Helvetica Neue</vt:lpstr>
      <vt:lpstr>Helvetica Neue Light</vt:lpstr>
      <vt:lpstr>Helvetica Neue Thin</vt:lpstr>
      <vt:lpstr>Times Roman</vt:lpstr>
      <vt:lpstr>Arial</vt:lpstr>
      <vt:lpstr>Calibri</vt:lpstr>
      <vt:lpstr>Cambria Math</vt:lpstr>
      <vt:lpstr>Georgia</vt:lpstr>
      <vt:lpstr>Helvetica</vt:lpstr>
      <vt:lpstr>White</vt:lpstr>
      <vt:lpstr>CMPT 413/713: Natural Language Processing</vt:lpstr>
      <vt:lpstr>Review of attention in sequence to sequence models</vt:lpstr>
      <vt:lpstr>Attentive machine translation summary</vt:lpstr>
      <vt:lpstr>Attentive machine translation summary</vt:lpstr>
      <vt:lpstr>Summary of attention</vt:lpstr>
      <vt:lpstr>Motivation of attention</vt:lpstr>
      <vt:lpstr>Attention is a general deep learning technique</vt:lpstr>
      <vt:lpstr>Attention is always computed the same way</vt:lpstr>
      <vt:lpstr>Query-Value-Key view of attention</vt:lpstr>
      <vt:lpstr>General form of attention: key-value-query</vt:lpstr>
      <vt:lpstr>PowerPoint Presentation</vt:lpstr>
      <vt:lpstr>Transformers</vt:lpstr>
      <vt:lpstr>PowerPoint Presentation</vt:lpstr>
      <vt:lpstr>Transformers are the basis of modern LLMs</vt:lpstr>
      <vt:lpstr>Transformers for Language Modeling</vt:lpstr>
      <vt:lpstr>Transformers</vt:lpstr>
      <vt:lpstr>Understanding transformers</vt:lpstr>
      <vt:lpstr>Multi-head self-attention</vt:lpstr>
      <vt:lpstr>Multi-head self-attention</vt:lpstr>
      <vt:lpstr>Self Attention</vt:lpstr>
      <vt:lpstr>How to get key-value-query for each word?</vt:lpstr>
      <vt:lpstr>PowerPoint Presentation</vt:lpstr>
      <vt:lpstr>Scaled dot-product attention</vt:lpstr>
      <vt:lpstr>Why scaled?</vt:lpstr>
      <vt:lpstr>PowerPoint Presentation</vt:lpstr>
      <vt:lpstr>PowerPoint Presentation</vt:lpstr>
      <vt:lpstr>Self-attention in equations</vt:lpstr>
      <vt:lpstr>Self-attention: matrix notation</vt:lpstr>
      <vt:lpstr>Multi-head self-attention</vt:lpstr>
      <vt:lpstr>Multi-head self-attention</vt:lpstr>
      <vt:lpstr>Why different heads?</vt:lpstr>
      <vt:lpstr>Multiple heads</vt:lpstr>
      <vt:lpstr>Multi-head attention</vt:lpstr>
      <vt:lpstr>PowerPoint Presentation</vt:lpstr>
      <vt:lpstr>Transformer Encoder</vt:lpstr>
      <vt:lpstr>Adding nonlinearities</vt:lpstr>
      <vt:lpstr>Transformer Encoder</vt:lpstr>
      <vt:lpstr>Residual Connections</vt:lpstr>
      <vt:lpstr>Residual connections and Layer Normalization</vt:lpstr>
      <vt:lpstr>Add &amp; Norm</vt:lpstr>
      <vt:lpstr>Transformer Encoder</vt:lpstr>
      <vt:lpstr>Positional encoding</vt:lpstr>
      <vt:lpstr>PowerPoint Presentation</vt:lpstr>
      <vt:lpstr>Positional encoding</vt:lpstr>
      <vt:lpstr>Positional encoding </vt:lpstr>
      <vt:lpstr>Transformer encoder</vt:lpstr>
      <vt:lpstr>Transformer decoder</vt:lpstr>
      <vt:lpstr>PowerPoint Presentation</vt:lpstr>
      <vt:lpstr>Subword modeling</vt:lpstr>
      <vt:lpstr>Byte Pair Encoding</vt:lpstr>
      <vt:lpstr>Byte Pair Encoding</vt:lpstr>
      <vt:lpstr>Byte Pair Encoding</vt:lpstr>
      <vt:lpstr>Byte Pair Encoding</vt:lpstr>
      <vt:lpstr>Byte Pair Encoding</vt:lpstr>
      <vt:lpstr>Byte Pair Encoding</vt:lpstr>
      <vt:lpstr>Wordpiece/Sentencepiece</vt:lpstr>
      <vt:lpstr>Wordpiece/Sentencepiece</vt:lpstr>
      <vt:lpstr>Wordpiece/Sentencepiece</vt:lpstr>
      <vt:lpstr>RNNs vs Transformers</vt:lpstr>
      <vt:lpstr>Useful Resources</vt:lpstr>
      <vt:lpstr>Useful resources</vt:lpstr>
      <vt:lpstr>Perfomance on machine translation</vt:lpstr>
      <vt:lpstr>Transformer Pros and Cons</vt:lpstr>
      <vt:lpstr>Transformers for pretraining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Peng</cp:lastModifiedBy>
  <cp:revision>1</cp:revision>
  <dcterms:modified xsi:type="dcterms:W3CDTF">2026-10-30T18:36:20Z</dcterms:modified>
</cp:coreProperties>
</file>