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notesSlides/notesSlide6.xml" ContentType="application/vnd.openxmlformats-officedocument.presentationml.notesSlide+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notesSlides/notesSlide7.xml" ContentType="application/vnd.openxmlformats-officedocument.presentationml.notesSlide+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32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0" r:id="rId33"/>
    <p:sldId id="291" r:id="rId34"/>
    <p:sldId id="297" r:id="rId35"/>
    <p:sldId id="320" r:id="rId36"/>
    <p:sldId id="321" r:id="rId37"/>
    <p:sldId id="322" r:id="rId38"/>
    <p:sldId id="324" r:id="rId39"/>
    <p:sldId id="323" r:id="rId40"/>
    <p:sldId id="325" r:id="rId41"/>
    <p:sldId id="301" r:id="rId42"/>
    <p:sldId id="302"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8" r:id="rId57"/>
    <p:sldId id="319" r:id="rId5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943" autoAdjust="0"/>
  </p:normalViewPr>
  <p:slideViewPr>
    <p:cSldViewPr snapToGrid="0">
      <p:cViewPr varScale="1">
        <p:scale>
          <a:sx n="39" d="100"/>
          <a:sy n="39" d="100"/>
        </p:scale>
        <p:origin x="9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Peng" userId="9a3a89ac-6dd8-4a6b-97d3-85a7a6a6f053" providerId="ADAL" clId="{7EE1FA14-7B1B-4567-9030-DC4CAAE2CD68}"/>
    <pc:docChg chg="undo redo custSel addSld delSld modSld">
      <pc:chgData name="Richard Peng" userId="9a3a89ac-6dd8-4a6b-97d3-85a7a6a6f053" providerId="ADAL" clId="{7EE1FA14-7B1B-4567-9030-DC4CAAE2CD68}" dt="2026-09-24T15:53:00.375" v="739" actId="47"/>
      <pc:docMkLst>
        <pc:docMk/>
      </pc:docMkLst>
      <pc:sldChg chg="del">
        <pc:chgData name="Richard Peng" userId="9a3a89ac-6dd8-4a6b-97d3-85a7a6a6f053" providerId="ADAL" clId="{7EE1FA14-7B1B-4567-9030-DC4CAAE2CD68}" dt="2026-09-24T15:53:00.375" v="739" actId="47"/>
        <pc:sldMkLst>
          <pc:docMk/>
          <pc:sldMk cId="0" sldId="256"/>
        </pc:sldMkLst>
      </pc:sldChg>
      <pc:sldChg chg="addSp delSp modSp mod">
        <pc:chgData name="Richard Peng" userId="9a3a89ac-6dd8-4a6b-97d3-85a7a6a6f053" providerId="ADAL" clId="{7EE1FA14-7B1B-4567-9030-DC4CAAE2CD68}" dt="2026-09-22T20:38:46.698" v="18"/>
        <pc:sldMkLst>
          <pc:docMk/>
          <pc:sldMk cId="0" sldId="258"/>
        </pc:sldMkLst>
        <pc:grpChg chg="mod">
          <ac:chgData name="Richard Peng" userId="9a3a89ac-6dd8-4a6b-97d3-85a7a6a6f053" providerId="ADAL" clId="{7EE1FA14-7B1B-4567-9030-DC4CAAE2CD68}" dt="2026-09-22T20:38:46.698" v="18"/>
          <ac:grpSpMkLst>
            <pc:docMk/>
            <pc:sldMk cId="0" sldId="258"/>
            <ac:grpSpMk id="12" creationId="{32537742-02BD-F741-06C3-BAF905BE64A3}"/>
          </ac:grpSpMkLst>
        </pc:grpChg>
        <pc:picChg chg="add mod">
          <ac:chgData name="Richard Peng" userId="9a3a89ac-6dd8-4a6b-97d3-85a7a6a6f053" providerId="ADAL" clId="{7EE1FA14-7B1B-4567-9030-DC4CAAE2CD68}" dt="2026-09-22T20:38:11.509" v="5" actId="14100"/>
          <ac:picMkLst>
            <pc:docMk/>
            <pc:sldMk cId="0" sldId="258"/>
            <ac:picMk id="3" creationId="{AE571214-9F11-C5FD-FC77-587E2C7C2846}"/>
          </ac:picMkLst>
        </pc:picChg>
        <pc:picChg chg="add mod">
          <ac:chgData name="Richard Peng" userId="9a3a89ac-6dd8-4a6b-97d3-85a7a6a6f053" providerId="ADAL" clId="{7EE1FA14-7B1B-4567-9030-DC4CAAE2CD68}" dt="2026-09-22T20:38:16.437" v="7" actId="14100"/>
          <ac:picMkLst>
            <pc:docMk/>
            <pc:sldMk cId="0" sldId="258"/>
            <ac:picMk id="5" creationId="{FBE2991E-17A6-0788-52AF-53781B42B799}"/>
          </ac:picMkLst>
        </pc:picChg>
        <pc:inkChg chg="add del">
          <ac:chgData name="Richard Peng" userId="9a3a89ac-6dd8-4a6b-97d3-85a7a6a6f053" providerId="ADAL" clId="{7EE1FA14-7B1B-4567-9030-DC4CAAE2CD68}" dt="2026-09-22T20:38:30.879" v="9" actId="9405"/>
          <ac:inkMkLst>
            <pc:docMk/>
            <pc:sldMk cId="0" sldId="258"/>
            <ac:inkMk id="6" creationId="{127925D0-0F57-6F03-2136-E668A417CE27}"/>
          </ac:inkMkLst>
        </pc:inkChg>
        <pc:inkChg chg="add del">
          <ac:chgData name="Richard Peng" userId="9a3a89ac-6dd8-4a6b-97d3-85a7a6a6f053" providerId="ADAL" clId="{7EE1FA14-7B1B-4567-9030-DC4CAAE2CD68}" dt="2026-09-22T20:38:41.486" v="15" actId="9405"/>
          <ac:inkMkLst>
            <pc:docMk/>
            <pc:sldMk cId="0" sldId="258"/>
            <ac:inkMk id="7" creationId="{4696F074-7DAA-BE3D-AA6C-C2A361072318}"/>
          </ac:inkMkLst>
        </pc:inkChg>
        <pc:inkChg chg="add del">
          <ac:chgData name="Richard Peng" userId="9a3a89ac-6dd8-4a6b-97d3-85a7a6a6f053" providerId="ADAL" clId="{7EE1FA14-7B1B-4567-9030-DC4CAAE2CD68}" dt="2026-09-22T20:38:35.341" v="12" actId="9405"/>
          <ac:inkMkLst>
            <pc:docMk/>
            <pc:sldMk cId="0" sldId="258"/>
            <ac:inkMk id="8" creationId="{FADB2B0C-5F40-C2CA-1E18-ED6636E9457A}"/>
          </ac:inkMkLst>
        </pc:inkChg>
        <pc:inkChg chg="add del">
          <ac:chgData name="Richard Peng" userId="9a3a89ac-6dd8-4a6b-97d3-85a7a6a6f053" providerId="ADAL" clId="{7EE1FA14-7B1B-4567-9030-DC4CAAE2CD68}" dt="2026-09-22T20:38:41.181" v="14" actId="9405"/>
          <ac:inkMkLst>
            <pc:docMk/>
            <pc:sldMk cId="0" sldId="258"/>
            <ac:inkMk id="9" creationId="{C7FA1240-D733-CF39-BA23-211F737D8E3C}"/>
          </ac:inkMkLst>
        </pc:inkChg>
        <pc:inkChg chg="add mod">
          <ac:chgData name="Richard Peng" userId="9a3a89ac-6dd8-4a6b-97d3-85a7a6a6f053" providerId="ADAL" clId="{7EE1FA14-7B1B-4567-9030-DC4CAAE2CD68}" dt="2026-09-22T20:38:46.698" v="18"/>
          <ac:inkMkLst>
            <pc:docMk/>
            <pc:sldMk cId="0" sldId="258"/>
            <ac:inkMk id="10" creationId="{50ED9ACB-921A-89AA-6A88-15353124C48B}"/>
          </ac:inkMkLst>
        </pc:inkChg>
        <pc:inkChg chg="add mod">
          <ac:chgData name="Richard Peng" userId="9a3a89ac-6dd8-4a6b-97d3-85a7a6a6f053" providerId="ADAL" clId="{7EE1FA14-7B1B-4567-9030-DC4CAAE2CD68}" dt="2026-09-22T20:38:46.698" v="18"/>
          <ac:inkMkLst>
            <pc:docMk/>
            <pc:sldMk cId="0" sldId="258"/>
            <ac:inkMk id="11" creationId="{833B76E2-DEC0-1503-6474-AC00836F92B2}"/>
          </ac:inkMkLst>
        </pc:inkChg>
      </pc:sldChg>
      <pc:sldChg chg="addSp modSp mod modAnim">
        <pc:chgData name="Richard Peng" userId="9a3a89ac-6dd8-4a6b-97d3-85a7a6a6f053" providerId="ADAL" clId="{7EE1FA14-7B1B-4567-9030-DC4CAAE2CD68}" dt="2026-09-22T23:39:58.834" v="66"/>
        <pc:sldMkLst>
          <pc:docMk/>
          <pc:sldMk cId="0" sldId="259"/>
        </pc:sldMkLst>
        <pc:spChg chg="add mod">
          <ac:chgData name="Richard Peng" userId="9a3a89ac-6dd8-4a6b-97d3-85a7a6a6f053" providerId="ADAL" clId="{7EE1FA14-7B1B-4567-9030-DC4CAAE2CD68}" dt="2026-09-22T23:39:58.834" v="66"/>
          <ac:spMkLst>
            <pc:docMk/>
            <pc:sldMk cId="0" sldId="259"/>
            <ac:spMk id="3" creationId="{EA186CD1-AE9A-F6E8-AAC0-31AD9129E160}"/>
          </ac:spMkLst>
        </pc:spChg>
        <pc:spChg chg="add mod">
          <ac:chgData name="Richard Peng" userId="9a3a89ac-6dd8-4a6b-97d3-85a7a6a6f053" providerId="ADAL" clId="{7EE1FA14-7B1B-4567-9030-DC4CAAE2CD68}" dt="2026-09-22T23:30:39.780" v="57" actId="1076"/>
          <ac:spMkLst>
            <pc:docMk/>
            <pc:sldMk cId="0" sldId="259"/>
            <ac:spMk id="5" creationId="{2E30D670-9D4D-C04C-F6EA-7E6AEB603D76}"/>
          </ac:spMkLst>
        </pc:spChg>
        <pc:spChg chg="mod">
          <ac:chgData name="Richard Peng" userId="9a3a89ac-6dd8-4a6b-97d3-85a7a6a6f053" providerId="ADAL" clId="{7EE1FA14-7B1B-4567-9030-DC4CAAE2CD68}" dt="2026-09-22T23:30:25.570" v="52" actId="21"/>
          <ac:spMkLst>
            <pc:docMk/>
            <pc:sldMk cId="0" sldId="259"/>
            <ac:spMk id="181" creationId="{00000000-0000-0000-0000-000000000000}"/>
          </ac:spMkLst>
        </pc:spChg>
        <pc:spChg chg="mod">
          <ac:chgData name="Richard Peng" userId="9a3a89ac-6dd8-4a6b-97d3-85a7a6a6f053" providerId="ADAL" clId="{7EE1FA14-7B1B-4567-9030-DC4CAAE2CD68}" dt="2026-09-22T23:31:18.690" v="60" actId="1076"/>
          <ac:spMkLst>
            <pc:docMk/>
            <pc:sldMk cId="0" sldId="259"/>
            <ac:spMk id="188" creationId="{00000000-0000-0000-0000-000000000000}"/>
          </ac:spMkLst>
        </pc:spChg>
        <pc:spChg chg="mod">
          <ac:chgData name="Richard Peng" userId="9a3a89ac-6dd8-4a6b-97d3-85a7a6a6f053" providerId="ADAL" clId="{7EE1FA14-7B1B-4567-9030-DC4CAAE2CD68}" dt="2026-09-22T20:38:46.745" v="19" actId="27636"/>
          <ac:spMkLst>
            <pc:docMk/>
            <pc:sldMk cId="0" sldId="259"/>
            <ac:spMk id="198" creationId="{00000000-0000-0000-0000-000000000000}"/>
          </ac:spMkLst>
        </pc:spChg>
        <pc:grpChg chg="mod">
          <ac:chgData name="Richard Peng" userId="9a3a89ac-6dd8-4a6b-97d3-85a7a6a6f053" providerId="ADAL" clId="{7EE1FA14-7B1B-4567-9030-DC4CAAE2CD68}" dt="2026-09-22T23:30:46.867" v="58" actId="1076"/>
          <ac:grpSpMkLst>
            <pc:docMk/>
            <pc:sldMk cId="0" sldId="259"/>
            <ac:grpSpMk id="194" creationId="{00000000-0000-0000-0000-000000000000}"/>
          </ac:grpSpMkLst>
        </pc:grpChg>
        <pc:grpChg chg="mod">
          <ac:chgData name="Richard Peng" userId="9a3a89ac-6dd8-4a6b-97d3-85a7a6a6f053" providerId="ADAL" clId="{7EE1FA14-7B1B-4567-9030-DC4CAAE2CD68}" dt="2026-09-22T23:30:49.379" v="59" actId="1076"/>
          <ac:grpSpMkLst>
            <pc:docMk/>
            <pc:sldMk cId="0" sldId="259"/>
            <ac:grpSpMk id="197" creationId="{00000000-0000-0000-0000-000000000000}"/>
          </ac:grpSpMkLst>
        </pc:grpChg>
        <pc:grpChg chg="mod">
          <ac:chgData name="Richard Peng" userId="9a3a89ac-6dd8-4a6b-97d3-85a7a6a6f053" providerId="ADAL" clId="{7EE1FA14-7B1B-4567-9030-DC4CAAE2CD68}" dt="2026-09-22T23:30:32.122" v="53" actId="1076"/>
          <ac:grpSpMkLst>
            <pc:docMk/>
            <pc:sldMk cId="0" sldId="259"/>
            <ac:grpSpMk id="200" creationId="{00000000-0000-0000-0000-000000000000}"/>
          </ac:grpSpMkLst>
        </pc:grpChg>
        <pc:picChg chg="mod">
          <ac:chgData name="Richard Peng" userId="9a3a89ac-6dd8-4a6b-97d3-85a7a6a6f053" providerId="ADAL" clId="{7EE1FA14-7B1B-4567-9030-DC4CAAE2CD68}" dt="2026-09-22T23:29:57.046" v="46" actId="1076"/>
          <ac:picMkLst>
            <pc:docMk/>
            <pc:sldMk cId="0" sldId="259"/>
            <ac:picMk id="199" creationId="{00000000-0000-0000-0000-000000000000}"/>
          </ac:picMkLst>
        </pc:picChg>
      </pc:sldChg>
      <pc:sldChg chg="addSp modSp mod">
        <pc:chgData name="Richard Peng" userId="9a3a89ac-6dd8-4a6b-97d3-85a7a6a6f053" providerId="ADAL" clId="{7EE1FA14-7B1B-4567-9030-DC4CAAE2CD68}" dt="2026-09-23T04:32:55.905" v="114" actId="1076"/>
        <pc:sldMkLst>
          <pc:docMk/>
          <pc:sldMk cId="0" sldId="261"/>
        </pc:sldMkLst>
        <pc:spChg chg="add mod">
          <ac:chgData name="Richard Peng" userId="9a3a89ac-6dd8-4a6b-97d3-85a7a6a6f053" providerId="ADAL" clId="{7EE1FA14-7B1B-4567-9030-DC4CAAE2CD68}" dt="2026-09-22T23:42:44.381" v="71" actId="1076"/>
          <ac:spMkLst>
            <pc:docMk/>
            <pc:sldMk cId="0" sldId="261"/>
            <ac:spMk id="3" creationId="{1F67CF24-6A65-B60A-01A1-FD872905142B}"/>
          </ac:spMkLst>
        </pc:spChg>
        <pc:spChg chg="add mod">
          <ac:chgData name="Richard Peng" userId="9a3a89ac-6dd8-4a6b-97d3-85a7a6a6f053" providerId="ADAL" clId="{7EE1FA14-7B1B-4567-9030-DC4CAAE2CD68}" dt="2026-09-22T23:44:41.740" v="77" actId="120"/>
          <ac:spMkLst>
            <pc:docMk/>
            <pc:sldMk cId="0" sldId="261"/>
            <ac:spMk id="5" creationId="{696D9F24-F63C-D03B-6A11-7188F8B74E99}"/>
          </ac:spMkLst>
        </pc:spChg>
        <pc:spChg chg="add mod">
          <ac:chgData name="Richard Peng" userId="9a3a89ac-6dd8-4a6b-97d3-85a7a6a6f053" providerId="ADAL" clId="{7EE1FA14-7B1B-4567-9030-DC4CAAE2CD68}" dt="2026-09-23T04:32:55.905" v="114" actId="1076"/>
          <ac:spMkLst>
            <pc:docMk/>
            <pc:sldMk cId="0" sldId="261"/>
            <ac:spMk id="12" creationId="{F9EDF1E0-F0B7-FF48-B488-7D6A119A1148}"/>
          </ac:spMkLst>
        </pc:spChg>
        <pc:spChg chg="mod">
          <ac:chgData name="Richard Peng" userId="9a3a89ac-6dd8-4a6b-97d3-85a7a6a6f053" providerId="ADAL" clId="{7EE1FA14-7B1B-4567-9030-DC4CAAE2CD68}" dt="2026-09-22T23:44:34.363" v="74" actId="1076"/>
          <ac:spMkLst>
            <pc:docMk/>
            <pc:sldMk cId="0" sldId="261"/>
            <ac:spMk id="218" creationId="{00000000-0000-0000-0000-000000000000}"/>
          </ac:spMkLst>
        </pc:spChg>
        <pc:spChg chg="mod">
          <ac:chgData name="Richard Peng" userId="9a3a89ac-6dd8-4a6b-97d3-85a7a6a6f053" providerId="ADAL" clId="{7EE1FA14-7B1B-4567-9030-DC4CAAE2CD68}" dt="2026-09-23T02:55:41.566" v="80" actId="1076"/>
          <ac:spMkLst>
            <pc:docMk/>
            <pc:sldMk cId="0" sldId="261"/>
            <ac:spMk id="226" creationId="{00000000-0000-0000-0000-000000000000}"/>
          </ac:spMkLst>
        </pc:spChg>
        <pc:spChg chg="mod">
          <ac:chgData name="Richard Peng" userId="9a3a89ac-6dd8-4a6b-97d3-85a7a6a6f053" providerId="ADAL" clId="{7EE1FA14-7B1B-4567-9030-DC4CAAE2CD68}" dt="2026-09-23T04:28:29.297" v="88" actId="1076"/>
          <ac:spMkLst>
            <pc:docMk/>
            <pc:sldMk cId="0" sldId="261"/>
            <ac:spMk id="236" creationId="{00000000-0000-0000-0000-000000000000}"/>
          </ac:spMkLst>
        </pc:spChg>
        <pc:grpChg chg="mod">
          <ac:chgData name="Richard Peng" userId="9a3a89ac-6dd8-4a6b-97d3-85a7a6a6f053" providerId="ADAL" clId="{7EE1FA14-7B1B-4567-9030-DC4CAAE2CD68}" dt="2026-09-23T04:28:45.328" v="91"/>
          <ac:grpSpMkLst>
            <pc:docMk/>
            <pc:sldMk cId="0" sldId="261"/>
            <ac:grpSpMk id="8" creationId="{C31FA98C-EBAB-CC84-B012-A3CE4DE15468}"/>
          </ac:grpSpMkLst>
        </pc:grpChg>
        <pc:grpChg chg="mod">
          <ac:chgData name="Richard Peng" userId="9a3a89ac-6dd8-4a6b-97d3-85a7a6a6f053" providerId="ADAL" clId="{7EE1FA14-7B1B-4567-9030-DC4CAAE2CD68}" dt="2026-09-23T04:32:45.849" v="94"/>
          <ac:grpSpMkLst>
            <pc:docMk/>
            <pc:sldMk cId="0" sldId="261"/>
            <ac:grpSpMk id="11" creationId="{911FE849-C600-4F9A-B51B-4C730274727E}"/>
          </ac:grpSpMkLst>
        </pc:grpChg>
        <pc:grpChg chg="mod">
          <ac:chgData name="Richard Peng" userId="9a3a89ac-6dd8-4a6b-97d3-85a7a6a6f053" providerId="ADAL" clId="{7EE1FA14-7B1B-4567-9030-DC4CAAE2CD68}" dt="2026-09-23T04:28:16.378" v="83" actId="1076"/>
          <ac:grpSpMkLst>
            <pc:docMk/>
            <pc:sldMk cId="0" sldId="261"/>
            <ac:grpSpMk id="238" creationId="{00000000-0000-0000-0000-000000000000}"/>
          </ac:grpSpMkLst>
        </pc:grpChg>
        <pc:picChg chg="mod">
          <ac:chgData name="Richard Peng" userId="9a3a89ac-6dd8-4a6b-97d3-85a7a6a6f053" providerId="ADAL" clId="{7EE1FA14-7B1B-4567-9030-DC4CAAE2CD68}" dt="2026-09-23T04:28:25.727" v="87" actId="1076"/>
          <ac:picMkLst>
            <pc:docMk/>
            <pc:sldMk cId="0" sldId="261"/>
            <ac:picMk id="237" creationId="{00000000-0000-0000-0000-000000000000}"/>
          </ac:picMkLst>
        </pc:picChg>
        <pc:inkChg chg="add mod">
          <ac:chgData name="Richard Peng" userId="9a3a89ac-6dd8-4a6b-97d3-85a7a6a6f053" providerId="ADAL" clId="{7EE1FA14-7B1B-4567-9030-DC4CAAE2CD68}" dt="2026-09-23T04:28:45.328" v="91"/>
          <ac:inkMkLst>
            <pc:docMk/>
            <pc:sldMk cId="0" sldId="261"/>
            <ac:inkMk id="6" creationId="{94C3404B-DCEF-20A1-5AC9-4B61D5CBA273}"/>
          </ac:inkMkLst>
        </pc:inkChg>
        <pc:inkChg chg="add mod">
          <ac:chgData name="Richard Peng" userId="9a3a89ac-6dd8-4a6b-97d3-85a7a6a6f053" providerId="ADAL" clId="{7EE1FA14-7B1B-4567-9030-DC4CAAE2CD68}" dt="2026-09-23T04:28:45.328" v="91"/>
          <ac:inkMkLst>
            <pc:docMk/>
            <pc:sldMk cId="0" sldId="261"/>
            <ac:inkMk id="7" creationId="{BA138271-B031-166F-030B-A2CD95F684D9}"/>
          </ac:inkMkLst>
        </pc:inkChg>
        <pc:inkChg chg="add mod">
          <ac:chgData name="Richard Peng" userId="9a3a89ac-6dd8-4a6b-97d3-85a7a6a6f053" providerId="ADAL" clId="{7EE1FA14-7B1B-4567-9030-DC4CAAE2CD68}" dt="2026-09-23T04:32:45.849" v="94"/>
          <ac:inkMkLst>
            <pc:docMk/>
            <pc:sldMk cId="0" sldId="261"/>
            <ac:inkMk id="9" creationId="{D5D5888F-0116-78C2-B56C-3083EE87308A}"/>
          </ac:inkMkLst>
        </pc:inkChg>
        <pc:inkChg chg="add mod">
          <ac:chgData name="Richard Peng" userId="9a3a89ac-6dd8-4a6b-97d3-85a7a6a6f053" providerId="ADAL" clId="{7EE1FA14-7B1B-4567-9030-DC4CAAE2CD68}" dt="2026-09-23T04:32:45.849" v="94"/>
          <ac:inkMkLst>
            <pc:docMk/>
            <pc:sldMk cId="0" sldId="261"/>
            <ac:inkMk id="10" creationId="{1D1307A6-302C-0344-A9F0-0D3D5C08714E}"/>
          </ac:inkMkLst>
        </pc:inkChg>
      </pc:sldChg>
      <pc:sldChg chg="addSp delSp modSp mod">
        <pc:chgData name="Richard Peng" userId="9a3a89ac-6dd8-4a6b-97d3-85a7a6a6f053" providerId="ADAL" clId="{7EE1FA14-7B1B-4567-9030-DC4CAAE2CD68}" dt="2026-09-23T05:02:32.997" v="171"/>
        <pc:sldMkLst>
          <pc:docMk/>
          <pc:sldMk cId="0" sldId="262"/>
        </pc:sldMkLst>
        <pc:spChg chg="add mod">
          <ac:chgData name="Richard Peng" userId="9a3a89ac-6dd8-4a6b-97d3-85a7a6a6f053" providerId="ADAL" clId="{7EE1FA14-7B1B-4567-9030-DC4CAAE2CD68}" dt="2026-09-23T04:59:44.010" v="141" actId="1076"/>
          <ac:spMkLst>
            <pc:docMk/>
            <pc:sldMk cId="0" sldId="262"/>
            <ac:spMk id="7" creationId="{495C9494-54D6-BDB0-2A71-7B0A23DBB7EA}"/>
          </ac:spMkLst>
        </pc:spChg>
        <pc:spChg chg="add mod">
          <ac:chgData name="Richard Peng" userId="9a3a89ac-6dd8-4a6b-97d3-85a7a6a6f053" providerId="ADAL" clId="{7EE1FA14-7B1B-4567-9030-DC4CAAE2CD68}" dt="2026-09-23T05:02:02.389" v="170" actId="1076"/>
          <ac:spMkLst>
            <pc:docMk/>
            <pc:sldMk cId="0" sldId="262"/>
            <ac:spMk id="13" creationId="{F0B1771E-A815-DC2A-12B0-E1D688850E9D}"/>
          </ac:spMkLst>
        </pc:spChg>
        <pc:spChg chg="mod">
          <ac:chgData name="Richard Peng" userId="9a3a89ac-6dd8-4a6b-97d3-85a7a6a6f053" providerId="ADAL" clId="{7EE1FA14-7B1B-4567-9030-DC4CAAE2CD68}" dt="2026-09-23T05:02:32.997" v="171"/>
          <ac:spMkLst>
            <pc:docMk/>
            <pc:sldMk cId="0" sldId="262"/>
            <ac:spMk id="241" creationId="{00000000-0000-0000-0000-000000000000}"/>
          </ac:spMkLst>
        </pc:spChg>
        <pc:grpChg chg="del mod">
          <ac:chgData name="Richard Peng" userId="9a3a89ac-6dd8-4a6b-97d3-85a7a6a6f053" providerId="ADAL" clId="{7EE1FA14-7B1B-4567-9030-DC4CAAE2CD68}" dt="2026-09-23T04:59:24.370" v="119"/>
          <ac:grpSpMkLst>
            <pc:docMk/>
            <pc:sldMk cId="0" sldId="262"/>
            <ac:grpSpMk id="4" creationId="{81C4E264-6DBA-8F96-4116-DF011D42D2CD}"/>
          </ac:grpSpMkLst>
        </pc:grpChg>
        <pc:grpChg chg="add del mod">
          <ac:chgData name="Richard Peng" userId="9a3a89ac-6dd8-4a6b-97d3-85a7a6a6f053" providerId="ADAL" clId="{7EE1FA14-7B1B-4567-9030-DC4CAAE2CD68}" dt="2026-09-23T05:01:40.579" v="145"/>
          <ac:grpSpMkLst>
            <pc:docMk/>
            <pc:sldMk cId="0" sldId="262"/>
            <ac:grpSpMk id="6" creationId="{BC56CDC9-860E-D901-56C3-7088E72FE476}"/>
          </ac:grpSpMkLst>
        </pc:grpChg>
        <pc:grpChg chg="mod">
          <ac:chgData name="Richard Peng" userId="9a3a89ac-6dd8-4a6b-97d3-85a7a6a6f053" providerId="ADAL" clId="{7EE1FA14-7B1B-4567-9030-DC4CAAE2CD68}" dt="2026-09-23T05:01:40.579" v="145"/>
          <ac:grpSpMkLst>
            <pc:docMk/>
            <pc:sldMk cId="0" sldId="262"/>
            <ac:grpSpMk id="9" creationId="{F113553D-FE3A-DE7B-8C3F-19CF701D32FD}"/>
          </ac:grpSpMkLst>
        </pc:grpChg>
        <pc:grpChg chg="mod">
          <ac:chgData name="Richard Peng" userId="9a3a89ac-6dd8-4a6b-97d3-85a7a6a6f053" providerId="ADAL" clId="{7EE1FA14-7B1B-4567-9030-DC4CAAE2CD68}" dt="2026-09-23T05:01:49.140" v="148"/>
          <ac:grpSpMkLst>
            <pc:docMk/>
            <pc:sldMk cId="0" sldId="262"/>
            <ac:grpSpMk id="12" creationId="{256DC025-2FA5-2292-ABAF-4B370E91E01C}"/>
          </ac:grpSpMkLst>
        </pc:grpChg>
        <pc:inkChg chg="add mod">
          <ac:chgData name="Richard Peng" userId="9a3a89ac-6dd8-4a6b-97d3-85a7a6a6f053" providerId="ADAL" clId="{7EE1FA14-7B1B-4567-9030-DC4CAAE2CD68}" dt="2026-09-23T05:01:40.579" v="145"/>
          <ac:inkMkLst>
            <pc:docMk/>
            <pc:sldMk cId="0" sldId="262"/>
            <ac:inkMk id="2" creationId="{0C261669-18AB-D0AC-72D4-3AC0E140D24E}"/>
          </ac:inkMkLst>
        </pc:inkChg>
        <pc:inkChg chg="add mod">
          <ac:chgData name="Richard Peng" userId="9a3a89ac-6dd8-4a6b-97d3-85a7a6a6f053" providerId="ADAL" clId="{7EE1FA14-7B1B-4567-9030-DC4CAAE2CD68}" dt="2026-09-23T05:01:40.579" v="145"/>
          <ac:inkMkLst>
            <pc:docMk/>
            <pc:sldMk cId="0" sldId="262"/>
            <ac:inkMk id="3" creationId="{9F3D912A-928E-D485-D88D-C48449D3FA09}"/>
          </ac:inkMkLst>
        </pc:inkChg>
        <pc:inkChg chg="add mod">
          <ac:chgData name="Richard Peng" userId="9a3a89ac-6dd8-4a6b-97d3-85a7a6a6f053" providerId="ADAL" clId="{7EE1FA14-7B1B-4567-9030-DC4CAAE2CD68}" dt="2026-09-23T05:01:40.579" v="145"/>
          <ac:inkMkLst>
            <pc:docMk/>
            <pc:sldMk cId="0" sldId="262"/>
            <ac:inkMk id="5" creationId="{DCF9A8E7-3F41-F8D9-14FF-6C07EAEB1636}"/>
          </ac:inkMkLst>
        </pc:inkChg>
        <pc:inkChg chg="add del mod">
          <ac:chgData name="Richard Peng" userId="9a3a89ac-6dd8-4a6b-97d3-85a7a6a6f053" providerId="ADAL" clId="{7EE1FA14-7B1B-4567-9030-DC4CAAE2CD68}" dt="2026-09-23T05:01:40.579" v="145"/>
          <ac:inkMkLst>
            <pc:docMk/>
            <pc:sldMk cId="0" sldId="262"/>
            <ac:inkMk id="8" creationId="{FEC5CAD6-C355-0AF9-7A08-71132596D411}"/>
          </ac:inkMkLst>
        </pc:inkChg>
        <pc:inkChg chg="add mod">
          <ac:chgData name="Richard Peng" userId="9a3a89ac-6dd8-4a6b-97d3-85a7a6a6f053" providerId="ADAL" clId="{7EE1FA14-7B1B-4567-9030-DC4CAAE2CD68}" dt="2026-09-23T05:01:49.140" v="148"/>
          <ac:inkMkLst>
            <pc:docMk/>
            <pc:sldMk cId="0" sldId="262"/>
            <ac:inkMk id="10" creationId="{3DDB31A6-F8AA-23CF-8683-61FAE900813B}"/>
          </ac:inkMkLst>
        </pc:inkChg>
        <pc:inkChg chg="add mod">
          <ac:chgData name="Richard Peng" userId="9a3a89ac-6dd8-4a6b-97d3-85a7a6a6f053" providerId="ADAL" clId="{7EE1FA14-7B1B-4567-9030-DC4CAAE2CD68}" dt="2026-09-23T05:01:49.140" v="148"/>
          <ac:inkMkLst>
            <pc:docMk/>
            <pc:sldMk cId="0" sldId="262"/>
            <ac:inkMk id="11" creationId="{B1A0D92E-D417-F2B4-202C-6C4A0B021BBF}"/>
          </ac:inkMkLst>
        </pc:inkChg>
      </pc:sldChg>
      <pc:sldChg chg="addSp modSp mod">
        <pc:chgData name="Richard Peng" userId="9a3a89ac-6dd8-4a6b-97d3-85a7a6a6f053" providerId="ADAL" clId="{7EE1FA14-7B1B-4567-9030-DC4CAAE2CD68}" dt="2026-09-23T05:25:53.581" v="213" actId="1076"/>
        <pc:sldMkLst>
          <pc:docMk/>
          <pc:sldMk cId="0" sldId="265"/>
        </pc:sldMkLst>
        <pc:spChg chg="add mod">
          <ac:chgData name="Richard Peng" userId="9a3a89ac-6dd8-4a6b-97d3-85a7a6a6f053" providerId="ADAL" clId="{7EE1FA14-7B1B-4567-9030-DC4CAAE2CD68}" dt="2026-09-23T05:25:53.581" v="213" actId="1076"/>
          <ac:spMkLst>
            <pc:docMk/>
            <pc:sldMk cId="0" sldId="265"/>
            <ac:spMk id="3" creationId="{FB8470AB-FA44-7643-3E2D-D274D72C58C2}"/>
          </ac:spMkLst>
        </pc:spChg>
        <pc:inkChg chg="add">
          <ac:chgData name="Richard Peng" userId="9a3a89ac-6dd8-4a6b-97d3-85a7a6a6f053" providerId="ADAL" clId="{7EE1FA14-7B1B-4567-9030-DC4CAAE2CD68}" dt="2026-09-23T05:21:50.357" v="172" actId="9405"/>
          <ac:inkMkLst>
            <pc:docMk/>
            <pc:sldMk cId="0" sldId="265"/>
            <ac:inkMk id="2" creationId="{49A0EC76-F9AA-109C-362E-6B18D2AE4D5C}"/>
          </ac:inkMkLst>
        </pc:inkChg>
      </pc:sldChg>
      <pc:sldChg chg="addSp modSp mod">
        <pc:chgData name="Richard Peng" userId="9a3a89ac-6dd8-4a6b-97d3-85a7a6a6f053" providerId="ADAL" clId="{7EE1FA14-7B1B-4567-9030-DC4CAAE2CD68}" dt="2026-09-23T05:30:07.572" v="239" actId="1076"/>
        <pc:sldMkLst>
          <pc:docMk/>
          <pc:sldMk cId="0" sldId="266"/>
        </pc:sldMkLst>
        <pc:spChg chg="add mod">
          <ac:chgData name="Richard Peng" userId="9a3a89ac-6dd8-4a6b-97d3-85a7a6a6f053" providerId="ADAL" clId="{7EE1FA14-7B1B-4567-9030-DC4CAAE2CD68}" dt="2026-09-23T05:28:05.917" v="218" actId="1076"/>
          <ac:spMkLst>
            <pc:docMk/>
            <pc:sldMk cId="0" sldId="266"/>
            <ac:spMk id="2" creationId="{2AC3053F-DB06-97AE-387A-57B871468C28}"/>
          </ac:spMkLst>
        </pc:spChg>
        <pc:spChg chg="add mod">
          <ac:chgData name="Richard Peng" userId="9a3a89ac-6dd8-4a6b-97d3-85a7a6a6f053" providerId="ADAL" clId="{7EE1FA14-7B1B-4567-9030-DC4CAAE2CD68}" dt="2026-09-23T05:30:07.572" v="239" actId="1076"/>
          <ac:spMkLst>
            <pc:docMk/>
            <pc:sldMk cId="0" sldId="266"/>
            <ac:spMk id="10" creationId="{057A7F20-A6D2-CD20-7703-8716EC6BDAEA}"/>
          </ac:spMkLst>
        </pc:spChg>
        <pc:spChg chg="mod">
          <ac:chgData name="Richard Peng" userId="9a3a89ac-6dd8-4a6b-97d3-85a7a6a6f053" providerId="ADAL" clId="{7EE1FA14-7B1B-4567-9030-DC4CAAE2CD68}" dt="2026-09-23T05:27:02.482" v="216" actId="1076"/>
          <ac:spMkLst>
            <pc:docMk/>
            <pc:sldMk cId="0" sldId="266"/>
            <ac:spMk id="303" creationId="{00000000-0000-0000-0000-000000000000}"/>
          </ac:spMkLst>
        </pc:spChg>
        <pc:graphicFrameChg chg="mod modGraphic">
          <ac:chgData name="Richard Peng" userId="9a3a89ac-6dd8-4a6b-97d3-85a7a6a6f053" providerId="ADAL" clId="{7EE1FA14-7B1B-4567-9030-DC4CAAE2CD68}" dt="2026-09-23T05:25:50.429" v="211" actId="1076"/>
          <ac:graphicFrameMkLst>
            <pc:docMk/>
            <pc:sldMk cId="0" sldId="266"/>
            <ac:graphicFrameMk id="297" creationId="{00000000-0000-0000-0000-000000000000}"/>
          </ac:graphicFrameMkLst>
        </pc:graphicFrameChg>
        <pc:picChg chg="add mod">
          <ac:chgData name="Richard Peng" userId="9a3a89ac-6dd8-4a6b-97d3-85a7a6a6f053" providerId="ADAL" clId="{7EE1FA14-7B1B-4567-9030-DC4CAAE2CD68}" dt="2026-09-23T05:28:45.707" v="222" actId="1076"/>
          <ac:picMkLst>
            <pc:docMk/>
            <pc:sldMk cId="0" sldId="266"/>
            <ac:picMk id="4" creationId="{4CFE2DC3-E00C-C95E-48D8-BED31DDB03C6}"/>
          </ac:picMkLst>
        </pc:picChg>
        <pc:picChg chg="add mod">
          <ac:chgData name="Richard Peng" userId="9a3a89ac-6dd8-4a6b-97d3-85a7a6a6f053" providerId="ADAL" clId="{7EE1FA14-7B1B-4567-9030-DC4CAAE2CD68}" dt="2026-09-23T05:29:15.682" v="228" actId="1076"/>
          <ac:picMkLst>
            <pc:docMk/>
            <pc:sldMk cId="0" sldId="266"/>
            <ac:picMk id="6" creationId="{23E1D855-4774-0F7E-1193-DC1B0EB22FEE}"/>
          </ac:picMkLst>
        </pc:picChg>
        <pc:picChg chg="add mod">
          <ac:chgData name="Richard Peng" userId="9a3a89ac-6dd8-4a6b-97d3-85a7a6a6f053" providerId="ADAL" clId="{7EE1FA14-7B1B-4567-9030-DC4CAAE2CD68}" dt="2026-09-23T05:29:50.122" v="232" actId="1076"/>
          <ac:picMkLst>
            <pc:docMk/>
            <pc:sldMk cId="0" sldId="266"/>
            <ac:picMk id="8" creationId="{0AC453C7-8808-22C3-06E7-DF4F250BB057}"/>
          </ac:picMkLst>
        </pc:picChg>
        <pc:picChg chg="mod">
          <ac:chgData name="Richard Peng" userId="9a3a89ac-6dd8-4a6b-97d3-85a7a6a6f053" providerId="ADAL" clId="{7EE1FA14-7B1B-4567-9030-DC4CAAE2CD68}" dt="2026-09-23T05:25:11.708" v="203" actId="1076"/>
          <ac:picMkLst>
            <pc:docMk/>
            <pc:sldMk cId="0" sldId="266"/>
            <ac:picMk id="299" creationId="{00000000-0000-0000-0000-000000000000}"/>
          </ac:picMkLst>
        </pc:picChg>
      </pc:sldChg>
      <pc:sldChg chg="modSp mod modNotesTx">
        <pc:chgData name="Richard Peng" userId="9a3a89ac-6dd8-4a6b-97d3-85a7a6a6f053" providerId="ADAL" clId="{7EE1FA14-7B1B-4567-9030-DC4CAAE2CD68}" dt="2026-09-23T05:31:58.252" v="240" actId="113"/>
        <pc:sldMkLst>
          <pc:docMk/>
          <pc:sldMk cId="0" sldId="268"/>
        </pc:sldMkLst>
        <pc:spChg chg="mod">
          <ac:chgData name="Richard Peng" userId="9a3a89ac-6dd8-4a6b-97d3-85a7a6a6f053" providerId="ADAL" clId="{7EE1FA14-7B1B-4567-9030-DC4CAAE2CD68}" dt="2026-09-22T20:38:46.773" v="20" actId="27636"/>
          <ac:spMkLst>
            <pc:docMk/>
            <pc:sldMk cId="0" sldId="268"/>
            <ac:spMk id="321" creationId="{00000000-0000-0000-0000-000000000000}"/>
          </ac:spMkLst>
        </pc:spChg>
      </pc:sldChg>
      <pc:sldChg chg="modSp mod">
        <pc:chgData name="Richard Peng" userId="9a3a89ac-6dd8-4a6b-97d3-85a7a6a6f053" providerId="ADAL" clId="{7EE1FA14-7B1B-4567-9030-DC4CAAE2CD68}" dt="2026-09-22T20:38:46.783" v="22" actId="27636"/>
        <pc:sldMkLst>
          <pc:docMk/>
          <pc:sldMk cId="0" sldId="270"/>
        </pc:sldMkLst>
        <pc:spChg chg="mod">
          <ac:chgData name="Richard Peng" userId="9a3a89ac-6dd8-4a6b-97d3-85a7a6a6f053" providerId="ADAL" clId="{7EE1FA14-7B1B-4567-9030-DC4CAAE2CD68}" dt="2026-09-22T20:38:46.775" v="21" actId="27636"/>
          <ac:spMkLst>
            <pc:docMk/>
            <pc:sldMk cId="0" sldId="270"/>
            <ac:spMk id="340" creationId="{00000000-0000-0000-0000-000000000000}"/>
          </ac:spMkLst>
        </pc:spChg>
        <pc:spChg chg="mod">
          <ac:chgData name="Richard Peng" userId="9a3a89ac-6dd8-4a6b-97d3-85a7a6a6f053" providerId="ADAL" clId="{7EE1FA14-7B1B-4567-9030-DC4CAAE2CD68}" dt="2026-09-22T20:38:46.783" v="22" actId="27636"/>
          <ac:spMkLst>
            <pc:docMk/>
            <pc:sldMk cId="0" sldId="270"/>
            <ac:spMk id="348" creationId="{00000000-0000-0000-0000-000000000000}"/>
          </ac:spMkLst>
        </pc:spChg>
      </pc:sldChg>
      <pc:sldChg chg="addSp modSp mod">
        <pc:chgData name="Richard Peng" userId="9a3a89ac-6dd8-4a6b-97d3-85a7a6a6f053" providerId="ADAL" clId="{7EE1FA14-7B1B-4567-9030-DC4CAAE2CD68}" dt="2026-09-23T05:45:26.633" v="244" actId="1076"/>
        <pc:sldMkLst>
          <pc:docMk/>
          <pc:sldMk cId="0" sldId="273"/>
        </pc:sldMkLst>
        <pc:spChg chg="add mod">
          <ac:chgData name="Richard Peng" userId="9a3a89ac-6dd8-4a6b-97d3-85a7a6a6f053" providerId="ADAL" clId="{7EE1FA14-7B1B-4567-9030-DC4CAAE2CD68}" dt="2026-09-23T05:44:52.761" v="242" actId="1076"/>
          <ac:spMkLst>
            <pc:docMk/>
            <pc:sldMk cId="0" sldId="273"/>
            <ac:spMk id="3" creationId="{EBEEB214-8B65-E907-C1AC-8AF61392CA36}"/>
          </ac:spMkLst>
        </pc:spChg>
        <pc:spChg chg="add mod">
          <ac:chgData name="Richard Peng" userId="9a3a89ac-6dd8-4a6b-97d3-85a7a6a6f053" providerId="ADAL" clId="{7EE1FA14-7B1B-4567-9030-DC4CAAE2CD68}" dt="2026-09-23T05:45:26.633" v="244" actId="1076"/>
          <ac:spMkLst>
            <pc:docMk/>
            <pc:sldMk cId="0" sldId="273"/>
            <ac:spMk id="5" creationId="{48E5B0A7-55F3-0171-ADAA-622905A605D2}"/>
          </ac:spMkLst>
        </pc:spChg>
      </pc:sldChg>
      <pc:sldChg chg="addSp delSp modSp mod">
        <pc:chgData name="Richard Peng" userId="9a3a89ac-6dd8-4a6b-97d3-85a7a6a6f053" providerId="ADAL" clId="{7EE1FA14-7B1B-4567-9030-DC4CAAE2CD68}" dt="2026-09-23T05:49:38.238" v="277"/>
        <pc:sldMkLst>
          <pc:docMk/>
          <pc:sldMk cId="0" sldId="274"/>
        </pc:sldMkLst>
        <pc:grpChg chg="mod">
          <ac:chgData name="Richard Peng" userId="9a3a89ac-6dd8-4a6b-97d3-85a7a6a6f053" providerId="ADAL" clId="{7EE1FA14-7B1B-4567-9030-DC4CAAE2CD68}" dt="2026-09-23T05:49:05.700" v="251"/>
          <ac:grpSpMkLst>
            <pc:docMk/>
            <pc:sldMk cId="0" sldId="274"/>
            <ac:grpSpMk id="8" creationId="{89C8FDCF-480A-97DA-43DD-529F43B9BD6A}"/>
          </ac:grpSpMkLst>
        </pc:grpChg>
        <pc:grpChg chg="mod">
          <ac:chgData name="Richard Peng" userId="9a3a89ac-6dd8-4a6b-97d3-85a7a6a6f053" providerId="ADAL" clId="{7EE1FA14-7B1B-4567-9030-DC4CAAE2CD68}" dt="2026-09-23T05:49:07.827" v="255"/>
          <ac:grpSpMkLst>
            <pc:docMk/>
            <pc:sldMk cId="0" sldId="274"/>
            <ac:grpSpMk id="12" creationId="{549E8FA6-F909-EC75-1037-A68761257D56}"/>
          </ac:grpSpMkLst>
        </pc:grpChg>
        <pc:grpChg chg="mod">
          <ac:chgData name="Richard Peng" userId="9a3a89ac-6dd8-4a6b-97d3-85a7a6a6f053" providerId="ADAL" clId="{7EE1FA14-7B1B-4567-9030-DC4CAAE2CD68}" dt="2026-09-23T05:49:10.890" v="259"/>
          <ac:grpSpMkLst>
            <pc:docMk/>
            <pc:sldMk cId="0" sldId="274"/>
            <ac:grpSpMk id="16" creationId="{ED68C1B4-83FF-3FD9-4CB4-6D445FD67FC1}"/>
          </ac:grpSpMkLst>
        </pc:grpChg>
        <pc:grpChg chg="mod">
          <ac:chgData name="Richard Peng" userId="9a3a89ac-6dd8-4a6b-97d3-85a7a6a6f053" providerId="ADAL" clId="{7EE1FA14-7B1B-4567-9030-DC4CAAE2CD68}" dt="2026-09-23T05:49:32.340" v="269"/>
          <ac:grpSpMkLst>
            <pc:docMk/>
            <pc:sldMk cId="0" sldId="274"/>
            <ac:grpSpMk id="25" creationId="{6483BE0E-4465-A5A5-48A8-90FF98028D15}"/>
          </ac:grpSpMkLst>
        </pc:grpChg>
        <pc:grpChg chg="mod">
          <ac:chgData name="Richard Peng" userId="9a3a89ac-6dd8-4a6b-97d3-85a7a6a6f053" providerId="ADAL" clId="{7EE1FA14-7B1B-4567-9030-DC4CAAE2CD68}" dt="2026-09-23T05:49:38.238" v="277"/>
          <ac:grpSpMkLst>
            <pc:docMk/>
            <pc:sldMk cId="0" sldId="274"/>
            <ac:grpSpMk id="33" creationId="{1563142E-275D-7DB0-13D6-F06E7F2987C7}"/>
          </ac:grpSpMkLst>
        </pc:grpChg>
        <pc:inkChg chg="add">
          <ac:chgData name="Richard Peng" userId="9a3a89ac-6dd8-4a6b-97d3-85a7a6a6f053" providerId="ADAL" clId="{7EE1FA14-7B1B-4567-9030-DC4CAAE2CD68}" dt="2026-09-23T05:48:58.181" v="245" actId="9405"/>
          <ac:inkMkLst>
            <pc:docMk/>
            <pc:sldMk cId="0" sldId="274"/>
            <ac:inkMk id="2" creationId="{2CE4A0CD-66BC-C489-CD54-8225196BB440}"/>
          </ac:inkMkLst>
        </pc:inkChg>
        <pc:inkChg chg="add">
          <ac:chgData name="Richard Peng" userId="9a3a89ac-6dd8-4a6b-97d3-85a7a6a6f053" providerId="ADAL" clId="{7EE1FA14-7B1B-4567-9030-DC4CAAE2CD68}" dt="2026-09-23T05:49:02.247" v="246" actId="9405"/>
          <ac:inkMkLst>
            <pc:docMk/>
            <pc:sldMk cId="0" sldId="274"/>
            <ac:inkMk id="3" creationId="{9DE09073-82AE-8860-6DFE-0CE76E6371B1}"/>
          </ac:inkMkLst>
        </pc:inkChg>
        <pc:inkChg chg="add">
          <ac:chgData name="Richard Peng" userId="9a3a89ac-6dd8-4a6b-97d3-85a7a6a6f053" providerId="ADAL" clId="{7EE1FA14-7B1B-4567-9030-DC4CAAE2CD68}" dt="2026-09-23T05:49:02.819" v="247" actId="9405"/>
          <ac:inkMkLst>
            <pc:docMk/>
            <pc:sldMk cId="0" sldId="274"/>
            <ac:inkMk id="4" creationId="{AE3C7B53-157C-EB22-7591-9FFFCFE73173}"/>
          </ac:inkMkLst>
        </pc:inkChg>
        <pc:inkChg chg="add mod">
          <ac:chgData name="Richard Peng" userId="9a3a89ac-6dd8-4a6b-97d3-85a7a6a6f053" providerId="ADAL" clId="{7EE1FA14-7B1B-4567-9030-DC4CAAE2CD68}" dt="2026-09-23T05:49:05.700" v="251"/>
          <ac:inkMkLst>
            <pc:docMk/>
            <pc:sldMk cId="0" sldId="274"/>
            <ac:inkMk id="5" creationId="{FABE4A6F-CBF5-5DD3-65D6-4C4BDF5587FE}"/>
          </ac:inkMkLst>
        </pc:inkChg>
        <pc:inkChg chg="add mod">
          <ac:chgData name="Richard Peng" userId="9a3a89ac-6dd8-4a6b-97d3-85a7a6a6f053" providerId="ADAL" clId="{7EE1FA14-7B1B-4567-9030-DC4CAAE2CD68}" dt="2026-09-23T05:49:05.700" v="251"/>
          <ac:inkMkLst>
            <pc:docMk/>
            <pc:sldMk cId="0" sldId="274"/>
            <ac:inkMk id="6" creationId="{A284F2EC-6FE4-7D99-1A03-4FE55EA4B74C}"/>
          </ac:inkMkLst>
        </pc:inkChg>
        <pc:inkChg chg="add mod">
          <ac:chgData name="Richard Peng" userId="9a3a89ac-6dd8-4a6b-97d3-85a7a6a6f053" providerId="ADAL" clId="{7EE1FA14-7B1B-4567-9030-DC4CAAE2CD68}" dt="2026-09-23T05:49:05.700" v="251"/>
          <ac:inkMkLst>
            <pc:docMk/>
            <pc:sldMk cId="0" sldId="274"/>
            <ac:inkMk id="7" creationId="{BAB0F54C-7B63-0F59-9DDD-A81F25335523}"/>
          </ac:inkMkLst>
        </pc:inkChg>
        <pc:inkChg chg="add mod">
          <ac:chgData name="Richard Peng" userId="9a3a89ac-6dd8-4a6b-97d3-85a7a6a6f053" providerId="ADAL" clId="{7EE1FA14-7B1B-4567-9030-DC4CAAE2CD68}" dt="2026-09-23T05:49:07.827" v="255"/>
          <ac:inkMkLst>
            <pc:docMk/>
            <pc:sldMk cId="0" sldId="274"/>
            <ac:inkMk id="9" creationId="{4881F2D8-A698-D7B6-E7DF-528C8F00A4E0}"/>
          </ac:inkMkLst>
        </pc:inkChg>
        <pc:inkChg chg="add mod">
          <ac:chgData name="Richard Peng" userId="9a3a89ac-6dd8-4a6b-97d3-85a7a6a6f053" providerId="ADAL" clId="{7EE1FA14-7B1B-4567-9030-DC4CAAE2CD68}" dt="2026-09-23T05:49:07.827" v="255"/>
          <ac:inkMkLst>
            <pc:docMk/>
            <pc:sldMk cId="0" sldId="274"/>
            <ac:inkMk id="10" creationId="{6163507B-79FA-6D1F-665E-BFD8DA0552A4}"/>
          </ac:inkMkLst>
        </pc:inkChg>
        <pc:inkChg chg="add mod">
          <ac:chgData name="Richard Peng" userId="9a3a89ac-6dd8-4a6b-97d3-85a7a6a6f053" providerId="ADAL" clId="{7EE1FA14-7B1B-4567-9030-DC4CAAE2CD68}" dt="2026-09-23T05:49:07.827" v="255"/>
          <ac:inkMkLst>
            <pc:docMk/>
            <pc:sldMk cId="0" sldId="274"/>
            <ac:inkMk id="11" creationId="{C1C98BC9-645E-D0AD-50D1-DB40BAA7D48C}"/>
          </ac:inkMkLst>
        </pc:inkChg>
        <pc:inkChg chg="add mod">
          <ac:chgData name="Richard Peng" userId="9a3a89ac-6dd8-4a6b-97d3-85a7a6a6f053" providerId="ADAL" clId="{7EE1FA14-7B1B-4567-9030-DC4CAAE2CD68}" dt="2026-09-23T05:49:10.890" v="259"/>
          <ac:inkMkLst>
            <pc:docMk/>
            <pc:sldMk cId="0" sldId="274"/>
            <ac:inkMk id="13" creationId="{473E673E-3A46-BF05-5E3D-B00AF2EC4E87}"/>
          </ac:inkMkLst>
        </pc:inkChg>
        <pc:inkChg chg="add mod">
          <ac:chgData name="Richard Peng" userId="9a3a89ac-6dd8-4a6b-97d3-85a7a6a6f053" providerId="ADAL" clId="{7EE1FA14-7B1B-4567-9030-DC4CAAE2CD68}" dt="2026-09-23T05:49:10.890" v="259"/>
          <ac:inkMkLst>
            <pc:docMk/>
            <pc:sldMk cId="0" sldId="274"/>
            <ac:inkMk id="14" creationId="{21AE4BE9-D8CD-253B-D152-AB4C1E21E42D}"/>
          </ac:inkMkLst>
        </pc:inkChg>
        <pc:inkChg chg="add mod">
          <ac:chgData name="Richard Peng" userId="9a3a89ac-6dd8-4a6b-97d3-85a7a6a6f053" providerId="ADAL" clId="{7EE1FA14-7B1B-4567-9030-DC4CAAE2CD68}" dt="2026-09-23T05:49:10.890" v="259"/>
          <ac:inkMkLst>
            <pc:docMk/>
            <pc:sldMk cId="0" sldId="274"/>
            <ac:inkMk id="15" creationId="{98DA1957-3C6E-76CE-92D4-23743A6E0495}"/>
          </ac:inkMkLst>
        </pc:inkChg>
        <pc:inkChg chg="add">
          <ac:chgData name="Richard Peng" userId="9a3a89ac-6dd8-4a6b-97d3-85a7a6a6f053" providerId="ADAL" clId="{7EE1FA14-7B1B-4567-9030-DC4CAAE2CD68}" dt="2026-09-23T05:49:21.588" v="260" actId="9405"/>
          <ac:inkMkLst>
            <pc:docMk/>
            <pc:sldMk cId="0" sldId="274"/>
            <ac:inkMk id="17" creationId="{9727F483-FFE0-5162-46B5-7B83F6571156}"/>
          </ac:inkMkLst>
        </pc:inkChg>
        <pc:inkChg chg="add">
          <ac:chgData name="Richard Peng" userId="9a3a89ac-6dd8-4a6b-97d3-85a7a6a6f053" providerId="ADAL" clId="{7EE1FA14-7B1B-4567-9030-DC4CAAE2CD68}" dt="2026-09-23T05:49:22.337" v="261" actId="9405"/>
          <ac:inkMkLst>
            <pc:docMk/>
            <pc:sldMk cId="0" sldId="274"/>
            <ac:inkMk id="18" creationId="{F4691165-37D7-BEDE-F2F6-CE4D3801909D}"/>
          </ac:inkMkLst>
        </pc:inkChg>
        <pc:inkChg chg="add">
          <ac:chgData name="Richard Peng" userId="9a3a89ac-6dd8-4a6b-97d3-85a7a6a6f053" providerId="ADAL" clId="{7EE1FA14-7B1B-4567-9030-DC4CAAE2CD68}" dt="2026-09-23T05:49:23.284" v="262" actId="9405"/>
          <ac:inkMkLst>
            <pc:docMk/>
            <pc:sldMk cId="0" sldId="274"/>
            <ac:inkMk id="19" creationId="{607C74D9-5B5C-D590-82F6-278523CA9872}"/>
          </ac:inkMkLst>
        </pc:inkChg>
        <pc:inkChg chg="add">
          <ac:chgData name="Richard Peng" userId="9a3a89ac-6dd8-4a6b-97d3-85a7a6a6f053" providerId="ADAL" clId="{7EE1FA14-7B1B-4567-9030-DC4CAAE2CD68}" dt="2026-09-23T05:49:23.751" v="263" actId="9405"/>
          <ac:inkMkLst>
            <pc:docMk/>
            <pc:sldMk cId="0" sldId="274"/>
            <ac:inkMk id="20" creationId="{4185D753-1C37-CB34-62BB-11C48C3664C2}"/>
          </ac:inkMkLst>
        </pc:inkChg>
        <pc:inkChg chg="add">
          <ac:chgData name="Richard Peng" userId="9a3a89ac-6dd8-4a6b-97d3-85a7a6a6f053" providerId="ADAL" clId="{7EE1FA14-7B1B-4567-9030-DC4CAAE2CD68}" dt="2026-09-23T05:49:24.726" v="264" actId="9405"/>
          <ac:inkMkLst>
            <pc:docMk/>
            <pc:sldMk cId="0" sldId="274"/>
            <ac:inkMk id="21" creationId="{37E854D6-1878-7D10-3A15-93F5F1A0AE62}"/>
          </ac:inkMkLst>
        </pc:inkChg>
        <pc:inkChg chg="add del">
          <ac:chgData name="Richard Peng" userId="9a3a89ac-6dd8-4a6b-97d3-85a7a6a6f053" providerId="ADAL" clId="{7EE1FA14-7B1B-4567-9030-DC4CAAE2CD68}" dt="2026-09-23T05:49:28.389" v="266" actId="9405"/>
          <ac:inkMkLst>
            <pc:docMk/>
            <pc:sldMk cId="0" sldId="274"/>
            <ac:inkMk id="22" creationId="{BBB6AE6D-712B-30EE-8384-62E2AFD79210}"/>
          </ac:inkMkLst>
        </pc:inkChg>
        <pc:inkChg chg="add mod">
          <ac:chgData name="Richard Peng" userId="9a3a89ac-6dd8-4a6b-97d3-85a7a6a6f053" providerId="ADAL" clId="{7EE1FA14-7B1B-4567-9030-DC4CAAE2CD68}" dt="2026-09-23T05:49:32.340" v="269"/>
          <ac:inkMkLst>
            <pc:docMk/>
            <pc:sldMk cId="0" sldId="274"/>
            <ac:inkMk id="23" creationId="{B7A4BF0C-7230-DA2B-F782-7DD999BCD776}"/>
          </ac:inkMkLst>
        </pc:inkChg>
        <pc:inkChg chg="add mod">
          <ac:chgData name="Richard Peng" userId="9a3a89ac-6dd8-4a6b-97d3-85a7a6a6f053" providerId="ADAL" clId="{7EE1FA14-7B1B-4567-9030-DC4CAAE2CD68}" dt="2026-09-23T05:49:32.340" v="269"/>
          <ac:inkMkLst>
            <pc:docMk/>
            <pc:sldMk cId="0" sldId="274"/>
            <ac:inkMk id="24" creationId="{C61078AC-6820-48AB-B8DD-060F68A23626}"/>
          </ac:inkMkLst>
        </pc:inkChg>
        <pc:inkChg chg="add">
          <ac:chgData name="Richard Peng" userId="9a3a89ac-6dd8-4a6b-97d3-85a7a6a6f053" providerId="ADAL" clId="{7EE1FA14-7B1B-4567-9030-DC4CAAE2CD68}" dt="2026-09-23T05:49:32.776" v="270" actId="9405"/>
          <ac:inkMkLst>
            <pc:docMk/>
            <pc:sldMk cId="0" sldId="274"/>
            <ac:inkMk id="26" creationId="{3466E0BB-385A-3F9C-CC75-F938E4089C96}"/>
          </ac:inkMkLst>
        </pc:inkChg>
        <pc:inkChg chg="add mod">
          <ac:chgData name="Richard Peng" userId="9a3a89ac-6dd8-4a6b-97d3-85a7a6a6f053" providerId="ADAL" clId="{7EE1FA14-7B1B-4567-9030-DC4CAAE2CD68}" dt="2026-09-23T05:49:38.238" v="277"/>
          <ac:inkMkLst>
            <pc:docMk/>
            <pc:sldMk cId="0" sldId="274"/>
            <ac:inkMk id="27" creationId="{45CD50C1-65B5-62E2-3BA1-59C9F3DAA422}"/>
          </ac:inkMkLst>
        </pc:inkChg>
        <pc:inkChg chg="add">
          <ac:chgData name="Richard Peng" userId="9a3a89ac-6dd8-4a6b-97d3-85a7a6a6f053" providerId="ADAL" clId="{7EE1FA14-7B1B-4567-9030-DC4CAAE2CD68}" dt="2026-09-23T05:49:34.533" v="272" actId="9405"/>
          <ac:inkMkLst>
            <pc:docMk/>
            <pc:sldMk cId="0" sldId="274"/>
            <ac:inkMk id="28" creationId="{15E66939-EB8F-B924-93B0-7E03DFCCB25E}"/>
          </ac:inkMkLst>
        </pc:inkChg>
        <pc:inkChg chg="add">
          <ac:chgData name="Richard Peng" userId="9a3a89ac-6dd8-4a6b-97d3-85a7a6a6f053" providerId="ADAL" clId="{7EE1FA14-7B1B-4567-9030-DC4CAAE2CD68}" dt="2026-09-23T05:49:34.889" v="273" actId="9405"/>
          <ac:inkMkLst>
            <pc:docMk/>
            <pc:sldMk cId="0" sldId="274"/>
            <ac:inkMk id="29" creationId="{4F254E1D-09CB-F032-D1E2-09D345794DD0}"/>
          </ac:inkMkLst>
        </pc:inkChg>
        <pc:inkChg chg="add mod">
          <ac:chgData name="Richard Peng" userId="9a3a89ac-6dd8-4a6b-97d3-85a7a6a6f053" providerId="ADAL" clId="{7EE1FA14-7B1B-4567-9030-DC4CAAE2CD68}" dt="2026-09-23T05:49:38.238" v="277"/>
          <ac:inkMkLst>
            <pc:docMk/>
            <pc:sldMk cId="0" sldId="274"/>
            <ac:inkMk id="30" creationId="{BA8093E2-DA64-2C7B-F4F7-F57680A454B2}"/>
          </ac:inkMkLst>
        </pc:inkChg>
        <pc:inkChg chg="add mod">
          <ac:chgData name="Richard Peng" userId="9a3a89ac-6dd8-4a6b-97d3-85a7a6a6f053" providerId="ADAL" clId="{7EE1FA14-7B1B-4567-9030-DC4CAAE2CD68}" dt="2026-09-23T05:49:38.238" v="277"/>
          <ac:inkMkLst>
            <pc:docMk/>
            <pc:sldMk cId="0" sldId="274"/>
            <ac:inkMk id="31" creationId="{48DB7B6F-BBEC-6B6C-B2D1-314D626B6665}"/>
          </ac:inkMkLst>
        </pc:inkChg>
        <pc:inkChg chg="add">
          <ac:chgData name="Richard Peng" userId="9a3a89ac-6dd8-4a6b-97d3-85a7a6a6f053" providerId="ADAL" clId="{7EE1FA14-7B1B-4567-9030-DC4CAAE2CD68}" dt="2026-09-23T05:49:37.350" v="276" actId="9405"/>
          <ac:inkMkLst>
            <pc:docMk/>
            <pc:sldMk cId="0" sldId="274"/>
            <ac:inkMk id="32" creationId="{629E7070-C34D-9036-E0A4-78DC34801801}"/>
          </ac:inkMkLst>
        </pc:inkChg>
      </pc:sldChg>
      <pc:sldChg chg="modSp mod">
        <pc:chgData name="Richard Peng" userId="9a3a89ac-6dd8-4a6b-97d3-85a7a6a6f053" providerId="ADAL" clId="{7EE1FA14-7B1B-4567-9030-DC4CAAE2CD68}" dt="2026-09-22T20:38:46.789" v="23" actId="27636"/>
        <pc:sldMkLst>
          <pc:docMk/>
          <pc:sldMk cId="0" sldId="277"/>
        </pc:sldMkLst>
        <pc:spChg chg="mod">
          <ac:chgData name="Richard Peng" userId="9a3a89ac-6dd8-4a6b-97d3-85a7a6a6f053" providerId="ADAL" clId="{7EE1FA14-7B1B-4567-9030-DC4CAAE2CD68}" dt="2026-09-22T20:38:46.789" v="23" actId="27636"/>
          <ac:spMkLst>
            <pc:docMk/>
            <pc:sldMk cId="0" sldId="277"/>
            <ac:spMk id="402" creationId="{00000000-0000-0000-0000-000000000000}"/>
          </ac:spMkLst>
        </pc:spChg>
      </pc:sldChg>
      <pc:sldChg chg="addSp delSp modSp mod">
        <pc:chgData name="Richard Peng" userId="9a3a89ac-6dd8-4a6b-97d3-85a7a6a6f053" providerId="ADAL" clId="{7EE1FA14-7B1B-4567-9030-DC4CAAE2CD68}" dt="2026-09-24T02:32:09.602" v="289"/>
        <pc:sldMkLst>
          <pc:docMk/>
          <pc:sldMk cId="0" sldId="279"/>
        </pc:sldMkLst>
        <pc:spChg chg="mod">
          <ac:chgData name="Richard Peng" userId="9a3a89ac-6dd8-4a6b-97d3-85a7a6a6f053" providerId="ADAL" clId="{7EE1FA14-7B1B-4567-9030-DC4CAAE2CD68}" dt="2026-09-22T20:38:46.819" v="25" actId="27636"/>
          <ac:spMkLst>
            <pc:docMk/>
            <pc:sldMk cId="0" sldId="279"/>
            <ac:spMk id="412" creationId="{00000000-0000-0000-0000-000000000000}"/>
          </ac:spMkLst>
        </pc:spChg>
        <pc:spChg chg="mod">
          <ac:chgData name="Richard Peng" userId="9a3a89ac-6dd8-4a6b-97d3-85a7a6a6f053" providerId="ADAL" clId="{7EE1FA14-7B1B-4567-9030-DC4CAAE2CD68}" dt="2026-09-22T20:38:46.806" v="24" actId="27636"/>
          <ac:spMkLst>
            <pc:docMk/>
            <pc:sldMk cId="0" sldId="279"/>
            <ac:spMk id="420" creationId="{00000000-0000-0000-0000-000000000000}"/>
          </ac:spMkLst>
        </pc:spChg>
        <pc:grpChg chg="mod">
          <ac:chgData name="Richard Peng" userId="9a3a89ac-6dd8-4a6b-97d3-85a7a6a6f053" providerId="ADAL" clId="{7EE1FA14-7B1B-4567-9030-DC4CAAE2CD68}" dt="2026-09-24T02:30:55.782" v="280"/>
          <ac:grpSpMkLst>
            <pc:docMk/>
            <pc:sldMk cId="0" sldId="279"/>
            <ac:grpSpMk id="4" creationId="{5668EEDD-8839-60F1-C8DF-17769E6687C3}"/>
          </ac:grpSpMkLst>
        </pc:grpChg>
        <pc:grpChg chg="mod">
          <ac:chgData name="Richard Peng" userId="9a3a89ac-6dd8-4a6b-97d3-85a7a6a6f053" providerId="ADAL" clId="{7EE1FA14-7B1B-4567-9030-DC4CAAE2CD68}" dt="2026-09-24T02:30:59.155" v="283"/>
          <ac:grpSpMkLst>
            <pc:docMk/>
            <pc:sldMk cId="0" sldId="279"/>
            <ac:grpSpMk id="7" creationId="{A03C5549-C5BE-3E74-2D1D-1ED8C584D705}"/>
          </ac:grpSpMkLst>
        </pc:grpChg>
        <pc:grpChg chg="del mod">
          <ac:chgData name="Richard Peng" userId="9a3a89ac-6dd8-4a6b-97d3-85a7a6a6f053" providerId="ADAL" clId="{7EE1FA14-7B1B-4567-9030-DC4CAAE2CD68}" dt="2026-09-24T02:32:09.602" v="289"/>
          <ac:grpSpMkLst>
            <pc:docMk/>
            <pc:sldMk cId="0" sldId="279"/>
            <ac:grpSpMk id="10" creationId="{1F5ECB20-E685-FB06-8D3E-9CE4C9045B81}"/>
          </ac:grpSpMkLst>
        </pc:grpChg>
        <pc:grpChg chg="mod">
          <ac:chgData name="Richard Peng" userId="9a3a89ac-6dd8-4a6b-97d3-85a7a6a6f053" providerId="ADAL" clId="{7EE1FA14-7B1B-4567-9030-DC4CAAE2CD68}" dt="2026-09-24T02:32:09.602" v="289"/>
          <ac:grpSpMkLst>
            <pc:docMk/>
            <pc:sldMk cId="0" sldId="279"/>
            <ac:grpSpMk id="13" creationId="{30EF0F96-3FF1-7E43-B0DE-2DC3C815751D}"/>
          </ac:grpSpMkLst>
        </pc:grpChg>
        <pc:inkChg chg="add mod">
          <ac:chgData name="Richard Peng" userId="9a3a89ac-6dd8-4a6b-97d3-85a7a6a6f053" providerId="ADAL" clId="{7EE1FA14-7B1B-4567-9030-DC4CAAE2CD68}" dt="2026-09-24T02:30:55.782" v="280"/>
          <ac:inkMkLst>
            <pc:docMk/>
            <pc:sldMk cId="0" sldId="279"/>
            <ac:inkMk id="2" creationId="{10B35063-9A78-BC05-B2C5-3A03DB703A98}"/>
          </ac:inkMkLst>
        </pc:inkChg>
        <pc:inkChg chg="add mod">
          <ac:chgData name="Richard Peng" userId="9a3a89ac-6dd8-4a6b-97d3-85a7a6a6f053" providerId="ADAL" clId="{7EE1FA14-7B1B-4567-9030-DC4CAAE2CD68}" dt="2026-09-24T02:30:55.782" v="280"/>
          <ac:inkMkLst>
            <pc:docMk/>
            <pc:sldMk cId="0" sldId="279"/>
            <ac:inkMk id="3" creationId="{FB532F31-702A-D0D7-686D-4BD55D957BFC}"/>
          </ac:inkMkLst>
        </pc:inkChg>
        <pc:inkChg chg="add mod">
          <ac:chgData name="Richard Peng" userId="9a3a89ac-6dd8-4a6b-97d3-85a7a6a6f053" providerId="ADAL" clId="{7EE1FA14-7B1B-4567-9030-DC4CAAE2CD68}" dt="2026-09-24T02:30:59.155" v="283"/>
          <ac:inkMkLst>
            <pc:docMk/>
            <pc:sldMk cId="0" sldId="279"/>
            <ac:inkMk id="5" creationId="{05DB5832-7995-2BB9-5961-DDF12A91DA75}"/>
          </ac:inkMkLst>
        </pc:inkChg>
        <pc:inkChg chg="add mod">
          <ac:chgData name="Richard Peng" userId="9a3a89ac-6dd8-4a6b-97d3-85a7a6a6f053" providerId="ADAL" clId="{7EE1FA14-7B1B-4567-9030-DC4CAAE2CD68}" dt="2026-09-24T02:30:59.155" v="283"/>
          <ac:inkMkLst>
            <pc:docMk/>
            <pc:sldMk cId="0" sldId="279"/>
            <ac:inkMk id="6" creationId="{92B03361-5BB0-B4D0-1876-4AB28F845062}"/>
          </ac:inkMkLst>
        </pc:inkChg>
        <pc:inkChg chg="add mod">
          <ac:chgData name="Richard Peng" userId="9a3a89ac-6dd8-4a6b-97d3-85a7a6a6f053" providerId="ADAL" clId="{7EE1FA14-7B1B-4567-9030-DC4CAAE2CD68}" dt="2026-09-24T02:32:09.602" v="289"/>
          <ac:inkMkLst>
            <pc:docMk/>
            <pc:sldMk cId="0" sldId="279"/>
            <ac:inkMk id="8" creationId="{2C0DE3FE-BF45-FF9C-DAFD-ED08A7500700}"/>
          </ac:inkMkLst>
        </pc:inkChg>
        <pc:inkChg chg="add mod">
          <ac:chgData name="Richard Peng" userId="9a3a89ac-6dd8-4a6b-97d3-85a7a6a6f053" providerId="ADAL" clId="{7EE1FA14-7B1B-4567-9030-DC4CAAE2CD68}" dt="2026-09-24T02:32:09.602" v="289"/>
          <ac:inkMkLst>
            <pc:docMk/>
            <pc:sldMk cId="0" sldId="279"/>
            <ac:inkMk id="9" creationId="{5A4F7ACE-235C-4FD0-C33E-A7CF755FCBDC}"/>
          </ac:inkMkLst>
        </pc:inkChg>
        <pc:inkChg chg="add mod">
          <ac:chgData name="Richard Peng" userId="9a3a89ac-6dd8-4a6b-97d3-85a7a6a6f053" providerId="ADAL" clId="{7EE1FA14-7B1B-4567-9030-DC4CAAE2CD68}" dt="2026-09-24T02:32:09.602" v="289"/>
          <ac:inkMkLst>
            <pc:docMk/>
            <pc:sldMk cId="0" sldId="279"/>
            <ac:inkMk id="11" creationId="{7A75ACA6-226D-2B7E-CEA7-E54182224618}"/>
          </ac:inkMkLst>
        </pc:inkChg>
        <pc:inkChg chg="add mod">
          <ac:chgData name="Richard Peng" userId="9a3a89ac-6dd8-4a6b-97d3-85a7a6a6f053" providerId="ADAL" clId="{7EE1FA14-7B1B-4567-9030-DC4CAAE2CD68}" dt="2026-09-24T02:32:09.602" v="289"/>
          <ac:inkMkLst>
            <pc:docMk/>
            <pc:sldMk cId="0" sldId="279"/>
            <ac:inkMk id="12" creationId="{594518C6-4962-9F26-C0E1-B46ECB4DF92D}"/>
          </ac:inkMkLst>
        </pc:inkChg>
      </pc:sldChg>
      <pc:sldChg chg="addSp delSp modSp mod">
        <pc:chgData name="Richard Peng" userId="9a3a89ac-6dd8-4a6b-97d3-85a7a6a6f053" providerId="ADAL" clId="{7EE1FA14-7B1B-4567-9030-DC4CAAE2CD68}" dt="2026-09-24T02:33:55.290" v="317"/>
        <pc:sldMkLst>
          <pc:docMk/>
          <pc:sldMk cId="0" sldId="280"/>
        </pc:sldMkLst>
        <pc:grpChg chg="mod">
          <ac:chgData name="Richard Peng" userId="9a3a89ac-6dd8-4a6b-97d3-85a7a6a6f053" providerId="ADAL" clId="{7EE1FA14-7B1B-4567-9030-DC4CAAE2CD68}" dt="2026-09-24T02:32:57.649" v="292"/>
          <ac:grpSpMkLst>
            <pc:docMk/>
            <pc:sldMk cId="0" sldId="280"/>
            <ac:grpSpMk id="4" creationId="{B9C13AEA-5F73-73CF-DEDE-B1C1120FBFFB}"/>
          </ac:grpSpMkLst>
        </pc:grpChg>
        <pc:grpChg chg="del mod">
          <ac:chgData name="Richard Peng" userId="9a3a89ac-6dd8-4a6b-97d3-85a7a6a6f053" providerId="ADAL" clId="{7EE1FA14-7B1B-4567-9030-DC4CAAE2CD68}" dt="2026-09-24T02:33:12.072" v="301"/>
          <ac:grpSpMkLst>
            <pc:docMk/>
            <pc:sldMk cId="0" sldId="280"/>
            <ac:grpSpMk id="7" creationId="{F4C2D417-E57A-9E41-AF4A-66FA46A8BB74}"/>
          </ac:grpSpMkLst>
        </pc:grpChg>
        <pc:grpChg chg="mod">
          <ac:chgData name="Richard Peng" userId="9a3a89ac-6dd8-4a6b-97d3-85a7a6a6f053" providerId="ADAL" clId="{7EE1FA14-7B1B-4567-9030-DC4CAAE2CD68}" dt="2026-09-24T02:33:07.993" v="298"/>
          <ac:grpSpMkLst>
            <pc:docMk/>
            <pc:sldMk cId="0" sldId="280"/>
            <ac:grpSpMk id="10" creationId="{239D9D54-BD94-3D1C-6002-C2845B95C36F}"/>
          </ac:grpSpMkLst>
        </pc:grpChg>
        <pc:grpChg chg="del mod">
          <ac:chgData name="Richard Peng" userId="9a3a89ac-6dd8-4a6b-97d3-85a7a6a6f053" providerId="ADAL" clId="{7EE1FA14-7B1B-4567-9030-DC4CAAE2CD68}" dt="2026-09-24T02:33:14.071" v="303"/>
          <ac:grpSpMkLst>
            <pc:docMk/>
            <pc:sldMk cId="0" sldId="280"/>
            <ac:grpSpMk id="13" creationId="{B7D99C35-5BB6-55A1-1FB9-AE31446C410B}"/>
          </ac:grpSpMkLst>
        </pc:grpChg>
        <pc:grpChg chg="mod">
          <ac:chgData name="Richard Peng" userId="9a3a89ac-6dd8-4a6b-97d3-85a7a6a6f053" providerId="ADAL" clId="{7EE1FA14-7B1B-4567-9030-DC4CAAE2CD68}" dt="2026-09-24T02:33:14.071" v="303"/>
          <ac:grpSpMkLst>
            <pc:docMk/>
            <pc:sldMk cId="0" sldId="280"/>
            <ac:grpSpMk id="15" creationId="{9986F374-6CC2-7B8E-A32D-3F9188420048}"/>
          </ac:grpSpMkLst>
        </pc:grpChg>
        <pc:grpChg chg="mod">
          <ac:chgData name="Richard Peng" userId="9a3a89ac-6dd8-4a6b-97d3-85a7a6a6f053" providerId="ADAL" clId="{7EE1FA14-7B1B-4567-9030-DC4CAAE2CD68}" dt="2026-09-24T02:33:35.901" v="308"/>
          <ac:grpSpMkLst>
            <pc:docMk/>
            <pc:sldMk cId="0" sldId="280"/>
            <ac:grpSpMk id="19" creationId="{E50F8C60-98A2-5F16-3A9A-782413F46894}"/>
          </ac:grpSpMkLst>
        </pc:grpChg>
        <pc:grpChg chg="mod">
          <ac:chgData name="Richard Peng" userId="9a3a89ac-6dd8-4a6b-97d3-85a7a6a6f053" providerId="ADAL" clId="{7EE1FA14-7B1B-4567-9030-DC4CAAE2CD68}" dt="2026-09-24T02:33:43.430" v="311"/>
          <ac:grpSpMkLst>
            <pc:docMk/>
            <pc:sldMk cId="0" sldId="280"/>
            <ac:grpSpMk id="22" creationId="{C9B7E176-1A74-1EDA-6A46-88213C93E654}"/>
          </ac:grpSpMkLst>
        </pc:grpChg>
        <pc:grpChg chg="del mod">
          <ac:chgData name="Richard Peng" userId="9a3a89ac-6dd8-4a6b-97d3-85a7a6a6f053" providerId="ADAL" clId="{7EE1FA14-7B1B-4567-9030-DC4CAAE2CD68}" dt="2026-09-24T02:33:55.290" v="317"/>
          <ac:grpSpMkLst>
            <pc:docMk/>
            <pc:sldMk cId="0" sldId="280"/>
            <ac:grpSpMk id="25" creationId="{DDF25756-D4E0-6D4B-5CA4-8C8253599611}"/>
          </ac:grpSpMkLst>
        </pc:grpChg>
        <pc:grpChg chg="mod">
          <ac:chgData name="Richard Peng" userId="9a3a89ac-6dd8-4a6b-97d3-85a7a6a6f053" providerId="ADAL" clId="{7EE1FA14-7B1B-4567-9030-DC4CAAE2CD68}" dt="2026-09-24T02:33:55.290" v="317"/>
          <ac:grpSpMkLst>
            <pc:docMk/>
            <pc:sldMk cId="0" sldId="280"/>
            <ac:grpSpMk id="28" creationId="{A98AE71B-4BBA-9F19-D4D2-205CFA55F01E}"/>
          </ac:grpSpMkLst>
        </pc:grpChg>
        <pc:inkChg chg="add mod">
          <ac:chgData name="Richard Peng" userId="9a3a89ac-6dd8-4a6b-97d3-85a7a6a6f053" providerId="ADAL" clId="{7EE1FA14-7B1B-4567-9030-DC4CAAE2CD68}" dt="2026-09-24T02:32:57.649" v="292"/>
          <ac:inkMkLst>
            <pc:docMk/>
            <pc:sldMk cId="0" sldId="280"/>
            <ac:inkMk id="2" creationId="{E0DE3819-53EF-E7CA-FB2D-9DAB639735DD}"/>
          </ac:inkMkLst>
        </pc:inkChg>
        <pc:inkChg chg="add mod">
          <ac:chgData name="Richard Peng" userId="9a3a89ac-6dd8-4a6b-97d3-85a7a6a6f053" providerId="ADAL" clId="{7EE1FA14-7B1B-4567-9030-DC4CAAE2CD68}" dt="2026-09-24T02:32:57.649" v="292"/>
          <ac:inkMkLst>
            <pc:docMk/>
            <pc:sldMk cId="0" sldId="280"/>
            <ac:inkMk id="3" creationId="{E1C3EAD9-56CD-6526-F49B-F4057C666DFD}"/>
          </ac:inkMkLst>
        </pc:inkChg>
        <pc:inkChg chg="add mod">
          <ac:chgData name="Richard Peng" userId="9a3a89ac-6dd8-4a6b-97d3-85a7a6a6f053" providerId="ADAL" clId="{7EE1FA14-7B1B-4567-9030-DC4CAAE2CD68}" dt="2026-09-24T02:33:14.071" v="303"/>
          <ac:inkMkLst>
            <pc:docMk/>
            <pc:sldMk cId="0" sldId="280"/>
            <ac:inkMk id="5" creationId="{A86D7DD3-89AB-F668-2E51-0350658AF15D}"/>
          </ac:inkMkLst>
        </pc:inkChg>
        <pc:inkChg chg="add mod">
          <ac:chgData name="Richard Peng" userId="9a3a89ac-6dd8-4a6b-97d3-85a7a6a6f053" providerId="ADAL" clId="{7EE1FA14-7B1B-4567-9030-DC4CAAE2CD68}" dt="2026-09-24T02:33:14.071" v="303"/>
          <ac:inkMkLst>
            <pc:docMk/>
            <pc:sldMk cId="0" sldId="280"/>
            <ac:inkMk id="6" creationId="{17885080-712D-C1BC-0C2E-F35CBC5F8447}"/>
          </ac:inkMkLst>
        </pc:inkChg>
        <pc:inkChg chg="add mod">
          <ac:chgData name="Richard Peng" userId="9a3a89ac-6dd8-4a6b-97d3-85a7a6a6f053" providerId="ADAL" clId="{7EE1FA14-7B1B-4567-9030-DC4CAAE2CD68}" dt="2026-09-24T02:33:07.993" v="298"/>
          <ac:inkMkLst>
            <pc:docMk/>
            <pc:sldMk cId="0" sldId="280"/>
            <ac:inkMk id="8" creationId="{326A3C0C-659B-D4E9-7D35-0A3D9AE9359F}"/>
          </ac:inkMkLst>
        </pc:inkChg>
        <pc:inkChg chg="add mod">
          <ac:chgData name="Richard Peng" userId="9a3a89ac-6dd8-4a6b-97d3-85a7a6a6f053" providerId="ADAL" clId="{7EE1FA14-7B1B-4567-9030-DC4CAAE2CD68}" dt="2026-09-24T02:33:07.993" v="298"/>
          <ac:inkMkLst>
            <pc:docMk/>
            <pc:sldMk cId="0" sldId="280"/>
            <ac:inkMk id="9" creationId="{C1A61B2C-30EF-277A-9C1F-F061ECF8ADD0}"/>
          </ac:inkMkLst>
        </pc:inkChg>
        <pc:inkChg chg="add mod">
          <ac:chgData name="Richard Peng" userId="9a3a89ac-6dd8-4a6b-97d3-85a7a6a6f053" providerId="ADAL" clId="{7EE1FA14-7B1B-4567-9030-DC4CAAE2CD68}" dt="2026-09-24T02:33:14.071" v="303"/>
          <ac:inkMkLst>
            <pc:docMk/>
            <pc:sldMk cId="0" sldId="280"/>
            <ac:inkMk id="11" creationId="{C5921D33-50A0-3CF9-C0D9-109FAC0967D0}"/>
          </ac:inkMkLst>
        </pc:inkChg>
        <pc:inkChg chg="add mod">
          <ac:chgData name="Richard Peng" userId="9a3a89ac-6dd8-4a6b-97d3-85a7a6a6f053" providerId="ADAL" clId="{7EE1FA14-7B1B-4567-9030-DC4CAAE2CD68}" dt="2026-09-24T02:33:14.071" v="303"/>
          <ac:inkMkLst>
            <pc:docMk/>
            <pc:sldMk cId="0" sldId="280"/>
            <ac:inkMk id="12" creationId="{8C627512-1280-1EBF-8193-57D69CA5E369}"/>
          </ac:inkMkLst>
        </pc:inkChg>
        <pc:inkChg chg="add mod">
          <ac:chgData name="Richard Peng" userId="9a3a89ac-6dd8-4a6b-97d3-85a7a6a6f053" providerId="ADAL" clId="{7EE1FA14-7B1B-4567-9030-DC4CAAE2CD68}" dt="2026-09-24T02:33:14.071" v="303"/>
          <ac:inkMkLst>
            <pc:docMk/>
            <pc:sldMk cId="0" sldId="280"/>
            <ac:inkMk id="14" creationId="{52FE136C-CDD9-4FFA-236A-92FBE6000C6B}"/>
          </ac:inkMkLst>
        </pc:inkChg>
        <pc:inkChg chg="add del">
          <ac:chgData name="Richard Peng" userId="9a3a89ac-6dd8-4a6b-97d3-85a7a6a6f053" providerId="ADAL" clId="{7EE1FA14-7B1B-4567-9030-DC4CAAE2CD68}" dt="2026-09-24T02:33:31.301" v="305" actId="9405"/>
          <ac:inkMkLst>
            <pc:docMk/>
            <pc:sldMk cId="0" sldId="280"/>
            <ac:inkMk id="16" creationId="{703BEBC7-04CD-6410-5209-6C38824F42AB}"/>
          </ac:inkMkLst>
        </pc:inkChg>
        <pc:inkChg chg="add mod">
          <ac:chgData name="Richard Peng" userId="9a3a89ac-6dd8-4a6b-97d3-85a7a6a6f053" providerId="ADAL" clId="{7EE1FA14-7B1B-4567-9030-DC4CAAE2CD68}" dt="2026-09-24T02:33:35.901" v="308"/>
          <ac:inkMkLst>
            <pc:docMk/>
            <pc:sldMk cId="0" sldId="280"/>
            <ac:inkMk id="17" creationId="{1250B6B5-2BD5-39BD-24A8-64D5F554C7F7}"/>
          </ac:inkMkLst>
        </pc:inkChg>
        <pc:inkChg chg="add mod">
          <ac:chgData name="Richard Peng" userId="9a3a89ac-6dd8-4a6b-97d3-85a7a6a6f053" providerId="ADAL" clId="{7EE1FA14-7B1B-4567-9030-DC4CAAE2CD68}" dt="2026-09-24T02:33:35.901" v="308"/>
          <ac:inkMkLst>
            <pc:docMk/>
            <pc:sldMk cId="0" sldId="280"/>
            <ac:inkMk id="18" creationId="{D8E2DFA7-BC18-0F73-7025-AB9C312FB873}"/>
          </ac:inkMkLst>
        </pc:inkChg>
        <pc:inkChg chg="add mod">
          <ac:chgData name="Richard Peng" userId="9a3a89ac-6dd8-4a6b-97d3-85a7a6a6f053" providerId="ADAL" clId="{7EE1FA14-7B1B-4567-9030-DC4CAAE2CD68}" dt="2026-09-24T02:33:43.430" v="311"/>
          <ac:inkMkLst>
            <pc:docMk/>
            <pc:sldMk cId="0" sldId="280"/>
            <ac:inkMk id="20" creationId="{9BABB81B-1508-657B-2B7B-9ED65C4B1A56}"/>
          </ac:inkMkLst>
        </pc:inkChg>
        <pc:inkChg chg="add mod">
          <ac:chgData name="Richard Peng" userId="9a3a89ac-6dd8-4a6b-97d3-85a7a6a6f053" providerId="ADAL" clId="{7EE1FA14-7B1B-4567-9030-DC4CAAE2CD68}" dt="2026-09-24T02:33:43.430" v="311"/>
          <ac:inkMkLst>
            <pc:docMk/>
            <pc:sldMk cId="0" sldId="280"/>
            <ac:inkMk id="21" creationId="{F0FD156B-88E0-1E80-5A52-B99130B275E2}"/>
          </ac:inkMkLst>
        </pc:inkChg>
        <pc:inkChg chg="add mod">
          <ac:chgData name="Richard Peng" userId="9a3a89ac-6dd8-4a6b-97d3-85a7a6a6f053" providerId="ADAL" clId="{7EE1FA14-7B1B-4567-9030-DC4CAAE2CD68}" dt="2026-09-24T02:33:55.290" v="317"/>
          <ac:inkMkLst>
            <pc:docMk/>
            <pc:sldMk cId="0" sldId="280"/>
            <ac:inkMk id="23" creationId="{9F58D203-6805-AC99-5B83-71BD795EEFB8}"/>
          </ac:inkMkLst>
        </pc:inkChg>
        <pc:inkChg chg="add mod">
          <ac:chgData name="Richard Peng" userId="9a3a89ac-6dd8-4a6b-97d3-85a7a6a6f053" providerId="ADAL" clId="{7EE1FA14-7B1B-4567-9030-DC4CAAE2CD68}" dt="2026-09-24T02:33:55.290" v="317"/>
          <ac:inkMkLst>
            <pc:docMk/>
            <pc:sldMk cId="0" sldId="280"/>
            <ac:inkMk id="24" creationId="{AF2DD990-1A73-95C0-EE42-8004E6A8E050}"/>
          </ac:inkMkLst>
        </pc:inkChg>
        <pc:inkChg chg="add mod">
          <ac:chgData name="Richard Peng" userId="9a3a89ac-6dd8-4a6b-97d3-85a7a6a6f053" providerId="ADAL" clId="{7EE1FA14-7B1B-4567-9030-DC4CAAE2CD68}" dt="2026-09-24T02:33:55.290" v="317"/>
          <ac:inkMkLst>
            <pc:docMk/>
            <pc:sldMk cId="0" sldId="280"/>
            <ac:inkMk id="26" creationId="{F8585E4D-9D12-A9CA-B8B5-C3C4DF42CC0C}"/>
          </ac:inkMkLst>
        </pc:inkChg>
        <pc:inkChg chg="add mod">
          <ac:chgData name="Richard Peng" userId="9a3a89ac-6dd8-4a6b-97d3-85a7a6a6f053" providerId="ADAL" clId="{7EE1FA14-7B1B-4567-9030-DC4CAAE2CD68}" dt="2026-09-24T02:33:55.290" v="317"/>
          <ac:inkMkLst>
            <pc:docMk/>
            <pc:sldMk cId="0" sldId="280"/>
            <ac:inkMk id="27" creationId="{D7EA2C9E-025D-77CD-EFE9-904BBCEB395C}"/>
          </ac:inkMkLst>
        </pc:inkChg>
      </pc:sldChg>
      <pc:sldChg chg="addSp delSp modSp mod">
        <pc:chgData name="Richard Peng" userId="9a3a89ac-6dd8-4a6b-97d3-85a7a6a6f053" providerId="ADAL" clId="{7EE1FA14-7B1B-4567-9030-DC4CAAE2CD68}" dt="2026-09-24T02:37:44.501" v="361" actId="21"/>
        <pc:sldMkLst>
          <pc:docMk/>
          <pc:sldMk cId="0" sldId="281"/>
        </pc:sldMkLst>
        <pc:spChg chg="add mod">
          <ac:chgData name="Richard Peng" userId="9a3a89ac-6dd8-4a6b-97d3-85a7a6a6f053" providerId="ADAL" clId="{7EE1FA14-7B1B-4567-9030-DC4CAAE2CD68}" dt="2026-09-24T02:35:01.044" v="326" actId="1076"/>
          <ac:spMkLst>
            <pc:docMk/>
            <pc:sldMk cId="0" sldId="281"/>
            <ac:spMk id="3" creationId="{975F4812-6536-CA6C-7904-7CCF6AD2D61F}"/>
          </ac:spMkLst>
        </pc:spChg>
        <pc:spChg chg="add mod">
          <ac:chgData name="Richard Peng" userId="9a3a89ac-6dd8-4a6b-97d3-85a7a6a6f053" providerId="ADAL" clId="{7EE1FA14-7B1B-4567-9030-DC4CAAE2CD68}" dt="2026-09-24T02:35:51.540" v="355" actId="1076"/>
          <ac:spMkLst>
            <pc:docMk/>
            <pc:sldMk cId="0" sldId="281"/>
            <ac:spMk id="9" creationId="{9A8ACEBC-0097-1641-85A6-6679486F60FD}"/>
          </ac:spMkLst>
        </pc:spChg>
        <pc:grpChg chg="mod">
          <ac:chgData name="Richard Peng" userId="9a3a89ac-6dd8-4a6b-97d3-85a7a6a6f053" providerId="ADAL" clId="{7EE1FA14-7B1B-4567-9030-DC4CAAE2CD68}" dt="2026-09-24T02:35:27.360" v="333"/>
          <ac:grpSpMkLst>
            <pc:docMk/>
            <pc:sldMk cId="0" sldId="281"/>
            <ac:grpSpMk id="7" creationId="{8F4C753A-28F0-52EE-1664-0287B782C002}"/>
          </ac:grpSpMkLst>
        </pc:grpChg>
        <pc:picChg chg="add del mod">
          <ac:chgData name="Richard Peng" userId="9a3a89ac-6dd8-4a6b-97d3-85a7a6a6f053" providerId="ADAL" clId="{7EE1FA14-7B1B-4567-9030-DC4CAAE2CD68}" dt="2026-09-24T02:37:44.501" v="361" actId="21"/>
          <ac:picMkLst>
            <pc:docMk/>
            <pc:sldMk cId="0" sldId="281"/>
            <ac:picMk id="11" creationId="{1BC903BD-7FE0-A6EF-4005-BFCEA73AB217}"/>
          </ac:picMkLst>
        </pc:picChg>
        <pc:inkChg chg="add">
          <ac:chgData name="Richard Peng" userId="9a3a89ac-6dd8-4a6b-97d3-85a7a6a6f053" providerId="ADAL" clId="{7EE1FA14-7B1B-4567-9030-DC4CAAE2CD68}" dt="2026-09-24T02:34:50.572" v="318" actId="9405"/>
          <ac:inkMkLst>
            <pc:docMk/>
            <pc:sldMk cId="0" sldId="281"/>
            <ac:inkMk id="2" creationId="{0455CA0A-B44F-630A-E91D-E0FD3A53E283}"/>
          </ac:inkMkLst>
        </pc:inkChg>
        <pc:inkChg chg="add del">
          <ac:chgData name="Richard Peng" userId="9a3a89ac-6dd8-4a6b-97d3-85a7a6a6f053" providerId="ADAL" clId="{7EE1FA14-7B1B-4567-9030-DC4CAAE2CD68}" dt="2026-09-24T02:35:14.902" v="328" actId="9405"/>
          <ac:inkMkLst>
            <pc:docMk/>
            <pc:sldMk cId="0" sldId="281"/>
            <ac:inkMk id="4" creationId="{F6519F04-B243-D751-933B-2E4D7E670C67}"/>
          </ac:inkMkLst>
        </pc:inkChg>
        <pc:inkChg chg="add del mod">
          <ac:chgData name="Richard Peng" userId="9a3a89ac-6dd8-4a6b-97d3-85a7a6a6f053" providerId="ADAL" clId="{7EE1FA14-7B1B-4567-9030-DC4CAAE2CD68}" dt="2026-09-24T02:35:28.068" v="334" actId="9405"/>
          <ac:inkMkLst>
            <pc:docMk/>
            <pc:sldMk cId="0" sldId="281"/>
            <ac:inkMk id="5" creationId="{7C570084-3C26-2BA6-27A1-E79707B16C9F}"/>
          </ac:inkMkLst>
        </pc:inkChg>
        <pc:inkChg chg="add del mod">
          <ac:chgData name="Richard Peng" userId="9a3a89ac-6dd8-4a6b-97d3-85a7a6a6f053" providerId="ADAL" clId="{7EE1FA14-7B1B-4567-9030-DC4CAAE2CD68}" dt="2026-09-24T02:35:27.360" v="333"/>
          <ac:inkMkLst>
            <pc:docMk/>
            <pc:sldMk cId="0" sldId="281"/>
            <ac:inkMk id="6" creationId="{5AB5A64E-EC8F-F889-B387-1C9FE9F3E1BF}"/>
          </ac:inkMkLst>
        </pc:inkChg>
        <pc:inkChg chg="add">
          <ac:chgData name="Richard Peng" userId="9a3a89ac-6dd8-4a6b-97d3-85a7a6a6f053" providerId="ADAL" clId="{7EE1FA14-7B1B-4567-9030-DC4CAAE2CD68}" dt="2026-09-24T02:35:31.415" v="335" actId="9405"/>
          <ac:inkMkLst>
            <pc:docMk/>
            <pc:sldMk cId="0" sldId="281"/>
            <ac:inkMk id="8" creationId="{19A37B76-A634-BFA4-2E0B-4C395568ED48}"/>
          </ac:inkMkLst>
        </pc:inkChg>
      </pc:sldChg>
      <pc:sldChg chg="addSp modSp mod">
        <pc:chgData name="Richard Peng" userId="9a3a89ac-6dd8-4a6b-97d3-85a7a6a6f053" providerId="ADAL" clId="{7EE1FA14-7B1B-4567-9030-DC4CAAE2CD68}" dt="2026-09-24T02:38:11.044" v="364" actId="9405"/>
        <pc:sldMkLst>
          <pc:docMk/>
          <pc:sldMk cId="0" sldId="282"/>
        </pc:sldMkLst>
        <pc:picChg chg="add mod">
          <ac:chgData name="Richard Peng" userId="9a3a89ac-6dd8-4a6b-97d3-85a7a6a6f053" providerId="ADAL" clId="{7EE1FA14-7B1B-4567-9030-DC4CAAE2CD68}" dt="2026-09-24T02:37:45.880" v="362"/>
          <ac:picMkLst>
            <pc:docMk/>
            <pc:sldMk cId="0" sldId="282"/>
            <ac:picMk id="11" creationId="{1BC903BD-7FE0-A6EF-4005-BFCEA73AB217}"/>
          </ac:picMkLst>
        </pc:picChg>
        <pc:inkChg chg="add">
          <ac:chgData name="Richard Peng" userId="9a3a89ac-6dd8-4a6b-97d3-85a7a6a6f053" providerId="ADAL" clId="{7EE1FA14-7B1B-4567-9030-DC4CAAE2CD68}" dt="2026-09-24T02:38:01.074" v="363" actId="9405"/>
          <ac:inkMkLst>
            <pc:docMk/>
            <pc:sldMk cId="0" sldId="282"/>
            <ac:inkMk id="2" creationId="{B7DE3DE3-C496-AB8E-B291-A992B75335A9}"/>
          </ac:inkMkLst>
        </pc:inkChg>
        <pc:inkChg chg="add">
          <ac:chgData name="Richard Peng" userId="9a3a89ac-6dd8-4a6b-97d3-85a7a6a6f053" providerId="ADAL" clId="{7EE1FA14-7B1B-4567-9030-DC4CAAE2CD68}" dt="2026-09-24T02:38:11.044" v="364" actId="9405"/>
          <ac:inkMkLst>
            <pc:docMk/>
            <pc:sldMk cId="0" sldId="282"/>
            <ac:inkMk id="3" creationId="{DE20C221-1018-0785-DD44-329B4B8BE1C7}"/>
          </ac:inkMkLst>
        </pc:inkChg>
      </pc:sldChg>
      <pc:sldChg chg="modSp mod">
        <pc:chgData name="Richard Peng" userId="9a3a89ac-6dd8-4a6b-97d3-85a7a6a6f053" providerId="ADAL" clId="{7EE1FA14-7B1B-4567-9030-DC4CAAE2CD68}" dt="2026-09-22T20:38:46.825" v="26" actId="27636"/>
        <pc:sldMkLst>
          <pc:docMk/>
          <pc:sldMk cId="0" sldId="286"/>
        </pc:sldMkLst>
        <pc:spChg chg="mod">
          <ac:chgData name="Richard Peng" userId="9a3a89ac-6dd8-4a6b-97d3-85a7a6a6f053" providerId="ADAL" clId="{7EE1FA14-7B1B-4567-9030-DC4CAAE2CD68}" dt="2026-09-22T20:38:46.825" v="26" actId="27636"/>
          <ac:spMkLst>
            <pc:docMk/>
            <pc:sldMk cId="0" sldId="286"/>
            <ac:spMk id="506" creationId="{00000000-0000-0000-0000-000000000000}"/>
          </ac:spMkLst>
        </pc:spChg>
      </pc:sldChg>
      <pc:sldChg chg="del">
        <pc:chgData name="Richard Peng" userId="9a3a89ac-6dd8-4a6b-97d3-85a7a6a6f053" providerId="ADAL" clId="{7EE1FA14-7B1B-4567-9030-DC4CAAE2CD68}" dt="2026-09-24T02:50:00.460" v="365" actId="47"/>
        <pc:sldMkLst>
          <pc:docMk/>
          <pc:sldMk cId="0" sldId="287"/>
        </pc:sldMkLst>
      </pc:sldChg>
      <pc:sldChg chg="del">
        <pc:chgData name="Richard Peng" userId="9a3a89ac-6dd8-4a6b-97d3-85a7a6a6f053" providerId="ADAL" clId="{7EE1FA14-7B1B-4567-9030-DC4CAAE2CD68}" dt="2026-09-24T02:50:02.323" v="366" actId="47"/>
        <pc:sldMkLst>
          <pc:docMk/>
          <pc:sldMk cId="0" sldId="288"/>
        </pc:sldMkLst>
      </pc:sldChg>
      <pc:sldChg chg="del">
        <pc:chgData name="Richard Peng" userId="9a3a89ac-6dd8-4a6b-97d3-85a7a6a6f053" providerId="ADAL" clId="{7EE1FA14-7B1B-4567-9030-DC4CAAE2CD68}" dt="2026-09-24T02:50:12.969" v="367" actId="47"/>
        <pc:sldMkLst>
          <pc:docMk/>
          <pc:sldMk cId="0" sldId="289"/>
        </pc:sldMkLst>
      </pc:sldChg>
      <pc:sldChg chg="modSp del mod">
        <pc:chgData name="Richard Peng" userId="9a3a89ac-6dd8-4a6b-97d3-85a7a6a6f053" providerId="ADAL" clId="{7EE1FA14-7B1B-4567-9030-DC4CAAE2CD68}" dt="2026-09-24T02:52:10.731" v="368" actId="47"/>
        <pc:sldMkLst>
          <pc:docMk/>
          <pc:sldMk cId="0" sldId="292"/>
        </pc:sldMkLst>
        <pc:spChg chg="mod">
          <ac:chgData name="Richard Peng" userId="9a3a89ac-6dd8-4a6b-97d3-85a7a6a6f053" providerId="ADAL" clId="{7EE1FA14-7B1B-4567-9030-DC4CAAE2CD68}" dt="2026-09-22T20:38:46.851" v="27" actId="27636"/>
          <ac:spMkLst>
            <pc:docMk/>
            <pc:sldMk cId="0" sldId="292"/>
            <ac:spMk id="573" creationId="{00000000-0000-0000-0000-000000000000}"/>
          </ac:spMkLst>
        </pc:spChg>
      </pc:sldChg>
      <pc:sldChg chg="del">
        <pc:chgData name="Richard Peng" userId="9a3a89ac-6dd8-4a6b-97d3-85a7a6a6f053" providerId="ADAL" clId="{7EE1FA14-7B1B-4567-9030-DC4CAAE2CD68}" dt="2026-09-24T02:52:12.743" v="369" actId="47"/>
        <pc:sldMkLst>
          <pc:docMk/>
          <pc:sldMk cId="0" sldId="293"/>
        </pc:sldMkLst>
      </pc:sldChg>
      <pc:sldChg chg="del">
        <pc:chgData name="Richard Peng" userId="9a3a89ac-6dd8-4a6b-97d3-85a7a6a6f053" providerId="ADAL" clId="{7EE1FA14-7B1B-4567-9030-DC4CAAE2CD68}" dt="2026-09-24T02:52:16.799" v="370" actId="47"/>
        <pc:sldMkLst>
          <pc:docMk/>
          <pc:sldMk cId="0" sldId="294"/>
        </pc:sldMkLst>
      </pc:sldChg>
      <pc:sldChg chg="del">
        <pc:chgData name="Richard Peng" userId="9a3a89ac-6dd8-4a6b-97d3-85a7a6a6f053" providerId="ADAL" clId="{7EE1FA14-7B1B-4567-9030-DC4CAAE2CD68}" dt="2026-09-24T02:52:45.284" v="371" actId="47"/>
        <pc:sldMkLst>
          <pc:docMk/>
          <pc:sldMk cId="0" sldId="295"/>
        </pc:sldMkLst>
      </pc:sldChg>
      <pc:sldChg chg="del">
        <pc:chgData name="Richard Peng" userId="9a3a89ac-6dd8-4a6b-97d3-85a7a6a6f053" providerId="ADAL" clId="{7EE1FA14-7B1B-4567-9030-DC4CAAE2CD68}" dt="2026-09-24T02:52:46.549" v="372" actId="47"/>
        <pc:sldMkLst>
          <pc:docMk/>
          <pc:sldMk cId="0" sldId="296"/>
        </pc:sldMkLst>
      </pc:sldChg>
      <pc:sldChg chg="modSp mod">
        <pc:chgData name="Richard Peng" userId="9a3a89ac-6dd8-4a6b-97d3-85a7a6a6f053" providerId="ADAL" clId="{7EE1FA14-7B1B-4567-9030-DC4CAAE2CD68}" dt="2026-09-22T20:38:46.861" v="28" actId="27636"/>
        <pc:sldMkLst>
          <pc:docMk/>
          <pc:sldMk cId="0" sldId="297"/>
        </pc:sldMkLst>
        <pc:spChg chg="mod">
          <ac:chgData name="Richard Peng" userId="9a3a89ac-6dd8-4a6b-97d3-85a7a6a6f053" providerId="ADAL" clId="{7EE1FA14-7B1B-4567-9030-DC4CAAE2CD68}" dt="2026-09-22T20:38:46.861" v="28" actId="27636"/>
          <ac:spMkLst>
            <pc:docMk/>
            <pc:sldMk cId="0" sldId="297"/>
            <ac:spMk id="636" creationId="{00000000-0000-0000-0000-000000000000}"/>
          </ac:spMkLst>
        </pc:spChg>
      </pc:sldChg>
      <pc:sldChg chg="del">
        <pc:chgData name="Richard Peng" userId="9a3a89ac-6dd8-4a6b-97d3-85a7a6a6f053" providerId="ADAL" clId="{7EE1FA14-7B1B-4567-9030-DC4CAAE2CD68}" dt="2026-09-24T04:05:42.885" v="654" actId="47"/>
        <pc:sldMkLst>
          <pc:docMk/>
          <pc:sldMk cId="0" sldId="298"/>
        </pc:sldMkLst>
      </pc:sldChg>
      <pc:sldChg chg="modSp del mod">
        <pc:chgData name="Richard Peng" userId="9a3a89ac-6dd8-4a6b-97d3-85a7a6a6f053" providerId="ADAL" clId="{7EE1FA14-7B1B-4567-9030-DC4CAAE2CD68}" dt="2026-09-24T04:05:42.885" v="654" actId="47"/>
        <pc:sldMkLst>
          <pc:docMk/>
          <pc:sldMk cId="0" sldId="299"/>
        </pc:sldMkLst>
        <pc:spChg chg="mod">
          <ac:chgData name="Richard Peng" userId="9a3a89ac-6dd8-4a6b-97d3-85a7a6a6f053" providerId="ADAL" clId="{7EE1FA14-7B1B-4567-9030-DC4CAAE2CD68}" dt="2026-09-22T20:38:46.864" v="29" actId="27636"/>
          <ac:spMkLst>
            <pc:docMk/>
            <pc:sldMk cId="0" sldId="299"/>
            <ac:spMk id="655" creationId="{00000000-0000-0000-0000-000000000000}"/>
          </ac:spMkLst>
        </pc:spChg>
      </pc:sldChg>
      <pc:sldChg chg="modSp del mod">
        <pc:chgData name="Richard Peng" userId="9a3a89ac-6dd8-4a6b-97d3-85a7a6a6f053" providerId="ADAL" clId="{7EE1FA14-7B1B-4567-9030-DC4CAAE2CD68}" dt="2026-09-24T04:05:42.885" v="654" actId="47"/>
        <pc:sldMkLst>
          <pc:docMk/>
          <pc:sldMk cId="0" sldId="300"/>
        </pc:sldMkLst>
        <pc:spChg chg="mod">
          <ac:chgData name="Richard Peng" userId="9a3a89ac-6dd8-4a6b-97d3-85a7a6a6f053" providerId="ADAL" clId="{7EE1FA14-7B1B-4567-9030-DC4CAAE2CD68}" dt="2026-09-24T03:00:14.138" v="399" actId="20577"/>
          <ac:spMkLst>
            <pc:docMk/>
            <pc:sldMk cId="0" sldId="300"/>
            <ac:spMk id="669" creationId="{00000000-0000-0000-0000-000000000000}"/>
          </ac:spMkLst>
        </pc:spChg>
      </pc:sldChg>
      <pc:sldChg chg="modSp mod">
        <pc:chgData name="Richard Peng" userId="9a3a89ac-6dd8-4a6b-97d3-85a7a6a6f053" providerId="ADAL" clId="{7EE1FA14-7B1B-4567-9030-DC4CAAE2CD68}" dt="2026-09-22T20:38:46.871" v="31" actId="27636"/>
        <pc:sldMkLst>
          <pc:docMk/>
          <pc:sldMk cId="0" sldId="301"/>
        </pc:sldMkLst>
        <pc:spChg chg="mod">
          <ac:chgData name="Richard Peng" userId="9a3a89ac-6dd8-4a6b-97d3-85a7a6a6f053" providerId="ADAL" clId="{7EE1FA14-7B1B-4567-9030-DC4CAAE2CD68}" dt="2026-09-22T20:38:46.871" v="31" actId="27636"/>
          <ac:spMkLst>
            <pc:docMk/>
            <pc:sldMk cId="0" sldId="301"/>
            <ac:spMk id="684" creationId="{00000000-0000-0000-0000-000000000000}"/>
          </ac:spMkLst>
        </pc:spChg>
      </pc:sldChg>
      <pc:sldChg chg="modSp mod">
        <pc:chgData name="Richard Peng" userId="9a3a89ac-6dd8-4a6b-97d3-85a7a6a6f053" providerId="ADAL" clId="{7EE1FA14-7B1B-4567-9030-DC4CAAE2CD68}" dt="2026-09-24T04:08:54.459" v="664" actId="20577"/>
        <pc:sldMkLst>
          <pc:docMk/>
          <pc:sldMk cId="0" sldId="302"/>
        </pc:sldMkLst>
        <pc:spChg chg="mod">
          <ac:chgData name="Richard Peng" userId="9a3a89ac-6dd8-4a6b-97d3-85a7a6a6f053" providerId="ADAL" clId="{7EE1FA14-7B1B-4567-9030-DC4CAAE2CD68}" dt="2026-09-24T04:08:54.459" v="664" actId="20577"/>
          <ac:spMkLst>
            <pc:docMk/>
            <pc:sldMk cId="0" sldId="302"/>
            <ac:spMk id="696" creationId="{00000000-0000-0000-0000-000000000000}"/>
          </ac:spMkLst>
        </pc:spChg>
      </pc:sldChg>
      <pc:sldChg chg="del">
        <pc:chgData name="Richard Peng" userId="9a3a89ac-6dd8-4a6b-97d3-85a7a6a6f053" providerId="ADAL" clId="{7EE1FA14-7B1B-4567-9030-DC4CAAE2CD68}" dt="2026-09-24T04:11:01.902" v="665" actId="47"/>
        <pc:sldMkLst>
          <pc:docMk/>
          <pc:sldMk cId="0" sldId="303"/>
        </pc:sldMkLst>
      </pc:sldChg>
      <pc:sldChg chg="modSp mod">
        <pc:chgData name="Richard Peng" userId="9a3a89ac-6dd8-4a6b-97d3-85a7a6a6f053" providerId="ADAL" clId="{7EE1FA14-7B1B-4567-9030-DC4CAAE2CD68}" dt="2026-09-22T20:38:46.879" v="32" actId="27636"/>
        <pc:sldMkLst>
          <pc:docMk/>
          <pc:sldMk cId="0" sldId="307"/>
        </pc:sldMkLst>
        <pc:spChg chg="mod">
          <ac:chgData name="Richard Peng" userId="9a3a89ac-6dd8-4a6b-97d3-85a7a6a6f053" providerId="ADAL" clId="{7EE1FA14-7B1B-4567-9030-DC4CAAE2CD68}" dt="2026-09-22T20:38:46.879" v="32" actId="27636"/>
          <ac:spMkLst>
            <pc:docMk/>
            <pc:sldMk cId="0" sldId="307"/>
            <ac:spMk id="898" creationId="{00000000-0000-0000-0000-000000000000}"/>
          </ac:spMkLst>
        </pc:spChg>
      </pc:sldChg>
      <pc:sldChg chg="modSp mod">
        <pc:chgData name="Richard Peng" userId="9a3a89ac-6dd8-4a6b-97d3-85a7a6a6f053" providerId="ADAL" clId="{7EE1FA14-7B1B-4567-9030-DC4CAAE2CD68}" dt="2026-09-22T20:38:46.894" v="33" actId="27636"/>
        <pc:sldMkLst>
          <pc:docMk/>
          <pc:sldMk cId="0" sldId="309"/>
        </pc:sldMkLst>
        <pc:spChg chg="mod">
          <ac:chgData name="Richard Peng" userId="9a3a89ac-6dd8-4a6b-97d3-85a7a6a6f053" providerId="ADAL" clId="{7EE1FA14-7B1B-4567-9030-DC4CAAE2CD68}" dt="2026-09-22T20:38:46.894" v="33" actId="27636"/>
          <ac:spMkLst>
            <pc:docMk/>
            <pc:sldMk cId="0" sldId="309"/>
            <ac:spMk id="950" creationId="{00000000-0000-0000-0000-000000000000}"/>
          </ac:spMkLst>
        </pc:spChg>
      </pc:sldChg>
      <pc:sldChg chg="addSp delSp modSp mod">
        <pc:chgData name="Richard Peng" userId="9a3a89ac-6dd8-4a6b-97d3-85a7a6a6f053" providerId="ADAL" clId="{7EE1FA14-7B1B-4567-9030-DC4CAAE2CD68}" dt="2026-09-24T04:30:18.140" v="684" actId="1076"/>
        <pc:sldMkLst>
          <pc:docMk/>
          <pc:sldMk cId="0" sldId="312"/>
        </pc:sldMkLst>
        <pc:spChg chg="add mod">
          <ac:chgData name="Richard Peng" userId="9a3a89ac-6dd8-4a6b-97d3-85a7a6a6f053" providerId="ADAL" clId="{7EE1FA14-7B1B-4567-9030-DC4CAAE2CD68}" dt="2026-09-24T04:29:23.652" v="682" actId="1076"/>
          <ac:spMkLst>
            <pc:docMk/>
            <pc:sldMk cId="0" sldId="312"/>
            <ac:spMk id="4" creationId="{2FE397A8-94CE-AAA5-62D2-7796E4A32E01}"/>
          </ac:spMkLst>
        </pc:spChg>
        <pc:spChg chg="mod">
          <ac:chgData name="Richard Peng" userId="9a3a89ac-6dd8-4a6b-97d3-85a7a6a6f053" providerId="ADAL" clId="{7EE1FA14-7B1B-4567-9030-DC4CAAE2CD68}" dt="2026-09-24T04:30:18.140" v="684" actId="1076"/>
          <ac:spMkLst>
            <pc:docMk/>
            <pc:sldMk cId="0" sldId="312"/>
            <ac:spMk id="1005" creationId="{00000000-0000-0000-0000-000000000000}"/>
          </ac:spMkLst>
        </pc:spChg>
        <pc:spChg chg="del">
          <ac:chgData name="Richard Peng" userId="9a3a89ac-6dd8-4a6b-97d3-85a7a6a6f053" providerId="ADAL" clId="{7EE1FA14-7B1B-4567-9030-DC4CAAE2CD68}" dt="2026-09-24T04:29:21.198" v="681" actId="478"/>
          <ac:spMkLst>
            <pc:docMk/>
            <pc:sldMk cId="0" sldId="312"/>
            <ac:spMk id="1043" creationId="{00000000-0000-0000-0000-000000000000}"/>
          </ac:spMkLst>
        </pc:spChg>
        <pc:spChg chg="mod">
          <ac:chgData name="Richard Peng" userId="9a3a89ac-6dd8-4a6b-97d3-85a7a6a6f053" providerId="ADAL" clId="{7EE1FA14-7B1B-4567-9030-DC4CAAE2CD68}" dt="2026-09-24T04:17:07.103" v="674"/>
          <ac:spMkLst>
            <pc:docMk/>
            <pc:sldMk cId="0" sldId="312"/>
            <ac:spMk id="1074" creationId="{00000000-0000-0000-0000-000000000000}"/>
          </ac:spMkLst>
        </pc:spChg>
        <pc:spChg chg="mod">
          <ac:chgData name="Richard Peng" userId="9a3a89ac-6dd8-4a6b-97d3-85a7a6a6f053" providerId="ADAL" clId="{7EE1FA14-7B1B-4567-9030-DC4CAAE2CD68}" dt="2026-09-24T04:17:07.103" v="674"/>
          <ac:spMkLst>
            <pc:docMk/>
            <pc:sldMk cId="0" sldId="312"/>
            <ac:spMk id="1075" creationId="{00000000-0000-0000-0000-000000000000}"/>
          </ac:spMkLst>
        </pc:spChg>
        <pc:spChg chg="mod">
          <ac:chgData name="Richard Peng" userId="9a3a89ac-6dd8-4a6b-97d3-85a7a6a6f053" providerId="ADAL" clId="{7EE1FA14-7B1B-4567-9030-DC4CAAE2CD68}" dt="2026-09-24T04:17:07.103" v="674"/>
          <ac:spMkLst>
            <pc:docMk/>
            <pc:sldMk cId="0" sldId="312"/>
            <ac:spMk id="1076" creationId="{00000000-0000-0000-0000-000000000000}"/>
          </ac:spMkLst>
        </pc:spChg>
        <pc:spChg chg="mod">
          <ac:chgData name="Richard Peng" userId="9a3a89ac-6dd8-4a6b-97d3-85a7a6a6f053" providerId="ADAL" clId="{7EE1FA14-7B1B-4567-9030-DC4CAAE2CD68}" dt="2026-09-24T04:17:07.103" v="674"/>
          <ac:spMkLst>
            <pc:docMk/>
            <pc:sldMk cId="0" sldId="312"/>
            <ac:spMk id="1077" creationId="{00000000-0000-0000-0000-000000000000}"/>
          </ac:spMkLst>
        </pc:spChg>
        <pc:spChg chg="mod">
          <ac:chgData name="Richard Peng" userId="9a3a89ac-6dd8-4a6b-97d3-85a7a6a6f053" providerId="ADAL" clId="{7EE1FA14-7B1B-4567-9030-DC4CAAE2CD68}" dt="2026-09-24T04:17:07.103" v="674"/>
          <ac:spMkLst>
            <pc:docMk/>
            <pc:sldMk cId="0" sldId="312"/>
            <ac:spMk id="1078" creationId="{00000000-0000-0000-0000-000000000000}"/>
          </ac:spMkLst>
        </pc:spChg>
        <pc:spChg chg="mod">
          <ac:chgData name="Richard Peng" userId="9a3a89ac-6dd8-4a6b-97d3-85a7a6a6f053" providerId="ADAL" clId="{7EE1FA14-7B1B-4567-9030-DC4CAAE2CD68}" dt="2026-09-24T04:17:07.103" v="674"/>
          <ac:spMkLst>
            <pc:docMk/>
            <pc:sldMk cId="0" sldId="312"/>
            <ac:spMk id="1079" creationId="{00000000-0000-0000-0000-000000000000}"/>
          </ac:spMkLst>
        </pc:spChg>
        <pc:spChg chg="mod">
          <ac:chgData name="Richard Peng" userId="9a3a89ac-6dd8-4a6b-97d3-85a7a6a6f053" providerId="ADAL" clId="{7EE1FA14-7B1B-4567-9030-DC4CAAE2CD68}" dt="2026-09-24T04:17:07.103" v="674"/>
          <ac:spMkLst>
            <pc:docMk/>
            <pc:sldMk cId="0" sldId="312"/>
            <ac:spMk id="1081" creationId="{00000000-0000-0000-0000-000000000000}"/>
          </ac:spMkLst>
        </pc:spChg>
        <pc:spChg chg="mod">
          <ac:chgData name="Richard Peng" userId="9a3a89ac-6dd8-4a6b-97d3-85a7a6a6f053" providerId="ADAL" clId="{7EE1FA14-7B1B-4567-9030-DC4CAAE2CD68}" dt="2026-09-24T04:30:11.509" v="683" actId="1076"/>
          <ac:spMkLst>
            <pc:docMk/>
            <pc:sldMk cId="0" sldId="312"/>
            <ac:spMk id="1086" creationId="{00000000-0000-0000-0000-000000000000}"/>
          </ac:spMkLst>
        </pc:spChg>
        <pc:grpChg chg="del">
          <ac:chgData name="Richard Peng" userId="9a3a89ac-6dd8-4a6b-97d3-85a7a6a6f053" providerId="ADAL" clId="{7EE1FA14-7B1B-4567-9030-DC4CAAE2CD68}" dt="2026-09-24T04:29:21.198" v="681" actId="478"/>
          <ac:grpSpMkLst>
            <pc:docMk/>
            <pc:sldMk cId="0" sldId="312"/>
            <ac:grpSpMk id="1044" creationId="{00000000-0000-0000-0000-000000000000}"/>
          </ac:grpSpMkLst>
        </pc:grpChg>
        <pc:grpChg chg="mod">
          <ac:chgData name="Richard Peng" userId="9a3a89ac-6dd8-4a6b-97d3-85a7a6a6f053" providerId="ADAL" clId="{7EE1FA14-7B1B-4567-9030-DC4CAAE2CD68}" dt="2026-09-24T04:17:07.103" v="674"/>
          <ac:grpSpMkLst>
            <pc:docMk/>
            <pc:sldMk cId="0" sldId="312"/>
            <ac:grpSpMk id="1080" creationId="{00000000-0000-0000-0000-000000000000}"/>
          </ac:grpSpMkLst>
        </pc:grpChg>
        <pc:grpChg chg="mod">
          <ac:chgData name="Richard Peng" userId="9a3a89ac-6dd8-4a6b-97d3-85a7a6a6f053" providerId="ADAL" clId="{7EE1FA14-7B1B-4567-9030-DC4CAAE2CD68}" dt="2026-09-24T04:17:07.103" v="674"/>
          <ac:grpSpMkLst>
            <pc:docMk/>
            <pc:sldMk cId="0" sldId="312"/>
            <ac:grpSpMk id="1082" creationId="{00000000-0000-0000-0000-000000000000}"/>
          </ac:grpSpMkLst>
        </pc:grpChg>
        <pc:picChg chg="add mod">
          <ac:chgData name="Richard Peng" userId="9a3a89ac-6dd8-4a6b-97d3-85a7a6a6f053" providerId="ADAL" clId="{7EE1FA14-7B1B-4567-9030-DC4CAAE2CD68}" dt="2026-09-24T04:23:49.769" v="678" actId="1076"/>
          <ac:picMkLst>
            <pc:docMk/>
            <pc:sldMk cId="0" sldId="312"/>
            <ac:picMk id="3" creationId="{BBB71DFA-673F-3E32-6EC6-5C91E2C38E71}"/>
          </ac:picMkLst>
        </pc:picChg>
      </pc:sldChg>
      <pc:sldChg chg="modSp mod">
        <pc:chgData name="Richard Peng" userId="9a3a89ac-6dd8-4a6b-97d3-85a7a6a6f053" providerId="ADAL" clId="{7EE1FA14-7B1B-4567-9030-DC4CAAE2CD68}" dt="2026-09-22T20:38:46.900" v="34" actId="27636"/>
        <pc:sldMkLst>
          <pc:docMk/>
          <pc:sldMk cId="0" sldId="314"/>
        </pc:sldMkLst>
        <pc:spChg chg="mod">
          <ac:chgData name="Richard Peng" userId="9a3a89ac-6dd8-4a6b-97d3-85a7a6a6f053" providerId="ADAL" clId="{7EE1FA14-7B1B-4567-9030-DC4CAAE2CD68}" dt="2026-09-22T20:38:46.900" v="34" actId="27636"/>
          <ac:spMkLst>
            <pc:docMk/>
            <pc:sldMk cId="0" sldId="314"/>
            <ac:spMk id="1102" creationId="{00000000-0000-0000-0000-000000000000}"/>
          </ac:spMkLst>
        </pc:spChg>
      </pc:sldChg>
      <pc:sldChg chg="modSp mod">
        <pc:chgData name="Richard Peng" userId="9a3a89ac-6dd8-4a6b-97d3-85a7a6a6f053" providerId="ADAL" clId="{7EE1FA14-7B1B-4567-9030-DC4CAAE2CD68}" dt="2026-09-24T04:52:46.722" v="702" actId="1076"/>
        <pc:sldMkLst>
          <pc:docMk/>
          <pc:sldMk cId="0" sldId="315"/>
        </pc:sldMkLst>
        <pc:spChg chg="mod">
          <ac:chgData name="Richard Peng" userId="9a3a89ac-6dd8-4a6b-97d3-85a7a6a6f053" providerId="ADAL" clId="{7EE1FA14-7B1B-4567-9030-DC4CAAE2CD68}" dt="2026-09-24T04:51:45.124" v="700" actId="1076"/>
          <ac:spMkLst>
            <pc:docMk/>
            <pc:sldMk cId="0" sldId="315"/>
            <ac:spMk id="1109" creationId="{00000000-0000-0000-0000-000000000000}"/>
          </ac:spMkLst>
        </pc:spChg>
        <pc:spChg chg="mod">
          <ac:chgData name="Richard Peng" userId="9a3a89ac-6dd8-4a6b-97d3-85a7a6a6f053" providerId="ADAL" clId="{7EE1FA14-7B1B-4567-9030-DC4CAAE2CD68}" dt="2026-09-24T04:51:35.522" v="697" actId="1076"/>
          <ac:spMkLst>
            <pc:docMk/>
            <pc:sldMk cId="0" sldId="315"/>
            <ac:spMk id="1110" creationId="{00000000-0000-0000-0000-000000000000}"/>
          </ac:spMkLst>
        </pc:spChg>
        <pc:spChg chg="mod">
          <ac:chgData name="Richard Peng" userId="9a3a89ac-6dd8-4a6b-97d3-85a7a6a6f053" providerId="ADAL" clId="{7EE1FA14-7B1B-4567-9030-DC4CAAE2CD68}" dt="2026-09-24T04:51:38.289" v="698" actId="1076"/>
          <ac:spMkLst>
            <pc:docMk/>
            <pc:sldMk cId="0" sldId="315"/>
            <ac:spMk id="1112" creationId="{00000000-0000-0000-0000-000000000000}"/>
          </ac:spMkLst>
        </pc:spChg>
        <pc:spChg chg="mod">
          <ac:chgData name="Richard Peng" userId="9a3a89ac-6dd8-4a6b-97d3-85a7a6a6f053" providerId="ADAL" clId="{7EE1FA14-7B1B-4567-9030-DC4CAAE2CD68}" dt="2026-09-24T04:52:39.642" v="701" actId="1076"/>
          <ac:spMkLst>
            <pc:docMk/>
            <pc:sldMk cId="0" sldId="315"/>
            <ac:spMk id="1113" creationId="{00000000-0000-0000-0000-000000000000}"/>
          </ac:spMkLst>
        </pc:spChg>
        <pc:spChg chg="mod">
          <ac:chgData name="Richard Peng" userId="9a3a89ac-6dd8-4a6b-97d3-85a7a6a6f053" providerId="ADAL" clId="{7EE1FA14-7B1B-4567-9030-DC4CAAE2CD68}" dt="2026-09-24T04:52:46.722" v="702" actId="1076"/>
          <ac:spMkLst>
            <pc:docMk/>
            <pc:sldMk cId="0" sldId="315"/>
            <ac:spMk id="1114" creationId="{00000000-0000-0000-0000-000000000000}"/>
          </ac:spMkLst>
        </pc:spChg>
      </pc:sldChg>
      <pc:sldChg chg="modSp mod modAnim">
        <pc:chgData name="Richard Peng" userId="9a3a89ac-6dd8-4a6b-97d3-85a7a6a6f053" providerId="ADAL" clId="{7EE1FA14-7B1B-4567-9030-DC4CAAE2CD68}" dt="2026-09-24T04:53:38.114" v="708" actId="20578"/>
        <pc:sldMkLst>
          <pc:docMk/>
          <pc:sldMk cId="0" sldId="316"/>
        </pc:sldMkLst>
        <pc:spChg chg="mod">
          <ac:chgData name="Richard Peng" userId="9a3a89ac-6dd8-4a6b-97d3-85a7a6a6f053" providerId="ADAL" clId="{7EE1FA14-7B1B-4567-9030-DC4CAAE2CD68}" dt="2026-09-24T04:53:07.729" v="704" actId="20577"/>
          <ac:spMkLst>
            <pc:docMk/>
            <pc:sldMk cId="0" sldId="316"/>
            <ac:spMk id="1120" creationId="{00000000-0000-0000-0000-000000000000}"/>
          </ac:spMkLst>
        </pc:spChg>
        <pc:spChg chg="mod">
          <ac:chgData name="Richard Peng" userId="9a3a89ac-6dd8-4a6b-97d3-85a7a6a6f053" providerId="ADAL" clId="{7EE1FA14-7B1B-4567-9030-DC4CAAE2CD68}" dt="2026-09-24T04:53:38.114" v="708" actId="20578"/>
          <ac:spMkLst>
            <pc:docMk/>
            <pc:sldMk cId="0" sldId="316"/>
            <ac:spMk id="1123" creationId="{00000000-0000-0000-0000-000000000000}"/>
          </ac:spMkLst>
        </pc:spChg>
      </pc:sldChg>
      <pc:sldChg chg="del">
        <pc:chgData name="Richard Peng" userId="9a3a89ac-6dd8-4a6b-97d3-85a7a6a6f053" providerId="ADAL" clId="{7EE1FA14-7B1B-4567-9030-DC4CAAE2CD68}" dt="2026-09-24T04:54:35.928" v="709" actId="47"/>
        <pc:sldMkLst>
          <pc:docMk/>
          <pc:sldMk cId="0" sldId="317"/>
        </pc:sldMkLst>
      </pc:sldChg>
      <pc:sldChg chg="modSp mod">
        <pc:chgData name="Richard Peng" userId="9a3a89ac-6dd8-4a6b-97d3-85a7a6a6f053" providerId="ADAL" clId="{7EE1FA14-7B1B-4567-9030-DC4CAAE2CD68}" dt="2026-09-24T04:55:00.911" v="723" actId="20577"/>
        <pc:sldMkLst>
          <pc:docMk/>
          <pc:sldMk cId="0" sldId="318"/>
        </pc:sldMkLst>
        <pc:spChg chg="mod">
          <ac:chgData name="Richard Peng" userId="9a3a89ac-6dd8-4a6b-97d3-85a7a6a6f053" providerId="ADAL" clId="{7EE1FA14-7B1B-4567-9030-DC4CAAE2CD68}" dt="2026-09-24T04:55:00.911" v="723" actId="20577"/>
          <ac:spMkLst>
            <pc:docMk/>
            <pc:sldMk cId="0" sldId="318"/>
            <ac:spMk id="1132" creationId="{00000000-0000-0000-0000-000000000000}"/>
          </ac:spMkLst>
        </pc:spChg>
      </pc:sldChg>
      <pc:sldChg chg="modSp mod modNotesTx">
        <pc:chgData name="Richard Peng" userId="9a3a89ac-6dd8-4a6b-97d3-85a7a6a6f053" providerId="ADAL" clId="{7EE1FA14-7B1B-4567-9030-DC4CAAE2CD68}" dt="2026-09-24T04:56:37.617" v="727" actId="20577"/>
        <pc:sldMkLst>
          <pc:docMk/>
          <pc:sldMk cId="0" sldId="319"/>
        </pc:sldMkLst>
        <pc:spChg chg="mod">
          <ac:chgData name="Richard Peng" userId="9a3a89ac-6dd8-4a6b-97d3-85a7a6a6f053" providerId="ADAL" clId="{7EE1FA14-7B1B-4567-9030-DC4CAAE2CD68}" dt="2026-09-24T04:56:12.273" v="726" actId="6549"/>
          <ac:spMkLst>
            <pc:docMk/>
            <pc:sldMk cId="0" sldId="319"/>
            <ac:spMk id="1136" creationId="{00000000-0000-0000-0000-000000000000}"/>
          </ac:spMkLst>
        </pc:spChg>
      </pc:sldChg>
      <pc:sldChg chg="addSp delSp modSp new mod">
        <pc:chgData name="Richard Peng" userId="9a3a89ac-6dd8-4a6b-97d3-85a7a6a6f053" providerId="ADAL" clId="{7EE1FA14-7B1B-4567-9030-DC4CAAE2CD68}" dt="2026-09-24T03:49:46.649" v="441" actId="1076"/>
        <pc:sldMkLst>
          <pc:docMk/>
          <pc:sldMk cId="2236902149" sldId="320"/>
        </pc:sldMkLst>
        <pc:spChg chg="del">
          <ac:chgData name="Richard Peng" userId="9a3a89ac-6dd8-4a6b-97d3-85a7a6a6f053" providerId="ADAL" clId="{7EE1FA14-7B1B-4567-9030-DC4CAAE2CD68}" dt="2026-09-24T03:48:18.130" v="401" actId="478"/>
          <ac:spMkLst>
            <pc:docMk/>
            <pc:sldMk cId="2236902149" sldId="320"/>
            <ac:spMk id="2" creationId="{98AEFF01-330C-E160-72F7-F01567A7F17F}"/>
          </ac:spMkLst>
        </pc:spChg>
        <pc:spChg chg="del">
          <ac:chgData name="Richard Peng" userId="9a3a89ac-6dd8-4a6b-97d3-85a7a6a6f053" providerId="ADAL" clId="{7EE1FA14-7B1B-4567-9030-DC4CAAE2CD68}" dt="2026-09-24T03:48:18.130" v="401" actId="478"/>
          <ac:spMkLst>
            <pc:docMk/>
            <pc:sldMk cId="2236902149" sldId="320"/>
            <ac:spMk id="3" creationId="{CA9CCF5B-E8E7-3ADE-C3C8-DF844491669F}"/>
          </ac:spMkLst>
        </pc:spChg>
        <pc:spChg chg="add mod">
          <ac:chgData name="Richard Peng" userId="9a3a89ac-6dd8-4a6b-97d3-85a7a6a6f053" providerId="ADAL" clId="{7EE1FA14-7B1B-4567-9030-DC4CAAE2CD68}" dt="2026-09-24T03:49:46.649" v="441" actId="1076"/>
          <ac:spMkLst>
            <pc:docMk/>
            <pc:sldMk cId="2236902149" sldId="320"/>
            <ac:spMk id="6" creationId="{73D739ED-4C49-800A-DC4E-6C9C9901F2D4}"/>
          </ac:spMkLst>
        </pc:spChg>
        <pc:picChg chg="add mod">
          <ac:chgData name="Richard Peng" userId="9a3a89ac-6dd8-4a6b-97d3-85a7a6a6f053" providerId="ADAL" clId="{7EE1FA14-7B1B-4567-9030-DC4CAAE2CD68}" dt="2026-09-24T03:48:38.433" v="406" actId="1076"/>
          <ac:picMkLst>
            <pc:docMk/>
            <pc:sldMk cId="2236902149" sldId="320"/>
            <ac:picMk id="5" creationId="{7CCCABE5-E17A-DAB7-73A0-EAE58AAB9A02}"/>
          </ac:picMkLst>
        </pc:picChg>
        <pc:picChg chg="add mod">
          <ac:chgData name="Richard Peng" userId="9a3a89ac-6dd8-4a6b-97d3-85a7a6a6f053" providerId="ADAL" clId="{7EE1FA14-7B1B-4567-9030-DC4CAAE2CD68}" dt="2026-09-24T03:49:34.856" v="435" actId="1076"/>
          <ac:picMkLst>
            <pc:docMk/>
            <pc:sldMk cId="2236902149" sldId="320"/>
            <ac:picMk id="8" creationId="{719038D3-C91E-E214-8CD5-3762B065294C}"/>
          </ac:picMkLst>
        </pc:picChg>
      </pc:sldChg>
      <pc:sldChg chg="addSp delSp modSp new mod">
        <pc:chgData name="Richard Peng" userId="9a3a89ac-6dd8-4a6b-97d3-85a7a6a6f053" providerId="ADAL" clId="{7EE1FA14-7B1B-4567-9030-DC4CAAE2CD68}" dt="2026-09-24T03:53:05.604" v="522"/>
        <pc:sldMkLst>
          <pc:docMk/>
          <pc:sldMk cId="2468404469" sldId="321"/>
        </pc:sldMkLst>
        <pc:spChg chg="del">
          <ac:chgData name="Richard Peng" userId="9a3a89ac-6dd8-4a6b-97d3-85a7a6a6f053" providerId="ADAL" clId="{7EE1FA14-7B1B-4567-9030-DC4CAAE2CD68}" dt="2026-09-24T03:51:01.615" v="443" actId="478"/>
          <ac:spMkLst>
            <pc:docMk/>
            <pc:sldMk cId="2468404469" sldId="321"/>
            <ac:spMk id="2" creationId="{3B70942D-2781-8AC5-A064-4E5D2B744B12}"/>
          </ac:spMkLst>
        </pc:spChg>
        <pc:spChg chg="del">
          <ac:chgData name="Richard Peng" userId="9a3a89ac-6dd8-4a6b-97d3-85a7a6a6f053" providerId="ADAL" clId="{7EE1FA14-7B1B-4567-9030-DC4CAAE2CD68}" dt="2026-09-24T03:51:01.615" v="443" actId="478"/>
          <ac:spMkLst>
            <pc:docMk/>
            <pc:sldMk cId="2468404469" sldId="321"/>
            <ac:spMk id="3" creationId="{9918A1A8-C8ED-CD06-B71B-F5261F94CA84}"/>
          </ac:spMkLst>
        </pc:spChg>
        <pc:spChg chg="add mod">
          <ac:chgData name="Richard Peng" userId="9a3a89ac-6dd8-4a6b-97d3-85a7a6a6f053" providerId="ADAL" clId="{7EE1FA14-7B1B-4567-9030-DC4CAAE2CD68}" dt="2026-09-24T03:52:50.423" v="521" actId="1076"/>
          <ac:spMkLst>
            <pc:docMk/>
            <pc:sldMk cId="2468404469" sldId="321"/>
            <ac:spMk id="47" creationId="{AEAEED6F-B3C8-1AAB-A13C-9B718A48C7F5}"/>
          </ac:spMkLst>
        </pc:spChg>
        <pc:spChg chg="add mod">
          <ac:chgData name="Richard Peng" userId="9a3a89ac-6dd8-4a6b-97d3-85a7a6a6f053" providerId="ADAL" clId="{7EE1FA14-7B1B-4567-9030-DC4CAAE2CD68}" dt="2026-09-24T03:53:05.604" v="522"/>
          <ac:spMkLst>
            <pc:docMk/>
            <pc:sldMk cId="2468404469" sldId="321"/>
            <ac:spMk id="48" creationId="{34CF1B5B-A0DA-732A-23F8-B4C0FD59364B}"/>
          </ac:spMkLst>
        </pc:spChg>
        <pc:grpChg chg="del mod">
          <ac:chgData name="Richard Peng" userId="9a3a89ac-6dd8-4a6b-97d3-85a7a6a6f053" providerId="ADAL" clId="{7EE1FA14-7B1B-4567-9030-DC4CAAE2CD68}" dt="2026-09-24T03:52:04.173" v="466"/>
          <ac:grpSpMkLst>
            <pc:docMk/>
            <pc:sldMk cId="2468404469" sldId="321"/>
            <ac:grpSpMk id="8" creationId="{59B12C5C-F97E-6CB5-57F4-42BEECEAE8B5}"/>
          </ac:grpSpMkLst>
        </pc:grpChg>
        <pc:grpChg chg="del mod">
          <ac:chgData name="Richard Peng" userId="9a3a89ac-6dd8-4a6b-97d3-85a7a6a6f053" providerId="ADAL" clId="{7EE1FA14-7B1B-4567-9030-DC4CAAE2CD68}" dt="2026-09-24T03:52:04.173" v="466"/>
          <ac:grpSpMkLst>
            <pc:docMk/>
            <pc:sldMk cId="2468404469" sldId="321"/>
            <ac:grpSpMk id="23" creationId="{8B2BA502-5D88-58B6-F0AA-5FA5253CD1B2}"/>
          </ac:grpSpMkLst>
        </pc:grpChg>
        <pc:grpChg chg="del mod">
          <ac:chgData name="Richard Peng" userId="9a3a89ac-6dd8-4a6b-97d3-85a7a6a6f053" providerId="ADAL" clId="{7EE1FA14-7B1B-4567-9030-DC4CAAE2CD68}" dt="2026-09-24T03:52:04.173" v="466"/>
          <ac:grpSpMkLst>
            <pc:docMk/>
            <pc:sldMk cId="2468404469" sldId="321"/>
            <ac:grpSpMk id="24" creationId="{7D4DD679-92FD-595D-C685-233D6326FE3B}"/>
          </ac:grpSpMkLst>
        </pc:grpChg>
        <pc:grpChg chg="mod">
          <ac:chgData name="Richard Peng" userId="9a3a89ac-6dd8-4a6b-97d3-85a7a6a6f053" providerId="ADAL" clId="{7EE1FA14-7B1B-4567-9030-DC4CAAE2CD68}" dt="2026-09-24T03:52:04.173" v="466"/>
          <ac:grpSpMkLst>
            <pc:docMk/>
            <pc:sldMk cId="2468404469" sldId="321"/>
            <ac:grpSpMk id="26" creationId="{6F44B2F1-3754-26C4-5A31-EA253E36B061}"/>
          </ac:grpSpMkLst>
        </pc:grpChg>
        <pc:grpChg chg="del mod">
          <ac:chgData name="Richard Peng" userId="9a3a89ac-6dd8-4a6b-97d3-85a7a6a6f053" providerId="ADAL" clId="{7EE1FA14-7B1B-4567-9030-DC4CAAE2CD68}" dt="2026-09-24T03:52:16.081" v="476"/>
          <ac:grpSpMkLst>
            <pc:docMk/>
            <pc:sldMk cId="2468404469" sldId="321"/>
            <ac:grpSpMk id="31" creationId="{8289529E-AC13-6FE0-8FC2-EE3848BDA455}"/>
          </ac:grpSpMkLst>
        </pc:grpChg>
        <pc:grpChg chg="del mod">
          <ac:chgData name="Richard Peng" userId="9a3a89ac-6dd8-4a6b-97d3-85a7a6a6f053" providerId="ADAL" clId="{7EE1FA14-7B1B-4567-9030-DC4CAAE2CD68}" dt="2026-09-24T03:52:23.385" v="486"/>
          <ac:grpSpMkLst>
            <pc:docMk/>
            <pc:sldMk cId="2468404469" sldId="321"/>
            <ac:grpSpMk id="35" creationId="{E1AFBA21-7F52-7A2D-E7A3-A97E1B2F231D}"/>
          </ac:grpSpMkLst>
        </pc:grpChg>
        <pc:grpChg chg="del mod">
          <ac:chgData name="Richard Peng" userId="9a3a89ac-6dd8-4a6b-97d3-85a7a6a6f053" providerId="ADAL" clId="{7EE1FA14-7B1B-4567-9030-DC4CAAE2CD68}" dt="2026-09-24T03:52:31.354" v="500"/>
          <ac:grpSpMkLst>
            <pc:docMk/>
            <pc:sldMk cId="2468404469" sldId="321"/>
            <ac:grpSpMk id="45" creationId="{63B3E43A-7F1B-718F-A186-EEC34B8201F6}"/>
          </ac:grpSpMkLst>
        </pc:grpChg>
        <pc:grpChg chg="del mod">
          <ac:chgData name="Richard Peng" userId="9a3a89ac-6dd8-4a6b-97d3-85a7a6a6f053" providerId="ADAL" clId="{7EE1FA14-7B1B-4567-9030-DC4CAAE2CD68}" dt="2026-09-24T03:52:31.354" v="497"/>
          <ac:grpSpMkLst>
            <pc:docMk/>
            <pc:sldMk cId="2468404469" sldId="321"/>
            <ac:grpSpMk id="46" creationId="{69894CC2-2F11-A5FD-5026-D61EA2C88CCA}"/>
          </ac:grpSpMkLst>
        </pc:grpChg>
        <pc:picChg chg="add mod">
          <ac:chgData name="Richard Peng" userId="9a3a89ac-6dd8-4a6b-97d3-85a7a6a6f053" providerId="ADAL" clId="{7EE1FA14-7B1B-4567-9030-DC4CAAE2CD68}" dt="2026-09-24T03:51:06.985" v="446" actId="14100"/>
          <ac:picMkLst>
            <pc:docMk/>
            <pc:sldMk cId="2468404469" sldId="321"/>
            <ac:picMk id="5" creationId="{BEF179FB-1600-4A69-6DF0-5E506DCCFAF7}"/>
          </ac:picMkLst>
        </pc:picChg>
        <pc:inkChg chg="add mod">
          <ac:chgData name="Richard Peng" userId="9a3a89ac-6dd8-4a6b-97d3-85a7a6a6f053" providerId="ADAL" clId="{7EE1FA14-7B1B-4567-9030-DC4CAAE2CD68}" dt="2026-09-24T03:52:04.173" v="466"/>
          <ac:inkMkLst>
            <pc:docMk/>
            <pc:sldMk cId="2468404469" sldId="321"/>
            <ac:inkMk id="6" creationId="{C3FC59AC-07F7-82AC-1D9C-164492280E97}"/>
          </ac:inkMkLst>
        </pc:inkChg>
        <pc:inkChg chg="add mod">
          <ac:chgData name="Richard Peng" userId="9a3a89ac-6dd8-4a6b-97d3-85a7a6a6f053" providerId="ADAL" clId="{7EE1FA14-7B1B-4567-9030-DC4CAAE2CD68}" dt="2026-09-24T03:52:04.173" v="466"/>
          <ac:inkMkLst>
            <pc:docMk/>
            <pc:sldMk cId="2468404469" sldId="321"/>
            <ac:inkMk id="7" creationId="{87622E95-FCEC-93C7-DBE9-AFC862F81344}"/>
          </ac:inkMkLst>
        </pc:inkChg>
        <pc:inkChg chg="add mod">
          <ac:chgData name="Richard Peng" userId="9a3a89ac-6dd8-4a6b-97d3-85a7a6a6f053" providerId="ADAL" clId="{7EE1FA14-7B1B-4567-9030-DC4CAAE2CD68}" dt="2026-09-24T03:52:04.173" v="466"/>
          <ac:inkMkLst>
            <pc:docMk/>
            <pc:sldMk cId="2468404469" sldId="321"/>
            <ac:inkMk id="9" creationId="{A94E2919-C07D-59C4-AF67-4B8EECC737D2}"/>
          </ac:inkMkLst>
        </pc:inkChg>
        <pc:inkChg chg="add mod">
          <ac:chgData name="Richard Peng" userId="9a3a89ac-6dd8-4a6b-97d3-85a7a6a6f053" providerId="ADAL" clId="{7EE1FA14-7B1B-4567-9030-DC4CAAE2CD68}" dt="2026-09-24T03:52:04.173" v="466"/>
          <ac:inkMkLst>
            <pc:docMk/>
            <pc:sldMk cId="2468404469" sldId="321"/>
            <ac:inkMk id="10" creationId="{9FD0F4F9-9021-9383-81A3-8D23D7BA737C}"/>
          </ac:inkMkLst>
        </pc:inkChg>
        <pc:inkChg chg="add mod">
          <ac:chgData name="Richard Peng" userId="9a3a89ac-6dd8-4a6b-97d3-85a7a6a6f053" providerId="ADAL" clId="{7EE1FA14-7B1B-4567-9030-DC4CAAE2CD68}" dt="2026-09-24T03:52:04.173" v="466"/>
          <ac:inkMkLst>
            <pc:docMk/>
            <pc:sldMk cId="2468404469" sldId="321"/>
            <ac:inkMk id="11" creationId="{67B277E6-A7D4-AD49-1FEB-78126BD36116}"/>
          </ac:inkMkLst>
        </pc:inkChg>
        <pc:inkChg chg="add mod">
          <ac:chgData name="Richard Peng" userId="9a3a89ac-6dd8-4a6b-97d3-85a7a6a6f053" providerId="ADAL" clId="{7EE1FA14-7B1B-4567-9030-DC4CAAE2CD68}" dt="2026-09-24T03:52:04.173" v="466"/>
          <ac:inkMkLst>
            <pc:docMk/>
            <pc:sldMk cId="2468404469" sldId="321"/>
            <ac:inkMk id="12" creationId="{79C5E34F-9F26-11E5-D222-7C93CABF898A}"/>
          </ac:inkMkLst>
        </pc:inkChg>
        <pc:inkChg chg="add mod">
          <ac:chgData name="Richard Peng" userId="9a3a89ac-6dd8-4a6b-97d3-85a7a6a6f053" providerId="ADAL" clId="{7EE1FA14-7B1B-4567-9030-DC4CAAE2CD68}" dt="2026-09-24T03:52:04.173" v="466"/>
          <ac:inkMkLst>
            <pc:docMk/>
            <pc:sldMk cId="2468404469" sldId="321"/>
            <ac:inkMk id="13" creationId="{087CFE48-CFAA-A47D-CCFB-D6F1C81C3369}"/>
          </ac:inkMkLst>
        </pc:inkChg>
        <pc:inkChg chg="add mod">
          <ac:chgData name="Richard Peng" userId="9a3a89ac-6dd8-4a6b-97d3-85a7a6a6f053" providerId="ADAL" clId="{7EE1FA14-7B1B-4567-9030-DC4CAAE2CD68}" dt="2026-09-24T03:52:04.173" v="466"/>
          <ac:inkMkLst>
            <pc:docMk/>
            <pc:sldMk cId="2468404469" sldId="321"/>
            <ac:inkMk id="14" creationId="{DFB39482-8D5A-A2C9-D845-95406F730725}"/>
          </ac:inkMkLst>
        </pc:inkChg>
        <pc:inkChg chg="add mod">
          <ac:chgData name="Richard Peng" userId="9a3a89ac-6dd8-4a6b-97d3-85a7a6a6f053" providerId="ADAL" clId="{7EE1FA14-7B1B-4567-9030-DC4CAAE2CD68}" dt="2026-09-24T03:52:04.173" v="466"/>
          <ac:inkMkLst>
            <pc:docMk/>
            <pc:sldMk cId="2468404469" sldId="321"/>
            <ac:inkMk id="15" creationId="{010D0526-0D40-830F-87E5-F0608F34AB53}"/>
          </ac:inkMkLst>
        </pc:inkChg>
        <pc:inkChg chg="add mod">
          <ac:chgData name="Richard Peng" userId="9a3a89ac-6dd8-4a6b-97d3-85a7a6a6f053" providerId="ADAL" clId="{7EE1FA14-7B1B-4567-9030-DC4CAAE2CD68}" dt="2026-09-24T03:52:04.173" v="466"/>
          <ac:inkMkLst>
            <pc:docMk/>
            <pc:sldMk cId="2468404469" sldId="321"/>
            <ac:inkMk id="16" creationId="{B3FD0802-039F-CD61-E443-4A47037AF55E}"/>
          </ac:inkMkLst>
        </pc:inkChg>
        <pc:inkChg chg="add mod">
          <ac:chgData name="Richard Peng" userId="9a3a89ac-6dd8-4a6b-97d3-85a7a6a6f053" providerId="ADAL" clId="{7EE1FA14-7B1B-4567-9030-DC4CAAE2CD68}" dt="2026-09-24T03:52:04.173" v="466"/>
          <ac:inkMkLst>
            <pc:docMk/>
            <pc:sldMk cId="2468404469" sldId="321"/>
            <ac:inkMk id="17" creationId="{80352D4C-12D4-6E80-F806-2F794D2D88E7}"/>
          </ac:inkMkLst>
        </pc:inkChg>
        <pc:inkChg chg="add mod">
          <ac:chgData name="Richard Peng" userId="9a3a89ac-6dd8-4a6b-97d3-85a7a6a6f053" providerId="ADAL" clId="{7EE1FA14-7B1B-4567-9030-DC4CAAE2CD68}" dt="2026-09-24T03:52:04.173" v="466"/>
          <ac:inkMkLst>
            <pc:docMk/>
            <pc:sldMk cId="2468404469" sldId="321"/>
            <ac:inkMk id="18" creationId="{85140371-5E38-C3C3-E25B-02660DCC936E}"/>
          </ac:inkMkLst>
        </pc:inkChg>
        <pc:inkChg chg="add mod">
          <ac:chgData name="Richard Peng" userId="9a3a89ac-6dd8-4a6b-97d3-85a7a6a6f053" providerId="ADAL" clId="{7EE1FA14-7B1B-4567-9030-DC4CAAE2CD68}" dt="2026-09-24T03:52:04.173" v="466"/>
          <ac:inkMkLst>
            <pc:docMk/>
            <pc:sldMk cId="2468404469" sldId="321"/>
            <ac:inkMk id="19" creationId="{FA9A75FB-D970-4DCF-B551-20CAE059E63C}"/>
          </ac:inkMkLst>
        </pc:inkChg>
        <pc:inkChg chg="add mod">
          <ac:chgData name="Richard Peng" userId="9a3a89ac-6dd8-4a6b-97d3-85a7a6a6f053" providerId="ADAL" clId="{7EE1FA14-7B1B-4567-9030-DC4CAAE2CD68}" dt="2026-09-24T03:52:04.173" v="466"/>
          <ac:inkMkLst>
            <pc:docMk/>
            <pc:sldMk cId="2468404469" sldId="321"/>
            <ac:inkMk id="20" creationId="{D34365EF-8EBA-6C35-8530-2ADD33BFDF50}"/>
          </ac:inkMkLst>
        </pc:inkChg>
        <pc:inkChg chg="add mod">
          <ac:chgData name="Richard Peng" userId="9a3a89ac-6dd8-4a6b-97d3-85a7a6a6f053" providerId="ADAL" clId="{7EE1FA14-7B1B-4567-9030-DC4CAAE2CD68}" dt="2026-09-24T03:52:04.173" v="466"/>
          <ac:inkMkLst>
            <pc:docMk/>
            <pc:sldMk cId="2468404469" sldId="321"/>
            <ac:inkMk id="21" creationId="{BAA66113-4A41-0FE4-6A11-1CF8B15997F6}"/>
          </ac:inkMkLst>
        </pc:inkChg>
        <pc:inkChg chg="add mod">
          <ac:chgData name="Richard Peng" userId="9a3a89ac-6dd8-4a6b-97d3-85a7a6a6f053" providerId="ADAL" clId="{7EE1FA14-7B1B-4567-9030-DC4CAAE2CD68}" dt="2026-09-24T03:52:04.173" v="466"/>
          <ac:inkMkLst>
            <pc:docMk/>
            <pc:sldMk cId="2468404469" sldId="321"/>
            <ac:inkMk id="22" creationId="{235FDC4C-A3B0-3CF3-FE74-4677BCD9D5D1}"/>
          </ac:inkMkLst>
        </pc:inkChg>
        <pc:inkChg chg="add mod">
          <ac:chgData name="Richard Peng" userId="9a3a89ac-6dd8-4a6b-97d3-85a7a6a6f053" providerId="ADAL" clId="{7EE1FA14-7B1B-4567-9030-DC4CAAE2CD68}" dt="2026-09-24T03:52:04.173" v="466"/>
          <ac:inkMkLst>
            <pc:docMk/>
            <pc:sldMk cId="2468404469" sldId="321"/>
            <ac:inkMk id="25" creationId="{BBD52E38-89AF-6520-C2FB-A1CE38F394FF}"/>
          </ac:inkMkLst>
        </pc:inkChg>
        <pc:inkChg chg="add del mod">
          <ac:chgData name="Richard Peng" userId="9a3a89ac-6dd8-4a6b-97d3-85a7a6a6f053" providerId="ADAL" clId="{7EE1FA14-7B1B-4567-9030-DC4CAAE2CD68}" dt="2026-09-24T03:52:31.354" v="493"/>
          <ac:inkMkLst>
            <pc:docMk/>
            <pc:sldMk cId="2468404469" sldId="321"/>
            <ac:inkMk id="27" creationId="{C19D5AB9-2379-7D59-70CB-469EF390B847}"/>
          </ac:inkMkLst>
        </pc:inkChg>
        <pc:inkChg chg="add del mod">
          <ac:chgData name="Richard Peng" userId="9a3a89ac-6dd8-4a6b-97d3-85a7a6a6f053" providerId="ADAL" clId="{7EE1FA14-7B1B-4567-9030-DC4CAAE2CD68}" dt="2026-09-24T03:52:31.354" v="496"/>
          <ac:inkMkLst>
            <pc:docMk/>
            <pc:sldMk cId="2468404469" sldId="321"/>
            <ac:inkMk id="28" creationId="{217620B5-D347-D2B1-16F1-324BFBC308DA}"/>
          </ac:inkMkLst>
        </pc:inkChg>
        <pc:inkChg chg="add del mod">
          <ac:chgData name="Richard Peng" userId="9a3a89ac-6dd8-4a6b-97d3-85a7a6a6f053" providerId="ADAL" clId="{7EE1FA14-7B1B-4567-9030-DC4CAAE2CD68}" dt="2026-09-24T03:52:31.353" v="490"/>
          <ac:inkMkLst>
            <pc:docMk/>
            <pc:sldMk cId="2468404469" sldId="321"/>
            <ac:inkMk id="29" creationId="{613D46A0-B2D4-24F2-E11A-ADDFC7588FF3}"/>
          </ac:inkMkLst>
        </pc:inkChg>
        <pc:inkChg chg="add del mod">
          <ac:chgData name="Richard Peng" userId="9a3a89ac-6dd8-4a6b-97d3-85a7a6a6f053" providerId="ADAL" clId="{7EE1FA14-7B1B-4567-9030-DC4CAAE2CD68}" dt="2026-09-24T03:52:31.353" v="489"/>
          <ac:inkMkLst>
            <pc:docMk/>
            <pc:sldMk cId="2468404469" sldId="321"/>
            <ac:inkMk id="30" creationId="{6FFCF5FB-7D3C-AC2F-9792-9A28C3EF9684}"/>
          </ac:inkMkLst>
        </pc:inkChg>
        <pc:inkChg chg="add del mod">
          <ac:chgData name="Richard Peng" userId="9a3a89ac-6dd8-4a6b-97d3-85a7a6a6f053" providerId="ADAL" clId="{7EE1FA14-7B1B-4567-9030-DC4CAAE2CD68}" dt="2026-09-24T03:52:31.353" v="488"/>
          <ac:inkMkLst>
            <pc:docMk/>
            <pc:sldMk cId="2468404469" sldId="321"/>
            <ac:inkMk id="32" creationId="{ED3193EC-1E10-536E-9DF1-AE57A8A600CB}"/>
          </ac:inkMkLst>
        </pc:inkChg>
        <pc:inkChg chg="add del mod">
          <ac:chgData name="Richard Peng" userId="9a3a89ac-6dd8-4a6b-97d3-85a7a6a6f053" providerId="ADAL" clId="{7EE1FA14-7B1B-4567-9030-DC4CAAE2CD68}" dt="2026-09-24T03:52:31.354" v="492"/>
          <ac:inkMkLst>
            <pc:docMk/>
            <pc:sldMk cId="2468404469" sldId="321"/>
            <ac:inkMk id="33" creationId="{A25AA01C-FA10-2C03-D6F2-115E9EF60759}"/>
          </ac:inkMkLst>
        </pc:inkChg>
        <pc:inkChg chg="add del">
          <ac:chgData name="Richard Peng" userId="9a3a89ac-6dd8-4a6b-97d3-85a7a6a6f053" providerId="ADAL" clId="{7EE1FA14-7B1B-4567-9030-DC4CAAE2CD68}" dt="2026-09-24T03:52:16.030" v="475" actId="9405"/>
          <ac:inkMkLst>
            <pc:docMk/>
            <pc:sldMk cId="2468404469" sldId="321"/>
            <ac:inkMk id="34" creationId="{4C654D25-A3AA-FAA0-DF12-40596D3B526A}"/>
          </ac:inkMkLst>
        </pc:inkChg>
        <pc:inkChg chg="add del mod">
          <ac:chgData name="Richard Peng" userId="9a3a89ac-6dd8-4a6b-97d3-85a7a6a6f053" providerId="ADAL" clId="{7EE1FA14-7B1B-4567-9030-DC4CAAE2CD68}" dt="2026-09-24T03:52:31.354" v="497"/>
          <ac:inkMkLst>
            <pc:docMk/>
            <pc:sldMk cId="2468404469" sldId="321"/>
            <ac:inkMk id="36" creationId="{3EFF8F12-9C43-4FD4-DF8F-183B00F40B26}"/>
          </ac:inkMkLst>
        </pc:inkChg>
        <pc:inkChg chg="add del mod">
          <ac:chgData name="Richard Peng" userId="9a3a89ac-6dd8-4a6b-97d3-85a7a6a6f053" providerId="ADAL" clId="{7EE1FA14-7B1B-4567-9030-DC4CAAE2CD68}" dt="2026-09-24T03:52:31.354" v="495"/>
          <ac:inkMkLst>
            <pc:docMk/>
            <pc:sldMk cId="2468404469" sldId="321"/>
            <ac:inkMk id="37" creationId="{B3EF7728-CA8B-CA75-889B-D883F11BC5C5}"/>
          </ac:inkMkLst>
        </pc:inkChg>
        <pc:inkChg chg="add del mod">
          <ac:chgData name="Richard Peng" userId="9a3a89ac-6dd8-4a6b-97d3-85a7a6a6f053" providerId="ADAL" clId="{7EE1FA14-7B1B-4567-9030-DC4CAAE2CD68}" dt="2026-09-24T03:52:31.353" v="487"/>
          <ac:inkMkLst>
            <pc:docMk/>
            <pc:sldMk cId="2468404469" sldId="321"/>
            <ac:inkMk id="38" creationId="{F452CABF-8A6D-0569-C745-606C34F44AF3}"/>
          </ac:inkMkLst>
        </pc:inkChg>
        <pc:inkChg chg="add del mod">
          <ac:chgData name="Richard Peng" userId="9a3a89ac-6dd8-4a6b-97d3-85a7a6a6f053" providerId="ADAL" clId="{7EE1FA14-7B1B-4567-9030-DC4CAAE2CD68}" dt="2026-09-24T03:52:31.353" v="491"/>
          <ac:inkMkLst>
            <pc:docMk/>
            <pc:sldMk cId="2468404469" sldId="321"/>
            <ac:inkMk id="39" creationId="{4FAE1CC9-57CA-E196-6D56-EAE6F81D2BA2}"/>
          </ac:inkMkLst>
        </pc:inkChg>
        <pc:inkChg chg="add del mod">
          <ac:chgData name="Richard Peng" userId="9a3a89ac-6dd8-4a6b-97d3-85a7a6a6f053" providerId="ADAL" clId="{7EE1FA14-7B1B-4567-9030-DC4CAAE2CD68}" dt="2026-09-24T03:52:31.354" v="498"/>
          <ac:inkMkLst>
            <pc:docMk/>
            <pc:sldMk cId="2468404469" sldId="321"/>
            <ac:inkMk id="40" creationId="{374BC731-65B9-0CC2-F394-5803D0863679}"/>
          </ac:inkMkLst>
        </pc:inkChg>
        <pc:inkChg chg="add del mod">
          <ac:chgData name="Richard Peng" userId="9a3a89ac-6dd8-4a6b-97d3-85a7a6a6f053" providerId="ADAL" clId="{7EE1FA14-7B1B-4567-9030-DC4CAAE2CD68}" dt="2026-09-24T03:52:31.354" v="494"/>
          <ac:inkMkLst>
            <pc:docMk/>
            <pc:sldMk cId="2468404469" sldId="321"/>
            <ac:inkMk id="41" creationId="{FA1B500F-60BA-7F36-B6DB-2C9CF862A0FC}"/>
          </ac:inkMkLst>
        </pc:inkChg>
        <pc:inkChg chg="add del mod">
          <ac:chgData name="Richard Peng" userId="9a3a89ac-6dd8-4a6b-97d3-85a7a6a6f053" providerId="ADAL" clId="{7EE1FA14-7B1B-4567-9030-DC4CAAE2CD68}" dt="2026-09-24T03:52:31.354" v="499"/>
          <ac:inkMkLst>
            <pc:docMk/>
            <pc:sldMk cId="2468404469" sldId="321"/>
            <ac:inkMk id="42" creationId="{A1BF8C57-37AA-EDCB-2442-D72F38B7BBC9}"/>
          </ac:inkMkLst>
        </pc:inkChg>
        <pc:inkChg chg="add del mod">
          <ac:chgData name="Richard Peng" userId="9a3a89ac-6dd8-4a6b-97d3-85a7a6a6f053" providerId="ADAL" clId="{7EE1FA14-7B1B-4567-9030-DC4CAAE2CD68}" dt="2026-09-24T03:52:31.355" v="501"/>
          <ac:inkMkLst>
            <pc:docMk/>
            <pc:sldMk cId="2468404469" sldId="321"/>
            <ac:inkMk id="43" creationId="{846FE369-CB57-5E5A-40AB-F1BDE226ABDB}"/>
          </ac:inkMkLst>
        </pc:inkChg>
        <pc:inkChg chg="add del mod">
          <ac:chgData name="Richard Peng" userId="9a3a89ac-6dd8-4a6b-97d3-85a7a6a6f053" providerId="ADAL" clId="{7EE1FA14-7B1B-4567-9030-DC4CAAE2CD68}" dt="2026-09-24T03:52:31.354" v="500"/>
          <ac:inkMkLst>
            <pc:docMk/>
            <pc:sldMk cId="2468404469" sldId="321"/>
            <ac:inkMk id="44" creationId="{FC5ACE6C-FD8E-0403-75A9-95C078F35643}"/>
          </ac:inkMkLst>
        </pc:inkChg>
      </pc:sldChg>
      <pc:sldChg chg="addSp modSp add mod">
        <pc:chgData name="Richard Peng" userId="9a3a89ac-6dd8-4a6b-97d3-85a7a6a6f053" providerId="ADAL" clId="{7EE1FA14-7B1B-4567-9030-DC4CAAE2CD68}" dt="2026-09-24T03:54:23.197" v="536" actId="1076"/>
        <pc:sldMkLst>
          <pc:docMk/>
          <pc:sldMk cId="2774183457" sldId="322"/>
        </pc:sldMkLst>
        <pc:spChg chg="add mod">
          <ac:chgData name="Richard Peng" userId="9a3a89ac-6dd8-4a6b-97d3-85a7a6a6f053" providerId="ADAL" clId="{7EE1FA14-7B1B-4567-9030-DC4CAAE2CD68}" dt="2026-09-24T03:54:23.197" v="536" actId="1076"/>
          <ac:spMkLst>
            <pc:docMk/>
            <pc:sldMk cId="2774183457" sldId="322"/>
            <ac:spMk id="3" creationId="{9BF3F65F-C44D-0DEE-B66D-C57E31C3D487}"/>
          </ac:spMkLst>
        </pc:spChg>
        <pc:picChg chg="mod">
          <ac:chgData name="Richard Peng" userId="9a3a89ac-6dd8-4a6b-97d3-85a7a6a6f053" providerId="ADAL" clId="{7EE1FA14-7B1B-4567-9030-DC4CAAE2CD68}" dt="2026-09-24T03:54:00.654" v="526" actId="1076"/>
          <ac:picMkLst>
            <pc:docMk/>
            <pc:sldMk cId="2774183457" sldId="322"/>
            <ac:picMk id="5" creationId="{BEF179FB-1600-4A69-6DF0-5E506DCCFAF7}"/>
          </ac:picMkLst>
        </pc:picChg>
      </pc:sldChg>
      <pc:sldChg chg="addSp delSp modSp new mod">
        <pc:chgData name="Richard Peng" userId="9a3a89ac-6dd8-4a6b-97d3-85a7a6a6f053" providerId="ADAL" clId="{7EE1FA14-7B1B-4567-9030-DC4CAAE2CD68}" dt="2026-09-24T04:05:19.834" v="653" actId="1076"/>
        <pc:sldMkLst>
          <pc:docMk/>
          <pc:sldMk cId="1764433038" sldId="323"/>
        </pc:sldMkLst>
        <pc:spChg chg="del">
          <ac:chgData name="Richard Peng" userId="9a3a89ac-6dd8-4a6b-97d3-85a7a6a6f053" providerId="ADAL" clId="{7EE1FA14-7B1B-4567-9030-DC4CAAE2CD68}" dt="2026-09-24T03:57:16.124" v="538" actId="478"/>
          <ac:spMkLst>
            <pc:docMk/>
            <pc:sldMk cId="1764433038" sldId="323"/>
            <ac:spMk id="2" creationId="{D6519F8D-EFD2-9B1D-6818-348D2DD22A09}"/>
          </ac:spMkLst>
        </pc:spChg>
        <pc:spChg chg="del">
          <ac:chgData name="Richard Peng" userId="9a3a89ac-6dd8-4a6b-97d3-85a7a6a6f053" providerId="ADAL" clId="{7EE1FA14-7B1B-4567-9030-DC4CAAE2CD68}" dt="2026-09-24T03:57:16.124" v="538" actId="478"/>
          <ac:spMkLst>
            <pc:docMk/>
            <pc:sldMk cId="1764433038" sldId="323"/>
            <ac:spMk id="3" creationId="{FF2325AA-27F2-0E64-C733-E5EB93740226}"/>
          </ac:spMkLst>
        </pc:spChg>
        <pc:spChg chg="add mod">
          <ac:chgData name="Richard Peng" userId="9a3a89ac-6dd8-4a6b-97d3-85a7a6a6f053" providerId="ADAL" clId="{7EE1FA14-7B1B-4567-9030-DC4CAAE2CD68}" dt="2026-09-24T03:57:20.466" v="540"/>
          <ac:spMkLst>
            <pc:docMk/>
            <pc:sldMk cId="1764433038" sldId="323"/>
            <ac:spMk id="6" creationId="{CB9D4E71-3338-DE3A-ABA4-D8D93552EA4C}"/>
          </ac:spMkLst>
        </pc:spChg>
        <pc:spChg chg="add mod">
          <ac:chgData name="Richard Peng" userId="9a3a89ac-6dd8-4a6b-97d3-85a7a6a6f053" providerId="ADAL" clId="{7EE1FA14-7B1B-4567-9030-DC4CAAE2CD68}" dt="2026-09-24T03:59:07.243" v="551" actId="1076"/>
          <ac:spMkLst>
            <pc:docMk/>
            <pc:sldMk cId="1764433038" sldId="323"/>
            <ac:spMk id="8" creationId="{BE546F2B-96BC-F378-2C0F-80DEB22B8815}"/>
          </ac:spMkLst>
        </pc:spChg>
        <pc:spChg chg="add mod">
          <ac:chgData name="Richard Peng" userId="9a3a89ac-6dd8-4a6b-97d3-85a7a6a6f053" providerId="ADAL" clId="{7EE1FA14-7B1B-4567-9030-DC4CAAE2CD68}" dt="2026-09-24T04:04:09.809" v="601" actId="1076"/>
          <ac:spMkLst>
            <pc:docMk/>
            <pc:sldMk cId="1764433038" sldId="323"/>
            <ac:spMk id="12" creationId="{BB1FE1F7-2829-39DD-F5E1-E7D7ED71857E}"/>
          </ac:spMkLst>
        </pc:spChg>
        <pc:spChg chg="add mod">
          <ac:chgData name="Richard Peng" userId="9a3a89ac-6dd8-4a6b-97d3-85a7a6a6f053" providerId="ADAL" clId="{7EE1FA14-7B1B-4567-9030-DC4CAAE2CD68}" dt="2026-09-24T04:05:19.834" v="653" actId="1076"/>
          <ac:spMkLst>
            <pc:docMk/>
            <pc:sldMk cId="1764433038" sldId="323"/>
            <ac:spMk id="13" creationId="{69027076-3E9D-CCAE-C5BA-E472B35F826E}"/>
          </ac:spMkLst>
        </pc:spChg>
        <pc:grpChg chg="mod">
          <ac:chgData name="Richard Peng" userId="9a3a89ac-6dd8-4a6b-97d3-85a7a6a6f053" providerId="ADAL" clId="{7EE1FA14-7B1B-4567-9030-DC4CAAE2CD68}" dt="2026-09-24T04:03:47.803" v="561"/>
          <ac:grpSpMkLst>
            <pc:docMk/>
            <pc:sldMk cId="1764433038" sldId="323"/>
            <ac:grpSpMk id="11" creationId="{9C59D755-66F4-AC19-95AC-8519205ADB3A}"/>
          </ac:grpSpMkLst>
        </pc:grpChg>
        <pc:picChg chg="add mod">
          <ac:chgData name="Richard Peng" userId="9a3a89ac-6dd8-4a6b-97d3-85a7a6a6f053" providerId="ADAL" clId="{7EE1FA14-7B1B-4567-9030-DC4CAAE2CD68}" dt="2026-09-24T03:57:34.036" v="546" actId="14100"/>
          <ac:picMkLst>
            <pc:docMk/>
            <pc:sldMk cId="1764433038" sldId="323"/>
            <ac:picMk id="5" creationId="{60F9F945-88FA-8505-BD6B-7030970A5C6B}"/>
          </ac:picMkLst>
        </pc:picChg>
        <pc:inkChg chg="add mod">
          <ac:chgData name="Richard Peng" userId="9a3a89ac-6dd8-4a6b-97d3-85a7a6a6f053" providerId="ADAL" clId="{7EE1FA14-7B1B-4567-9030-DC4CAAE2CD68}" dt="2026-09-24T04:03:47.803" v="561"/>
          <ac:inkMkLst>
            <pc:docMk/>
            <pc:sldMk cId="1764433038" sldId="323"/>
            <ac:inkMk id="9" creationId="{A8F8C33A-2E67-71AE-7C0D-7675C8FE7400}"/>
          </ac:inkMkLst>
        </pc:inkChg>
        <pc:inkChg chg="add mod">
          <ac:chgData name="Richard Peng" userId="9a3a89ac-6dd8-4a6b-97d3-85a7a6a6f053" providerId="ADAL" clId="{7EE1FA14-7B1B-4567-9030-DC4CAAE2CD68}" dt="2026-09-24T04:03:47.803" v="561"/>
          <ac:inkMkLst>
            <pc:docMk/>
            <pc:sldMk cId="1764433038" sldId="323"/>
            <ac:inkMk id="10" creationId="{33AAF011-06C4-1B68-18D0-0CF9AE85ABE7}"/>
          </ac:inkMkLst>
        </pc:inkChg>
      </pc:sldChg>
      <pc:sldChg chg="addSp delSp modSp new mod modNotesTx">
        <pc:chgData name="Richard Peng" userId="9a3a89ac-6dd8-4a6b-97d3-85a7a6a6f053" providerId="ADAL" clId="{7EE1FA14-7B1B-4567-9030-DC4CAAE2CD68}" dt="2026-09-24T04:05:16.480" v="651" actId="1076"/>
        <pc:sldMkLst>
          <pc:docMk/>
          <pc:sldMk cId="4144689610" sldId="324"/>
        </pc:sldMkLst>
        <pc:spChg chg="del">
          <ac:chgData name="Richard Peng" userId="9a3a89ac-6dd8-4a6b-97d3-85a7a6a6f053" providerId="ADAL" clId="{7EE1FA14-7B1B-4567-9030-DC4CAAE2CD68}" dt="2026-09-24T04:02:07.417" v="553" actId="478"/>
          <ac:spMkLst>
            <pc:docMk/>
            <pc:sldMk cId="4144689610" sldId="324"/>
            <ac:spMk id="2" creationId="{8A38DAA9-C862-AD42-5847-2CD83811D0A0}"/>
          </ac:spMkLst>
        </pc:spChg>
        <pc:spChg chg="del">
          <ac:chgData name="Richard Peng" userId="9a3a89ac-6dd8-4a6b-97d3-85a7a6a6f053" providerId="ADAL" clId="{7EE1FA14-7B1B-4567-9030-DC4CAAE2CD68}" dt="2026-09-24T04:02:07.417" v="553" actId="478"/>
          <ac:spMkLst>
            <pc:docMk/>
            <pc:sldMk cId="4144689610" sldId="324"/>
            <ac:spMk id="3" creationId="{618FC301-5DBD-A607-4DF7-8C296EBFC814}"/>
          </ac:spMkLst>
        </pc:spChg>
        <pc:spChg chg="add mod">
          <ac:chgData name="Richard Peng" userId="9a3a89ac-6dd8-4a6b-97d3-85a7a6a6f053" providerId="ADAL" clId="{7EE1FA14-7B1B-4567-9030-DC4CAAE2CD68}" dt="2026-09-24T04:02:18.864" v="558"/>
          <ac:spMkLst>
            <pc:docMk/>
            <pc:sldMk cId="4144689610" sldId="324"/>
            <ac:spMk id="6" creationId="{0C4D66A4-A811-1B1D-E77C-FF7597BF7AB5}"/>
          </ac:spMkLst>
        </pc:spChg>
        <pc:spChg chg="add mod">
          <ac:chgData name="Richard Peng" userId="9a3a89ac-6dd8-4a6b-97d3-85a7a6a6f053" providerId="ADAL" clId="{7EE1FA14-7B1B-4567-9030-DC4CAAE2CD68}" dt="2026-09-24T04:04:21.231" v="602"/>
          <ac:spMkLst>
            <pc:docMk/>
            <pc:sldMk cId="4144689610" sldId="324"/>
            <ac:spMk id="10" creationId="{EAD6BDF1-931D-BA4D-FDCC-CD8985FB8A67}"/>
          </ac:spMkLst>
        </pc:spChg>
        <pc:spChg chg="add mod">
          <ac:chgData name="Richard Peng" userId="9a3a89ac-6dd8-4a6b-97d3-85a7a6a6f053" providerId="ADAL" clId="{7EE1FA14-7B1B-4567-9030-DC4CAAE2CD68}" dt="2026-09-24T04:05:16.480" v="651" actId="1076"/>
          <ac:spMkLst>
            <pc:docMk/>
            <pc:sldMk cId="4144689610" sldId="324"/>
            <ac:spMk id="17" creationId="{AC76ED0E-7B1C-7EB7-098E-A767FFB9D2C3}"/>
          </ac:spMkLst>
        </pc:spChg>
        <pc:grpChg chg="add del mod">
          <ac:chgData name="Richard Peng" userId="9a3a89ac-6dd8-4a6b-97d3-85a7a6a6f053" providerId="ADAL" clId="{7EE1FA14-7B1B-4567-9030-DC4CAAE2CD68}" dt="2026-09-24T04:04:25.066" v="603" actId="478"/>
          <ac:grpSpMkLst>
            <pc:docMk/>
            <pc:sldMk cId="4144689610" sldId="324"/>
            <ac:grpSpMk id="7" creationId="{35409318-B2D1-17B0-90A5-3255050D3D9E}"/>
          </ac:grpSpMkLst>
        </pc:grpChg>
        <pc:grpChg chg="mod">
          <ac:chgData name="Richard Peng" userId="9a3a89ac-6dd8-4a6b-97d3-85a7a6a6f053" providerId="ADAL" clId="{7EE1FA14-7B1B-4567-9030-DC4CAAE2CD68}" dt="2026-09-24T04:04:36.140" v="608"/>
          <ac:grpSpMkLst>
            <pc:docMk/>
            <pc:sldMk cId="4144689610" sldId="324"/>
            <ac:grpSpMk id="13" creationId="{BC28D832-036D-57DE-C03B-E927C1D8304E}"/>
          </ac:grpSpMkLst>
        </pc:grpChg>
        <pc:grpChg chg="mod">
          <ac:chgData name="Richard Peng" userId="9a3a89ac-6dd8-4a6b-97d3-85a7a6a6f053" providerId="ADAL" clId="{7EE1FA14-7B1B-4567-9030-DC4CAAE2CD68}" dt="2026-09-24T04:04:40.979" v="612"/>
          <ac:grpSpMkLst>
            <pc:docMk/>
            <pc:sldMk cId="4144689610" sldId="324"/>
            <ac:grpSpMk id="16" creationId="{CB416F91-82B7-4DFB-E985-1AB40511A39A}"/>
          </ac:grpSpMkLst>
        </pc:grpChg>
        <pc:picChg chg="add mod">
          <ac:chgData name="Richard Peng" userId="9a3a89ac-6dd8-4a6b-97d3-85a7a6a6f053" providerId="ADAL" clId="{7EE1FA14-7B1B-4567-9030-DC4CAAE2CD68}" dt="2026-09-24T04:02:13.171" v="557" actId="1076"/>
          <ac:picMkLst>
            <pc:docMk/>
            <pc:sldMk cId="4144689610" sldId="324"/>
            <ac:picMk id="5" creationId="{F41218F6-0C5E-3D35-7CA1-19A85C6C25D6}"/>
          </ac:picMkLst>
        </pc:picChg>
        <pc:inkChg chg="mod">
          <ac:chgData name="Richard Peng" userId="9a3a89ac-6dd8-4a6b-97d3-85a7a6a6f053" providerId="ADAL" clId="{7EE1FA14-7B1B-4567-9030-DC4CAAE2CD68}" dt="2026-09-24T04:04:21.231" v="602"/>
          <ac:inkMkLst>
            <pc:docMk/>
            <pc:sldMk cId="4144689610" sldId="324"/>
            <ac:inkMk id="8" creationId="{441A82F7-B483-2C3A-0F29-5B6E32C61C10}"/>
          </ac:inkMkLst>
        </pc:inkChg>
        <pc:inkChg chg="mod">
          <ac:chgData name="Richard Peng" userId="9a3a89ac-6dd8-4a6b-97d3-85a7a6a6f053" providerId="ADAL" clId="{7EE1FA14-7B1B-4567-9030-DC4CAAE2CD68}" dt="2026-09-24T04:04:21.231" v="602"/>
          <ac:inkMkLst>
            <pc:docMk/>
            <pc:sldMk cId="4144689610" sldId="324"/>
            <ac:inkMk id="9" creationId="{4C3DEDB2-85EF-8637-81D9-07B1D23A984C}"/>
          </ac:inkMkLst>
        </pc:inkChg>
        <pc:inkChg chg="add del mod">
          <ac:chgData name="Richard Peng" userId="9a3a89ac-6dd8-4a6b-97d3-85a7a6a6f053" providerId="ADAL" clId="{7EE1FA14-7B1B-4567-9030-DC4CAAE2CD68}" dt="2026-09-24T04:04:37.177" v="609" actId="9405"/>
          <ac:inkMkLst>
            <pc:docMk/>
            <pc:sldMk cId="4144689610" sldId="324"/>
            <ac:inkMk id="11" creationId="{E10D3279-B559-FEFD-F52A-71F90B8BFCFC}"/>
          </ac:inkMkLst>
        </pc:inkChg>
        <pc:inkChg chg="add del mod">
          <ac:chgData name="Richard Peng" userId="9a3a89ac-6dd8-4a6b-97d3-85a7a6a6f053" providerId="ADAL" clId="{7EE1FA14-7B1B-4567-9030-DC4CAAE2CD68}" dt="2026-09-24T04:04:36.140" v="608"/>
          <ac:inkMkLst>
            <pc:docMk/>
            <pc:sldMk cId="4144689610" sldId="324"/>
            <ac:inkMk id="12" creationId="{D8D57EFD-3703-739E-167F-7ED710C707BD}"/>
          </ac:inkMkLst>
        </pc:inkChg>
        <pc:inkChg chg="add mod">
          <ac:chgData name="Richard Peng" userId="9a3a89ac-6dd8-4a6b-97d3-85a7a6a6f053" providerId="ADAL" clId="{7EE1FA14-7B1B-4567-9030-DC4CAAE2CD68}" dt="2026-09-24T04:04:40.979" v="612"/>
          <ac:inkMkLst>
            <pc:docMk/>
            <pc:sldMk cId="4144689610" sldId="324"/>
            <ac:inkMk id="14" creationId="{7F2093B1-3C5A-5429-7AF5-A80CDD33DDE4}"/>
          </ac:inkMkLst>
        </pc:inkChg>
        <pc:inkChg chg="add mod">
          <ac:chgData name="Richard Peng" userId="9a3a89ac-6dd8-4a6b-97d3-85a7a6a6f053" providerId="ADAL" clId="{7EE1FA14-7B1B-4567-9030-DC4CAAE2CD68}" dt="2026-09-24T04:04:40.979" v="612"/>
          <ac:inkMkLst>
            <pc:docMk/>
            <pc:sldMk cId="4144689610" sldId="324"/>
            <ac:inkMk id="15" creationId="{71CCC107-ADCD-74BB-14FB-38927C09F034}"/>
          </ac:inkMkLst>
        </pc:inkChg>
      </pc:sldChg>
      <pc:sldChg chg="addSp delSp modSp new mod">
        <pc:chgData name="Richard Peng" userId="9a3a89ac-6dd8-4a6b-97d3-85a7a6a6f053" providerId="ADAL" clId="{7EE1FA14-7B1B-4567-9030-DC4CAAE2CD68}" dt="2026-09-24T04:06:54.158" v="663"/>
        <pc:sldMkLst>
          <pc:docMk/>
          <pc:sldMk cId="1286435999" sldId="325"/>
        </pc:sldMkLst>
        <pc:spChg chg="del">
          <ac:chgData name="Richard Peng" userId="9a3a89ac-6dd8-4a6b-97d3-85a7a6a6f053" providerId="ADAL" clId="{7EE1FA14-7B1B-4567-9030-DC4CAAE2CD68}" dt="2026-09-24T04:06:43.047" v="656" actId="478"/>
          <ac:spMkLst>
            <pc:docMk/>
            <pc:sldMk cId="1286435999" sldId="325"/>
            <ac:spMk id="2" creationId="{7DF9FC5C-0076-4578-9E9F-8144E2C7C87A}"/>
          </ac:spMkLst>
        </pc:spChg>
        <pc:spChg chg="del">
          <ac:chgData name="Richard Peng" userId="9a3a89ac-6dd8-4a6b-97d3-85a7a6a6f053" providerId="ADAL" clId="{7EE1FA14-7B1B-4567-9030-DC4CAAE2CD68}" dt="2026-09-24T04:06:43.047" v="656" actId="478"/>
          <ac:spMkLst>
            <pc:docMk/>
            <pc:sldMk cId="1286435999" sldId="325"/>
            <ac:spMk id="3" creationId="{9FC4CA15-FDBE-2B22-D9B8-3B7628F41C32}"/>
          </ac:spMkLst>
        </pc:spChg>
        <pc:spChg chg="add mod">
          <ac:chgData name="Richard Peng" userId="9a3a89ac-6dd8-4a6b-97d3-85a7a6a6f053" providerId="ADAL" clId="{7EE1FA14-7B1B-4567-9030-DC4CAAE2CD68}" dt="2026-09-24T04:06:54.158" v="663"/>
          <ac:spMkLst>
            <pc:docMk/>
            <pc:sldMk cId="1286435999" sldId="325"/>
            <ac:spMk id="6" creationId="{0931470B-E2BD-447E-C5EC-921E76E96DD7}"/>
          </ac:spMkLst>
        </pc:spChg>
        <pc:picChg chg="add mod">
          <ac:chgData name="Richard Peng" userId="9a3a89ac-6dd8-4a6b-97d3-85a7a6a6f053" providerId="ADAL" clId="{7EE1FA14-7B1B-4567-9030-DC4CAAE2CD68}" dt="2026-09-24T04:06:50.751" v="662" actId="1076"/>
          <ac:picMkLst>
            <pc:docMk/>
            <pc:sldMk cId="1286435999" sldId="325"/>
            <ac:picMk id="5" creationId="{E1CC06E9-0A66-334D-BB82-BE2456F81AAB}"/>
          </ac:picMkLst>
        </pc:picChg>
      </pc:sldChg>
      <pc:sldChg chg="modSp add mod">
        <pc:chgData name="Richard Peng" userId="9a3a89ac-6dd8-4a6b-97d3-85a7a6a6f053" providerId="ADAL" clId="{7EE1FA14-7B1B-4567-9030-DC4CAAE2CD68}" dt="2026-09-24T04:59:23.485" v="738" actId="20577"/>
        <pc:sldMkLst>
          <pc:docMk/>
          <pc:sldMk cId="2502978326" sldId="326"/>
        </pc:sldMkLst>
        <pc:spChg chg="mod">
          <ac:chgData name="Richard Peng" userId="9a3a89ac-6dd8-4a6b-97d3-85a7a6a6f053" providerId="ADAL" clId="{7EE1FA14-7B1B-4567-9030-DC4CAAE2CD68}" dt="2026-09-24T04:59:08.240" v="732" actId="6549"/>
          <ac:spMkLst>
            <pc:docMk/>
            <pc:sldMk cId="2502978326" sldId="326"/>
            <ac:spMk id="3" creationId="{CE8C61DC-DA36-9F0A-3C95-26CF319819D0}"/>
          </ac:spMkLst>
        </pc:spChg>
        <pc:spChg chg="mod">
          <ac:chgData name="Richard Peng" userId="9a3a89ac-6dd8-4a6b-97d3-85a7a6a6f053" providerId="ADAL" clId="{7EE1FA14-7B1B-4567-9030-DC4CAAE2CD68}" dt="2026-09-24T04:59:23.485" v="738" actId="20577"/>
          <ac:spMkLst>
            <pc:docMk/>
            <pc:sldMk cId="2502978326" sldId="326"/>
            <ac:spMk id="7" creationId="{00000000-0000-0000-0000-000000000000}"/>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20:38:44.157"/>
    </inkml:context>
    <inkml:brush xml:id="br0">
      <inkml:brushProperty name="width" value="0.035" units="cm"/>
      <inkml:brushProperty name="height" value="0.035" units="cm"/>
      <inkml:brushProperty name="color" value="#E71224"/>
    </inkml:brush>
  </inkml:definitions>
  <inkml:trace contextRef="#ctx0" brushRef="#br0">0 5832 24575,'515'-21'0,"3"-12"0,140-18 0,-487 26 0,313-7 0,-438 34 0,-1-3 0,1-1 0,0-3 0,-1-1 0,73-20 0,-47 2 0,-5 0 0,1 4 0,123-21 0,-102 29 0,-1-4 0,0-4 0,86-32 0,-103 31 0,0 3 0,133-15 0,-155 24 0,-2-2 0,1-2 0,-2-3 0,52-24 0,57-19 0,-29 19 0,322-114 0,-344 111 0,-43 16 0,88-26 0,-96 36 0,-1-3 0,82-44 0,18-8 0,318-104 0,6-2 0,-77 15 0,157-71 0,-200 68 0,153-62 0,-348 169 0,161-65 0,622-244 0,-468 181 0,-91 32 0,-141 69 0,638-249 0,-684 248 0,522-239 0,-336 144 0,-66 49 0,-215 94 0,167-57 0,-61 24 0,210-68 0,97-29 0,-126 44 0,-189 63 0,62-7 0,8-2 0,387-111 0,-403 116 0,-202 52 0,-1-3 0,0-3 0,-2-1 0,0-2 0,-2-3 0,47-33 0,-59 32 0,-2-2 0,32-35 0,7-7 0,-34 38-1365,-2 2-5461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20:38:45.812"/>
    </inkml:context>
    <inkml:brush xml:id="br0">
      <inkml:brushProperty name="width" value="0.035" units="cm"/>
      <inkml:brushProperty name="height" value="0.035" units="cm"/>
      <inkml:brushProperty name="color" value="#E71224"/>
    </inkml:brush>
  </inkml:definitions>
  <inkml:trace contextRef="#ctx0" brushRef="#br0">808 1 24575,'-7'1'0,"0"0"0,-1 1 0,1 0 0,0 0 0,0 1 0,0 0 0,0 0 0,1 0 0,-1 1 0,-7 6 0,-18 9 0,-27 15 0,0 3 0,-102 87 0,76-56 0,-38 21 0,-45 37 0,164-123 0,1 0 0,0 0 0,-1 0 0,1 0 0,0 1 0,1-1 0,-1 1 0,1 0 0,0 0 0,0 0 0,-3 5 0,5-7 0,0 0 0,0 0 0,0-1 0,0 1 0,0 0 0,0 0 0,0-1 0,1 1 0,-1 0 0,1-1 0,-1 1 0,1 0 0,0-1 0,-1 1 0,1-1 0,0 1 0,0-1 0,0 1 0,0-1 0,0 0 0,1 0 0,-1 1 0,0-1 0,0 0 0,1 0 0,-1 0 0,1 0 0,-1 0 0,1-1 0,1 2 0,59 28 11,1-3 0,0-3 0,2-2-1,70 13 1,51 18-1430,-140-39-5407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28:43.880"/>
    </inkml:context>
    <inkml:brush xml:id="br0">
      <inkml:brushProperty name="width" value="0.035" units="cm"/>
      <inkml:brushProperty name="height" value="0.035" units="cm"/>
      <inkml:brushProperty name="color" value="#E71224"/>
    </inkml:brush>
  </inkml:definitions>
  <inkml:trace contextRef="#ctx0" brushRef="#br0">0 480 24575,'21'-1'0,"0"-1"0,35-8 0,-4 1 0,594-58 0,-289 35 0,1387-63 0,-1516 98 0,891-3 0,-324-70 0,-297 1 0,719-6 0,-266 51 0,-583 10 0,1750 0 0,-1290 17 0,2957-3-2517,-2002 62 2517,-190 17 0,-731-59 782,-441 7 1050,-276-14-1929,1031 53 97,-1129-64 0,1 2 0,-1 1 0,-1 3 0,57 17 0,171 69 0,-191-60 0,-35-14 0,0-1 0,1-3 0,59 12 0,-2-7 0,81 10 0,-118-25 0,1 2 0,-2 3 0,1 3 0,79 29 0,-79-20 0,1-2 0,1-4 0,85 11 0,-69-17 0,-1 4 0,-1 3 0,159 57 0,-161-48-1365,-45-20-5461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28:44.687"/>
    </inkml:context>
    <inkml:brush xml:id="br0">
      <inkml:brushProperty name="width" value="0.035" units="cm"/>
      <inkml:brushProperty name="height" value="0.035" units="cm"/>
      <inkml:brushProperty name="color" value="#E71224"/>
    </inkml:brush>
  </inkml:definitions>
  <inkml:trace contextRef="#ctx0" brushRef="#br0">717 1 24575,'6'0'0,"1"1"0,0 1 0,-1-1 0,0 1 0,1 0 0,-1 1 0,0-1 0,0 1 0,0 0 0,0 1 0,-1-1 0,8 8 0,60 56 0,-71-65 0,241 286 0,-97-107 0,-85-100 0,-47-59 0,2 0 0,1-2 0,0 0 0,21 19 0,-27-29 0,0 1 0,-2 0 0,1 1 0,-1-1 0,12 24 0,-17-30 0,-1 1 0,0-1 0,-1 1 0,1 0 0,-1 0 0,0 0 0,-1 0 0,1 0 0,-1 0 0,0 1 0,-1-1 0,0 0 0,0 1 0,0-1 0,-2 11 0,-3-4 0,-1 0 0,-1 0 0,0 0 0,0-1 0,-2 0 0,1-1 0,-1 1 0,-1-2 0,0 1 0,-18 13 0,-3 0 0,-1-1 0,-61 32 0,-171 84 0,-412 235 0,391-187-1365,249-163-5461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32:44.255"/>
    </inkml:context>
    <inkml:brush xml:id="br0">
      <inkml:brushProperty name="width" value="0.035" units="cm"/>
      <inkml:brushProperty name="height" value="0.035" units="cm"/>
      <inkml:brushProperty name="color" value="#E71224"/>
    </inkml:brush>
  </inkml:definitions>
  <inkml:trace contextRef="#ctx0" brushRef="#br0">372 1270 24575,'0'-27'0,"-9"-26"0,-3-24 0,-8-24 0,-1-14 0,-6-5 0,1 9 0,6 6 0,-3 10 0,-7 5 0,3 8 0,4 9 0,-1 8 0,2 6 0,-4 13 0,-6 15 0,2 12-8191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32:44.928"/>
    </inkml:context>
    <inkml:brush xml:id="br0">
      <inkml:brushProperty name="width" value="0.035" units="cm"/>
      <inkml:brushProperty name="height" value="0.035" units="cm"/>
      <inkml:brushProperty name="color" value="#E71224"/>
    </inkml:brush>
  </inkml:definitions>
  <inkml:trace contextRef="#ctx0" brushRef="#br0">0 1230 24575,'1'-19'0,"1"1"0,1-1 0,9-32 0,2-14 0,9-66 0,27-194 0,40-125 0,-87 434 0,-1 7 0,1 0 0,0 1 0,0-1 0,0 1 0,1-1 0,0 1 0,1 0 0,0 1 0,0-1 0,1 1 0,8-9 0,-10 12 0,0 1 0,0 1 0,0-1 0,0 0 0,1 1 0,-1 0 0,1 0 0,-1 0 0,1 1 0,0-1 0,0 1 0,-1 0 0,1 1 0,0-1 0,0 1 0,0 0 0,0 0 0,0 0 0,0 1 0,0 0 0,0 0 0,7 2 0,29 12-166,-1 2 0,64 36 0,-78-39-701,21 12-5959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59:19.630"/>
    </inkml:context>
    <inkml:brush xml:id="br0">
      <inkml:brushProperty name="width" value="0.035" units="cm"/>
      <inkml:brushProperty name="height" value="0.035" units="cm"/>
      <inkml:brushProperty name="color" value="#E71224"/>
    </inkml:brush>
  </inkml:definitions>
  <inkml:trace contextRef="#ctx0" brushRef="#br0">2467 0 24575,'-9'1'0,"0"0"0,0 0 0,0 1 0,0 1 0,0-1 0,0 1 0,1 1 0,-1 0 0,1 0 0,0 0 0,-12 10 0,7-6 0,-946 622 0,912-592 0,1 2 0,-68 77 0,-62 103 0,88-106 0,21-23 0,5 2 0,3 3 0,-66 150 0,-130 271 0,227-455 0,-37 121 0,55-152 0,-1-1 0,-2 0 0,-29 48 0,28-54 0,1 1 0,1 0 0,0 1 0,3 0 0,-12 46 0,14-34-273,-1-1 0,-2 0 0,-2 0 0,-26 56 0,23-63-6553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59:20.790"/>
    </inkml:context>
    <inkml:brush xml:id="br0">
      <inkml:brushProperty name="width" value="0.035" units="cm"/>
      <inkml:brushProperty name="height" value="0.035" units="cm"/>
      <inkml:brushProperty name="color" value="#E71224"/>
    </inkml:brush>
  </inkml:definitions>
  <inkml:trace contextRef="#ctx0" brushRef="#br0">5272 1 24575,'-2'7'0,"0"0"0,0 0 0,-1 0 0,0 0 0,0 0 0,0 0 0,-1-1 0,0 0 0,0 0 0,-1 0 0,1 0 0,-1-1 0,-9 8 0,-2 4 0,-413 438 0,-227 138 0,449-427 0,-8-8 0,-360 199 0,398-262 0,-5-7 0,-310 103 0,289-130 0,-3-8 0,-2-10 0,-229 19 0,-225 27 0,353-41 0,261-41-455,1 2 0,-61 19 0,72-15-6371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4:59:23.424"/>
    </inkml:context>
    <inkml:brush xml:id="br0">
      <inkml:brushProperty name="width" value="0.035" units="cm"/>
      <inkml:brushProperty name="height" value="0.035" units="cm"/>
      <inkml:brushProperty name="color" value="#E71224"/>
    </inkml:brush>
  </inkml:definitions>
  <inkml:trace contextRef="#ctx0" brushRef="#br0">5642 2 24575,'-386'-2'0,"-423"6"0,738 0 0,-1 4 0,-97 23 0,-132 55 0,265-74 0,1 1 0,0 2 0,1 2 0,0 1 0,2 1 0,0 2 0,2 1 0,0 2 0,1 0 0,2 2 0,0 2 0,2 0 0,1 1 0,-21 35 0,-184 339 0,185-308 0,4 2 0,-39 144 0,47-136 0,-52 112 0,-4 10 0,-23 64 0,71-174 0,-5-3 0,-79 146 0,85-196 0,-2-1 0,-3-3 0,-78 83 0,-177 149 0,149-151 0,93-87 0,-1 1 0,-91 109 0,30-13 0,82-102 0,-1-1 0,-3-2 0,-1-2 0,-53 42 0,-159 136 0,203-171 0,2 3 0,-71 98 0,-25 34 0,72-98 0,-31 35 0,-63 84 0,121-135 24,-34 47-1413,57-89-5437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01:47.501"/>
    </inkml:context>
    <inkml:brush xml:id="br0">
      <inkml:brushProperty name="width" value="0.035" units="cm"/>
      <inkml:brushProperty name="height" value="0.035" units="cm"/>
      <inkml:brushProperty name="color" value="#E71224"/>
    </inkml:brush>
  </inkml:definitions>
  <inkml:trace contextRef="#ctx0" brushRef="#br0">3122 3789 24575,'-2'-22'0,"-1"1"0,-1 0 0,-1 1 0,0-1 0,-1 1 0,-2 0 0,0 0 0,-15-26 0,-19-49 0,14 4 0,-17-105 0,-18-61 0,-11-10 0,69 244 0,-1 0 0,-1 0 0,0 1 0,-2 0 0,-1 0 0,-1 1 0,-1 0 0,-19-25 0,20 29 0,0 0 0,1-1 0,0 0 0,2-1 0,0 0 0,-6-23 0,-24-54 0,-93-171 0,117 242 0,-31-43 0,-8-12 0,-23-44 0,-13-24 0,67 113 0,-1 1 0,-1 1 0,-2 1 0,-58-56 0,21 24 0,-33-32 0,-35-39 0,95 98 0,-2 1 0,-1 1 0,-2 3 0,-45-29 0,-20-14 0,-23-18 0,-231-124 0,47 67 0,275 133 0,-41-25 0,53 26 0,-1 2 0,0 1 0,-50-17 0,-5 6-682,-93-40-1,134 46-6143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01:48.225"/>
    </inkml:context>
    <inkml:brush xml:id="br0">
      <inkml:brushProperty name="width" value="0.035" units="cm"/>
      <inkml:brushProperty name="height" value="0.035" units="cm"/>
      <inkml:brushProperty name="color" value="#E71224"/>
    </inkml:brush>
  </inkml:definitions>
  <inkml:trace contextRef="#ctx0" brushRef="#br0">849 0 24575,'-152'67'0,"42"-21"0,-134 57 0,-31 15 0,271-117 0,-3 3 0,0-1 0,-1 1 0,2 0 0,-1 0 0,0 0 0,-5 7 0,11-10 0,0 0 0,0 0 0,0 0 0,1 0 0,-1 0 0,0 1 0,1-1 0,-1 0 0,0 0 0,1 1 0,0-1 0,-1 0 0,1 1 0,0-1 0,0 1 0,0-1 0,0 0 0,0 1 0,0-1 0,0 1 0,0-1 0,0 0 0,1 1 0,-1-1 0,1 0 0,-1 1 0,1-1 0,-1 0 0,1 0 0,0 1 0,-1-1 0,1 0 0,0 0 0,0 0 0,0 0 0,0 0 0,0 0 0,0 0 0,0 0 0,1-1 0,0 2 0,34 26 0,48 30 0,-43-32 0,37 32 0,-40-25 0,-2 2 0,-1 1 0,-2 2 0,-1 1 0,-2 1 0,-2 2 0,-2 1 0,-2 1 0,35 87 0,-14-6-1365,-26-81-5461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21:50.356"/>
    </inkml:context>
    <inkml:brush xml:id="br0">
      <inkml:brushProperty name="width" value="0.035" units="cm"/>
      <inkml:brushProperty name="height" value="0.035" units="cm"/>
      <inkml:brushProperty name="color" value="#E71224"/>
    </inkml:brush>
  </inkml:definitions>
  <inkml:trace contextRef="#ctx0" brushRef="#br0">2201 5085 24575,'2'-3'0,"-1"0"0,1 0 0,-1 1 0,1-1 0,0 1 0,0-1 0,0 1 0,0 0 0,0 0 0,0 0 0,1 0 0,-1 0 0,1 0 0,0 1 0,2-2 0,5-4 0,33-25 0,-1-2 0,-2-1 0,66-77 0,-93 94 0,-1-2 0,-1 1 0,15-40 0,19-31 0,-19 47 0,-2-1 0,27-68 0,12-67 0,-28 64 0,-15 58 0,-3-1 0,-2 0 0,-3-1 0,5-75 0,-16-206 0,-3 178 0,0 109 0,-2 1 0,-2-1 0,-23-86 0,-63-151 0,89 280 0,-39-92 0,-4 2 0,-70-111 0,62 116 0,-14-16 0,-6 3 0,-4 3 0,-5 4 0,-112-106 0,-456-356-262,510 449-606,-48-32-1609,68 55 889,-125-122-1,200 166 2056,11 10 796,-1 1 1,-2 1-1,-1 3 1,-77-50-1,48 41-1263,51 29 0,0 1 0,-1 1 0,0 0 0,-1 2 0,0 0 0,-25-6 0,-5 5-1365,5 4-5461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8:58.181"/>
    </inkml:context>
    <inkml:brush xml:id="br0">
      <inkml:brushProperty name="width" value="0.035" units="cm"/>
      <inkml:brushProperty name="height" value="0.035" units="cm"/>
      <inkml:brushProperty name="color" value="#E71224"/>
    </inkml:brush>
  </inkml:definitions>
  <inkml:trace contextRef="#ctx0" brushRef="#br0">631 1 24575,'-159'150'0,"-65"68"0,188-179 0,2 3 0,2 0 0,-48 84 0,69-104 0,1 1 0,0 0 0,2 1 0,1 0 0,-8 44 0,14-59 0,-1 1 0,1 0 0,1 0 0,-1 0 0,2 0 0,-1 0 0,2 0 0,-1 0 0,1-1 0,1 1 0,-1-1 0,2 1 0,-1-1 0,1 0 0,1 0 0,10 15 0,-9-17 0,0-1 0,1-1 0,0 1 0,0-1 0,0-1 0,1 1 0,0-1 0,-1 0 0,2-1 0,-1 0 0,0 0 0,0-1 0,1 0 0,16 2 0,11-1 0,0-1 0,45-4 0,-58 1 0,-9 1 0,1 0 0,0-1 0,-1-1 0,1 0 0,-1-1 0,1-1 0,-1 0 0,0-1 0,0 0 0,-1-1 0,0-1 0,0 0 0,0-1 0,-1 0 0,0-1 0,-1 0 0,0-1 0,0 0 0,-1-1 0,14-18 0,13-22 0,-3-2 0,45-90 0,-68 119 0,-1-1 0,-1 0 0,-2-1 0,0 0 0,-2 0 0,0 0 0,-2-1 0,-1 1 0,-2-1 0,-2-30 0,2 50-57,-1 1 0,0 0 1,0 0-1,0 0 0,-1 0 0,0 0 0,0 0 0,-1 0 0,1 1 0,-1-1 0,-1 1 1,1 0-1,-1 0 0,0 0 0,0 0 0,0 0 0,0 1 0,-1 0 0,0 0 1,0 0-1,0 1 0,0-1 0,-7-2 0,-32-11-6769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2.247"/>
    </inkml:context>
    <inkml:brush xml:id="br0">
      <inkml:brushProperty name="width" value="0.035" units="cm"/>
      <inkml:brushProperty name="height" value="0.035" units="cm"/>
      <inkml:brushProperty name="color" value="#E71224"/>
    </inkml:brush>
  </inkml:definitions>
  <inkml:trace contextRef="#ctx0" brushRef="#br0">1155 596 24575,'0'3'0,"1"0"0,-1-1 0,1 1 0,0 0 0,0-1 0,0 1 0,0-1 0,0 1 0,0-1 0,1 0 0,2 4 0,9 18 0,-3 4 0,-2 1 0,-1 0 0,-2 0 0,3 43 0,-5 121 0,-5-149 0,-3-1 0,-1 0 0,-3-1 0,-1 0 0,-2 0 0,-2-1 0,-2 0 0,-1-1 0,-2-2 0,-2 1 0,-2-2 0,-1-1 0,-1-1 0,-38 39 0,51-61 0,-111 120 0,102-113 0,-1-1 0,0 0 0,-2-2 0,-29 16 0,45-28 0,0-1 0,-1 0 0,1 0 0,-1-1 0,0 0 0,0-1 0,-1 0 0,1 0 0,-19 0 0,22-3 0,-1 1 0,0-1 0,0-1 0,1 1 0,-1-1 0,0-1 0,1 1 0,0-1 0,0 0 0,0 0 0,0-1 0,0 0 0,0 0 0,-7-7 0,-7-9 0,1-1 0,1 0 0,0-1 0,2-1 0,1-1 0,0 0 0,-18-47 0,8 10 0,3-2 0,-16-80 0,27 93 0,3-1 0,2 0 0,2 0 0,3 0 0,2-1 0,2 1 0,2 0 0,2 0 0,3 1 0,25-76 0,-20 76 0,-10 30 0,0 0 0,2 1 0,0 0 0,1 0 0,1 1 0,1 0 0,0 1 0,23-30 0,14 4 0,-36 34 0,-1 1 0,0-2 0,0 0 0,-1 0 0,0 0 0,-1-1 0,0-1 0,-1 1 0,10-23 0,-9 5 0,-1 0 0,-1-1 0,-2 0 0,-1 0 0,-2 0 0,-2-42 0,1 71 0,0-11 0,0 1 0,-1 0 0,-1-1 0,0 1 0,-3-13 0,4 22 0,1 0 0,-1 0 0,0 0 0,0 0 0,0 0 0,1 1 0,-1-1 0,-1 0 0,1 1 0,0-1 0,0 0 0,-1 1 0,1 0 0,-1-1 0,1 1 0,-1 0 0,1 0 0,-1 0 0,0 0 0,0 0 0,1 0 0,-1 0 0,0 1 0,0-1 0,0 1 0,0-1 0,0 1 0,0 0 0,0-1 0,0 1 0,0 0 0,0 1 0,0-1 0,0 0 0,0 0 0,0 1 0,-3 0 0,-4 3 0,1 1 0,-1-1 0,1 1 0,-1 1 0,2 0 0,-1 0 0,1 0 0,-1 1 0,-11 15 0,0-2 0,-29 33 0,-61 87 0,59-73 0,35-46 0,-13 14 0,3 1 0,-29 53 0,49-80 0,0 1 0,1-1 0,0 1 0,0 0 0,1 0 0,1 1 0,-1-1 0,2 1 0,-1-1 0,2 1 0,-1-1 0,2 1 0,-1-1 0,1 1 0,4 15 0,-3-20 0,1 0 0,-1-1 0,1 1 0,1-1 0,-1 0 0,1 0 0,0 0 0,0 0 0,0 0 0,1-1 0,7 6 0,66 40 0,-44-29 0,68 42 0,-2 5 0,-4 4 0,-3 4 0,110 118 0,-84-70 0,36 41 0,-126-127-345,36 60 0,-56-83-330,24 38-6151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2.819"/>
    </inkml:context>
    <inkml:brush xml:id="br0">
      <inkml:brushProperty name="width" value="0.035" units="cm"/>
      <inkml:brushProperty name="height" value="0.035" units="cm"/>
      <inkml:brushProperty name="color" value="#E71224"/>
    </inkml:brush>
  </inkml:definitions>
  <inkml:trace contextRef="#ctx0" brushRef="#br0">1 0 24575,'0'35'0,"0"35"0,0 41 0,0 24 0,0 13 0,0-7 0,0-16 0,0-17 0,0-16 0,0-11 0,0-9 0,0-15-8191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3.644"/>
    </inkml:context>
    <inkml:brush xml:id="br0">
      <inkml:brushProperty name="width" value="0.035" units="cm"/>
      <inkml:brushProperty name="height" value="0.035" units="cm"/>
      <inkml:brushProperty name="color" value="#E71224"/>
    </inkml:brush>
  </inkml:definitions>
  <inkml:trace contextRef="#ctx0" brushRef="#br0">1 1 24575,'23'0'0,"20"0"0,25 0 0,37 0 0,12 0 0,20 0 0,0 0 0,-1 0 0,-11 0 0,-39 0 0,-35 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4.175"/>
    </inkml:context>
    <inkml:brush xml:id="br0">
      <inkml:brushProperty name="width" value="0.035" units="cm"/>
      <inkml:brushProperty name="height" value="0.035" units="cm"/>
      <inkml:brushProperty name="color" value="#E71224"/>
    </inkml:brush>
  </inkml:definitions>
  <inkml:trace contextRef="#ctx0" brushRef="#br0">0 72 24575,'12'0'0,"15"0"0,27 0 0,15-12 0,8-3 0,3 0 0,-1 3 0,-2 4 0,-3 2 0,-1 4 0,-3 1 0,-12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5.187"/>
    </inkml:context>
    <inkml:brush xml:id="br0">
      <inkml:brushProperty name="width" value="0.035" units="cm"/>
      <inkml:brushProperty name="height" value="0.035" units="cm"/>
      <inkml:brushProperty name="color" value="#E71224"/>
    </inkml:brush>
  </inkml:definitions>
  <inkml:trace contextRef="#ctx0" brushRef="#br0">140 1 24575,'0'10'0,"-2"1"0,0 0 0,0-1 0,0 1 0,-8 17 0,-1 2 0,-72 285 0,73-258 0,1 0 0,4 0 0,2 99 0,3-147 0,0 0 0,1 1 0,0-1 0,0 0 0,1 0 0,1 0 0,0 0 0,0 0 0,0-1 0,1 1 0,0-1 0,1 0 0,0 0 0,0-1 0,1 1 0,0-1 0,0 0 0,0-1 0,1 1 0,0-1 0,1-1 0,-1 1 0,1-1 0,0-1 0,0 1 0,1-2 0,-1 1 0,1-1 0,0 0 0,0 0 0,0-1 0,0-1 0,11 1 0,10 3 0,1-3 0,-1 0 0,1-2 0,53-7 0,-71 5 0,0 0 0,0-1 0,0-1 0,-1 0 0,0-1 0,1 0 0,-1-1 0,-1-1 0,1 0 0,-1 0 0,-1-1 0,1 0 0,11-13 0,-11 9 0,0-1 0,0-1 0,-2 0 0,0 0 0,0-1 0,-2 0 0,0 0 0,9-28 0,-9 16 0,-1-1 0,-2 1 0,0-1 0,-1-41 0,-3 59 0,-9-324 0,9 327-45,-1 1-1,0-1 1,-1 1-1,1-1 1,-1 1-1,-1 0 1,1-1-1,-1 1 1,0 0-1,0 1 1,-1-1-1,1 1 1,-2-1-1,1 1 1,0 0-1,-1 1 1,0-1-1,0 1 1,0 0-1,-1 0 1,1 0-1,-1 1 1,0 0-1,0 0 0,0 1 1,0-1-1,0 1 1,-1 0-1,-12-1 1,-32-5-6781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6.367"/>
    </inkml:context>
    <inkml:brush xml:id="br0">
      <inkml:brushProperty name="width" value="0.035" units="cm"/>
      <inkml:brushProperty name="height" value="0.035" units="cm"/>
      <inkml:brushProperty name="color" value="#E71224"/>
    </inkml:brush>
  </inkml:definitions>
  <inkml:trace contextRef="#ctx0" brushRef="#br0">1 54 24575,'23'0'0,"8"-12"0,10-3 0,10 0 0,8 3 0,6 15 0,3 19 0,-10 41 0,-14 32 0,-4 25 0,-8 14 0,-10 8 0,-8-9 0,-7-15 0,-5-15 0,-2-50 0,-1-33-8191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6.790"/>
    </inkml:context>
    <inkml:brush xml:id="br0">
      <inkml:brushProperty name="width" value="0.035" units="cm"/>
      <inkml:brushProperty name="height" value="0.035" units="cm"/>
      <inkml:brushProperty name="color" value="#E71224"/>
    </inkml:brush>
  </inkml:definitions>
  <inkml:trace contextRef="#ctx0" brushRef="#br0">892 0 24575,'-12'0'0,"-15"12"0,-15 15 0,-23 27 0,-2 27 0,-11 12 0,-5 24 0,-24 17 0,8 8 0,7 4 0,9-12 0,7-17 0,15-28-8191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7.269"/>
    </inkml:context>
    <inkml:brush xml:id="br0">
      <inkml:brushProperty name="width" value="0.035" units="cm"/>
      <inkml:brushProperty name="height" value="0.035" units="cm"/>
      <inkml:brushProperty name="color" value="#E71224"/>
    </inkml:brush>
  </inkml:definitions>
  <inkml:trace contextRef="#ctx0" brushRef="#br0">0 1 24575,'0'12'0,"0"26"0,0 20 0,0 22 0,0 10 0,0 1 0,0-3 0,0-5 0,12-52 0,3-31-8191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8.405"/>
    </inkml:context>
    <inkml:brush xml:id="br0">
      <inkml:brushProperty name="width" value="0.035" units="cm"/>
      <inkml:brushProperty name="height" value="0.035" units="cm"/>
      <inkml:brushProperty name="color" value="#E71224"/>
    </inkml:brush>
  </inkml:definitions>
  <inkml:trace contextRef="#ctx0" brushRef="#br0">5 351 24575,'-2'-58'0,"0"30"0,2 0 0,0 0 0,7-41 0,-6 62 0,1 1 0,-1 0 0,1-1 0,0 1 0,1 0 0,-1 0 0,1 0 0,0 0 0,1 1 0,-1-1 0,1 1 0,0 0 0,1 0 0,-1 1 0,1-1 0,0 1 0,0 0 0,1 0 0,10-6 0,-5 5 0,1 0 0,0 1 0,0 1 0,0 0 0,0 0 0,0 2 0,0-1 0,1 1 0,-1 1 0,1 0 0,-1 1 0,1 0 0,-1 1 0,21 6 0,-22-5 0,0 1 0,-1 0 0,0 1 0,0 0 0,0 0 0,-1 1 0,1 0 0,-1 1 0,-1 0 0,1 0 0,-1 1 0,0 0 0,-1 0 0,0 1 0,-1 0 0,11 18 0,-1 7 0,-2 2 0,-1 0 0,15 69 0,7 119 0,-6-30 0,-16-110 0,7 37 0,-16-107 0,-1-1 0,2 0 0,-1 0 0,2 0 0,0-1 0,9 15 0,-14-25 0,0-1 0,-1 1 0,1-1 0,0 0 0,0 0 0,0 1 0,0-1 0,0 0 0,0 0 0,0 0 0,1 0 0,-1 0 0,0 0 0,1 0 0,-1 0 0,0-1 0,1 1 0,-1 0 0,1-1 0,-1 0 0,1 1 0,-1-1 0,1 0 0,1 1 0,-1-2 0,0 0 0,0 0 0,-1 0 0,1 0 0,0-1 0,-1 1 0,1 0 0,-1-1 0,1 1 0,-1-1 0,0 0 0,0 1 0,0-1 0,0 0 0,0 0 0,0 1 0,0-1 0,0 0 0,0-2 0,19-73-1365,-6-13-5461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8.795"/>
    </inkml:context>
    <inkml:brush xml:id="br0">
      <inkml:brushProperty name="width" value="0.035" units="cm"/>
      <inkml:brushProperty name="height" value="0.035" units="cm"/>
      <inkml:brushProperty name="color" value="#E71224"/>
    </inkml:brush>
  </inkml:definitions>
  <inkml:trace contextRef="#ctx0" brushRef="#br0">705 1 24575,'-12'0'0,"-15"0"0,-15 12 0,-24 26 0,-12 20 0,-16 22 0,-4 22 0,15 4 0,21-3 0,10-8 0,2-9 0,10-18-8191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09.893"/>
    </inkml:context>
    <inkml:brush xml:id="br0">
      <inkml:brushProperty name="width" value="0.035" units="cm"/>
      <inkml:brushProperty name="height" value="0.035" units="cm"/>
      <inkml:brushProperty name="color" value="#E71224"/>
    </inkml:brush>
  </inkml:definitions>
  <inkml:trace contextRef="#ctx0" brushRef="#br0">8 38 24575,'0'-2'0,"0"1"0,1-1 0,-1 0 0,0 0 0,1 1 0,0-1 0,-1 1 0,1-1 0,0 0 0,0 1 0,0-1 0,0 1 0,0 0 0,0-1 0,0 1 0,0 0 0,0 0 0,1 0 0,-1-1 0,1 1 0,-1 1 0,1-1 0,-1 0 0,1 0 0,-1 1 0,1-1 0,0 0 0,-1 1 0,1 0 0,0-1 0,0 1 0,-1 0 0,1 0 0,0 0 0,-1 0 0,1 0 0,0 0 0,0 1 0,-1-1 0,1 1 0,0-1 0,-1 1 0,1-1 0,0 1 0,-1 0 0,1 0 0,-1 0 0,0 0 0,1 0 0,1 2 0,2 3 0,-1 1 0,1-1 0,-2 1 0,1 0 0,-1 0 0,0 0 0,0 0 0,-1 1 0,0-1 0,-1 1 0,1 0 0,-1-1 0,-1 1 0,1 0 0,-2 11 0,0 1 0,-1 0 0,0 0 0,-2 0 0,0-1 0,-7 20 0,3-20 0,-1 0 0,-16 25 0,17-32 0,1 1 0,0 1 0,1-1 0,0 1 0,-5 20 0,10-32 0,0 0 0,1 0 0,0 0 0,-1 0 0,1 0 0,0 0 0,0 0 0,0 1 0,0-1 0,1 0 0,-1 0 0,0 0 0,1 0 0,-1 0 0,1-1 0,0 1 0,0 0 0,0 0 0,0 0 0,0 0 0,0-1 0,0 1 0,3 2 0,-1-2 0,0 0 0,0 0 0,0-1 0,0 1 0,0-1 0,0 0 0,0 0 0,1 0 0,-1-1 0,0 1 0,0-1 0,1 1 0,3-1 0,5 0 0,0-1 0,0-1 0,0 1 0,-1-2 0,1 0 0,-1 0 0,13-6 0,38-26-84,-47 25 123,0 1 1,0 1 0,0 0 0,24-7-1,-34 14-117,0-1 1,1 1-1,-1 1 0,0-1 0,1 1 0,-1 0 0,0 0 0,0 0 1,1 1-1,-1 0 0,0 0 0,0 0 0,0 1 0,0 0 0,0 0 1,0 0-1,0 0 0,7 6 0,18 15-6748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21.587"/>
    </inkml:context>
    <inkml:brush xml:id="br0">
      <inkml:brushProperty name="width" value="0.035" units="cm"/>
      <inkml:brushProperty name="height" value="0.035" units="cm"/>
      <inkml:brushProperty name="color" value="#E71224"/>
    </inkml:brush>
  </inkml:definitions>
  <inkml:trace contextRef="#ctx0" brushRef="#br0">140 228 24575,'0'13'0,"1"-1"0,1 0 0,0 0 0,1 0 0,0-1 0,0 1 0,2 0 0,-1-1 0,1 0 0,1 0 0,0-1 0,1 1 0,0-1 0,0-1 0,1 1 0,0-2 0,1 1 0,0-1 0,0 0 0,1 0 0,0-1 0,0-1 0,1 0 0,0 0 0,0-1 0,0 0 0,1-1 0,-1-1 0,1 1 0,0-2 0,0 0 0,0 0 0,0-1 0,0-1 0,1 0 0,-1 0 0,0-1 0,13-3 0,-8-1 0,-1 0 0,0-1 0,-1-1 0,1 0 0,-1-1 0,0 0 0,-1-2 0,0 0 0,-1 0 0,0-1 0,0-1 0,-1 0 0,-1 0 0,16-23 0,-24 30 0,0 0 0,-1 1 0,0-1 0,1 0 0,-2 0 0,1 0 0,0 0 0,-1 0 0,0-1 0,-1 1 0,1 0 0,-1 0 0,0-1 0,0 1 0,0 0 0,-1-1 0,0 1 0,0 0 0,0 0 0,-1 0 0,1-1 0,-1 2 0,-1-1 0,1 0 0,-1 0 0,0 1 0,0-1 0,0 1 0,0 0 0,-1 0 0,1 0 0,-1 1 0,-8-6 0,-12-10 0,-1 2 0,-1 0 0,-1 2 0,-48-20 0,41 20 0,14 5 0,0 2 0,0 0 0,-1 1 0,-42-8 0,51 14 0,0 0 0,0 0 0,1 2 0,-1-1 0,0 1 0,0 1 0,1 0 0,-1 1 0,1 0 0,-22 9 0,-61 39-371,73-38-623,-30 17-5832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22.337"/>
    </inkml:context>
    <inkml:brush xml:id="br0">
      <inkml:brushProperty name="width" value="0.035" units="cm"/>
      <inkml:brushProperty name="height" value="0.035" units="cm"/>
      <inkml:brushProperty name="color" value="#E71224"/>
    </inkml:brush>
  </inkml:definitions>
  <inkml:trace contextRef="#ctx0" brushRef="#br0">144 0 24575,'0'12'0,"-12"15"0,-4 15 0,-10 0 0,-2 5 0,5 6 0,6 6 0,6 4 0,4 3 0,4 2 0,3 13 0,0 5 0,2-13-8191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23.284"/>
    </inkml:context>
    <inkml:brush xml:id="br0">
      <inkml:brushProperty name="width" value="0.035" units="cm"/>
      <inkml:brushProperty name="height" value="0.035" units="cm"/>
      <inkml:brushProperty name="color" value="#E71224"/>
    </inkml:brush>
  </inkml:definitions>
  <inkml:trace contextRef="#ctx0" brushRef="#br0">1 68 24575,'11'0'0,"17"0"0,14 0 0,12-12 0,8-3 0,6 0 0,2 3 0,2 4 0,-1 2 0,-11 15 0,-28 6 0,-20-1-8191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23.751"/>
    </inkml:context>
    <inkml:brush xml:id="br0">
      <inkml:brushProperty name="width" value="0.035" units="cm"/>
      <inkml:brushProperty name="height" value="0.035" units="cm"/>
      <inkml:brushProperty name="color" value="#E71224"/>
    </inkml:brush>
  </inkml:definitions>
  <inkml:trace contextRef="#ctx0" brushRef="#br0">0 43 24575,'12'0'0,"15"0"0,15 0 0,12 0 0,8 0 0,6 0 0,3 0 0,12 0 0,4 0 0,-1 0 0,-15-12 0,-8-4 0,-15 2-8191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24.726"/>
    </inkml:context>
    <inkml:brush xml:id="br0">
      <inkml:brushProperty name="width" value="0.035" units="cm"/>
      <inkml:brushProperty name="height" value="0.035" units="cm"/>
      <inkml:brushProperty name="color" value="#E71224"/>
    </inkml:brush>
  </inkml:definitions>
  <inkml:trace contextRef="#ctx0" brushRef="#br0">1 1 24575,'11'11'0,"5"17"0,10 2 0,2 8 0,-5 10 0,-6 8 0,-5 17 0,-6 9 0,-3 2 0,-3-2 0,0-3 0,-1-4 0,-1-2 0,1-2 0,12-13 0,4-6 0,0-10-8191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0.756"/>
    </inkml:context>
    <inkml:brush xml:id="br0">
      <inkml:brushProperty name="width" value="0.035" units="cm"/>
      <inkml:brushProperty name="height" value="0.035" units="cm"/>
      <inkml:brushProperty name="color" value="#E71224"/>
    </inkml:brush>
  </inkml:definitions>
  <inkml:trace contextRef="#ctx0" brushRef="#br0">0 359 24575,'2'6'0,"-1"0"0,1 0 0,0 0 0,1 0 0,-1 0 0,1 0 0,0-1 0,0 1 0,1-1 0,0 0 0,0 0 0,0 0 0,9 8 0,8 10 0,21 33 0,-22-28 0,34 37 0,-46-56 0,1-1 0,0 0 0,0-1 0,1 0 0,0-1 0,0 0 0,1 0 0,13 4 0,-7-3 0,1-2 0,0 0 0,0-1 0,0-1 0,0-1 0,1 0 0,-1-2 0,1 0 0,-1-1 0,25-4 0,-34 4 0,0-1 0,-1-1 0,1 1 0,-1-1 0,0-1 0,0 1 0,0-2 0,0 1 0,0-1 0,-1 0 0,0 0 0,0-1 0,0 0 0,-1 0 0,0-1 0,0 0 0,-1 0 0,0 0 0,0-1 0,0 1 0,-1-1 0,0 0 0,3-11 0,-2-1 0,-1 0 0,-1 0 0,-1 0 0,0 0 0,-2 0 0,0-1 0,-1 1 0,-5-21 0,-37-162 0,41 195 0,0 0 0,0 0 0,-1 0 0,0 0 0,0 0 0,-1 1 0,0 0 0,-1-1 0,1 1 0,-1 1 0,-1-1 0,1 1 0,-1 0 0,0 0 0,-1 1 0,1-1 0,-1 1 0,0 1 0,0-1 0,0 1 0,-1 1 0,0-1 0,0 1 0,0 1 0,0 0 0,-12-3 0,-20 1-455,1 1 0,-80 5 0,58 2-6371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1.797"/>
    </inkml:context>
    <inkml:brush xml:id="br0">
      <inkml:brushProperty name="width" value="0.035" units="cm"/>
      <inkml:brushProperty name="height" value="0.035" units="cm"/>
      <inkml:brushProperty name="color" value="#E71224"/>
    </inkml:brush>
  </inkml:definitions>
  <inkml:trace contextRef="#ctx0" brushRef="#br0">88 1 24575,'14'2'0,"-1"1"0,-1 0 0,1 1 0,0 1 0,-1 0 0,0 0 0,0 1 0,-1 1 0,12 8 0,-19-13 0,101 66 0,146 123 0,-249-190 0,5 5 0,1 1 0,-1 0 0,-1 0 0,8 10 0,-13-16 0,0 0 0,-1-1 0,1 1 0,0 0 0,-1 0 0,1 0 0,-1 0 0,1 0 0,-1 0 0,1 0 0,-1 0 0,0 0 0,0 1 0,1-1 0,-1 0 0,0 0 0,0 0 0,0 0 0,0 0 0,0 0 0,0 1 0,-1-1 0,1 0 0,0 0 0,0 0 0,-1 0 0,1 0 0,-1 0 0,1 0 0,-1 0 0,1 0 0,-1 0 0,0 0 0,1 0 0,-1 0 0,0-1 0,0 1 0,0 0 0,0-1 0,1 1 0,-1 0 0,0-1 0,0 1 0,0-1 0,0 1 0,0-1 0,-1 0 0,1 1 0,-1-1 0,-11 4 0,0-2 0,0 1 0,0-2 0,0 0 0,-1 0 0,1-1 0,0-1 0,0 0 0,-18-4 0,-128-37 0,102 25 0,15 6 0,-62-20 0,93 27 0,0 0 0,1-1 0,-1-1 0,1 1 0,0-2 0,-16-13 0,25 19 0,0 1 0,1 0 0,-1-1 0,0 1 0,0-1 0,1 1 0,-1-1 0,0 0 0,1 1 0,-1-1 0,1 0 0,-1 1 0,1-1 0,-1 0 0,1 0 0,0 0 0,-1 1 0,1-1 0,0 0 0,0 0 0,-1 0 0,1 0 0,0 0 0,0 1 0,0-1 0,0 0 0,0 0 0,0 0 0,0 0 0,0 0 0,1 0 0,-1 1 0,0-1 0,0 0 0,1 0 0,-1 0 0,0 1 0,1-1 0,-1 0 0,1 0 0,-1 1 0,1-1 0,0 0 0,-1 1 0,1-1 0,0 1 0,-1-1 0,1 1 0,0-1 0,0 1 0,-1-1 0,1 1 0,0 0 0,1-1 0,5-2 0,1 0 0,-1 1 0,1 0 0,13-1 0,11 1 0,0 2 0,-1 1 0,1 2 0,-1 1 0,1 1 0,-1 2 0,-1 1 0,1 2 0,33 15 0,-42-15 0,0 1 0,0 1 0,-1 1 0,36 29 0,-55-41 0,0 1 0,0 0 0,0 0 0,0 0 0,0 0 0,-1 0 0,1 0 0,-1 1 0,1-1 0,-1 0 0,0 1 0,1 4 0,-2-7 0,1 0 0,-1 1 0,0-1 0,0 0 0,0 1 0,0-1 0,0 0 0,-1 1 0,1-1 0,0 0 0,0 1 0,0-1 0,0 0 0,0 1 0,0-1 0,0 0 0,-1 1 0,1-1 0,0 0 0,0 1 0,0-1 0,-1 0 0,1 0 0,0 1 0,0-1 0,-1 0 0,1 0 0,0 0 0,-1 1 0,1-1 0,0 0 0,-1 0 0,-22-2 0,-78-44-1365,44 19-5461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2.775"/>
    </inkml:context>
    <inkml:brush xml:id="br0">
      <inkml:brushProperty name="width" value="0.035" units="cm"/>
      <inkml:brushProperty name="height" value="0.035" units="cm"/>
      <inkml:brushProperty name="color" value="#E71224"/>
    </inkml:brush>
  </inkml:definitions>
  <inkml:trace contextRef="#ctx0" brushRef="#br0">1 0 24575,'0'12'0,"0"15"0,0 15 0,0 12 0,0 9 0,0 4 0,0 16 0,0 4 0,0-1 0,11 9 0,5-1 0,-1-4 0,-3-6 0,-4-5 0,-2-5 0,-4-15-8191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4.533"/>
    </inkml:context>
    <inkml:brush xml:id="br0">
      <inkml:brushProperty name="width" value="0.035" units="cm"/>
      <inkml:brushProperty name="height" value="0.035" units="cm"/>
      <inkml:brushProperty name="color" value="#E71224"/>
    </inkml:brush>
  </inkml:definitions>
  <inkml:trace contextRef="#ctx0" brushRef="#br0">0 0 24575,'12'0'0,"15"0"0,15 0 0,0 12 0,-7 15 0,-9 15 0,-9 12 0,-8 9 0,-5-7-8191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4.889"/>
    </inkml:context>
    <inkml:brush xml:id="br0">
      <inkml:brushProperty name="width" value="0.035" units="cm"/>
      <inkml:brushProperty name="height" value="0.035" units="cm"/>
      <inkml:brushProperty name="color" value="#E71224"/>
    </inkml:brush>
  </inkml:definitions>
  <inkml:trace contextRef="#ctx0" brushRef="#br0">0 0 24575,'12'0'0,"15"0"0,3 12 0,9 3 0,-3 12 0,4 0 0,-5-3-8191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3.976"/>
    </inkml:context>
    <inkml:brush xml:id="br0">
      <inkml:brushProperty name="width" value="0.035" units="cm"/>
      <inkml:brushProperty name="height" value="0.035" units="cm"/>
      <inkml:brushProperty name="color" value="#E71224"/>
    </inkml:brush>
  </inkml:definitions>
  <inkml:trace contextRef="#ctx0" brushRef="#br0">421 0 24575,'-83'68'0,"1"7"0,45-44 0,1 2 0,2 2 0,-52 67 0,78-90 0,0 0 0,1 0 0,1 0 0,0 1 0,0 0 0,2 0 0,-1 0 0,2 0 0,0 1 0,0 0 0,1 0 0,1 0 0,1 0 0,0 0 0,0-1 0,1 1 0,6 25 0,-3-27 0,0-1 0,1 1 0,0-1 0,1 0 0,0 0 0,1-1 0,0 0 0,0 0 0,1-1 0,0 0 0,1 0 0,0-1 0,1 0 0,0-1 0,0 0 0,0 0 0,1-1 0,0 0 0,0-1 0,0 0 0,16 3 0,-11-2 0,0-2 0,0 0 0,1-1 0,-1 0 0,1-2 0,-1 0 0,1 0 0,-1-2 0,1 0 0,0-1 0,-1-1 0,0 0 0,0-1 0,0-1 0,23-9 0,-21 4 0,0-1 0,-1 0 0,0-1 0,-1-1 0,0-1 0,-1 0 0,0-1 0,-2-1 0,1 0 0,20-34 0,-29 42 0,0-1 0,-1 1 0,0 0 0,-1-1 0,0 0 0,0 0 0,-1 0 0,0 0 0,0-1 0,-1 1 0,0 0 0,-1-1 0,0 1 0,-1 0 0,1-1 0,-2 1 0,0 0 0,0 0 0,0 0 0,-1 0 0,0 0 0,-1 0 0,0 1 0,-1 0 0,1-1 0,-7-6 0,1 4 12,1 1 0,-1 0 0,-1 1 0,0 0 0,0 1 0,-1 0 0,0 1 0,-1 0 0,-25-9 0,4 3-507,-2 2 0,-54-11 0,25 11-6331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5.466"/>
    </inkml:context>
    <inkml:brush xml:id="br0">
      <inkml:brushProperty name="width" value="0.035" units="cm"/>
      <inkml:brushProperty name="height" value="0.035" units="cm"/>
      <inkml:brushProperty name="color" value="#E71224"/>
    </inkml:brush>
  </inkml:definitions>
  <inkml:trace contextRef="#ctx0" brushRef="#br0">0 1 24575,'12'0'0,"15"0"0,15 0 0,12 0 0,8 0 0,6 0 0,3 11 0,0 5 0,-11 10 0,-16 2-8191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5.854"/>
    </inkml:context>
    <inkml:brush xml:id="br0">
      <inkml:brushProperty name="width" value="0.035" units="cm"/>
      <inkml:brushProperty name="height" value="0.035" units="cm"/>
      <inkml:brushProperty name="color" value="#E71224"/>
    </inkml:brush>
  </inkml:definitions>
  <inkml:trace contextRef="#ctx0" brushRef="#br0">0 1 24575,'12'0'0,"3"11"0,12 5 0,12-1 0,0 8 0,-7 1-8191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3T05:49:37.349"/>
    </inkml:context>
    <inkml:brush xml:id="br0">
      <inkml:brushProperty name="width" value="0.035" units="cm"/>
      <inkml:brushProperty name="height" value="0.035" units="cm"/>
      <inkml:brushProperty name="color" value="#E71224"/>
    </inkml:brush>
  </inkml:definitions>
  <inkml:trace contextRef="#ctx0" brushRef="#br0">1 356 24575,'0'38'0,"1"-1"0,10 60 0,-8-82 0,1 0 0,1 0 0,1 0 0,0 0 0,0-1 0,1 0 0,1 0 0,17 22 0,-14-21 0,1-1 0,0 0 0,0-1 0,2 0 0,0-1 0,24 17 0,-34-27 0,0 1 0,0-1 0,0-1 0,0 1 0,0 0 0,1-1 0,-1 0 0,0 0 0,1 0 0,-1-1 0,1 1 0,-1-1 0,1 0 0,0 0 0,-1-1 0,1 0 0,-1 1 0,0-1 0,1-1 0,-1 1 0,0-1 0,0 1 0,1-1 0,-1 0 0,-1-1 0,1 1 0,0-1 0,-1 0 0,1 0 0,-1 0 0,5-5 0,1-3 0,0 0 0,-1-1 0,0 0 0,-1 0 0,0-1 0,-1 0 0,0 0 0,-1 0 0,-1-1 0,0 0 0,-1 0 0,2-20 0,1-21 0,-3-101 0,-4 144 0,2-49 0,0 37 0,0 1 0,-2-1 0,0 1 0,-2-1 0,0 1 0,-14-45 0,14 62 0,0 0 0,-1 0 0,0 0 0,-1 0 0,1 1 0,-1 0 0,0 0 0,0 0 0,-1 0 0,1 1 0,-1 0 0,0 0 0,0 0 0,0 1 0,-1 0 0,1 0 0,-1 1 0,0 0 0,0 0 0,0 1 0,0-1 0,0 1 0,0 1 0,-13 0 0,13-1 0,0 1 0,-1 1 0,1-1 0,0 2 0,-1-1 0,1 0 0,0 1 0,0 1 0,0-1 0,1 1 0,-1 0 0,1 1 0,-1-1 0,1 1 0,0 1 0,0-1 0,1 1 0,-1 0 0,1 0 0,0 0 0,1 1 0,-1 0 0,-6 11 0,-4 15 0,2 1 0,1 0 0,1 0 0,2 1 0,2 1 0,-5 43 0,16-27-1365,8-10-5461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0:54.347"/>
    </inkml:context>
    <inkml:brush xml:id="br0">
      <inkml:brushProperty name="width" value="0.035" units="cm"/>
      <inkml:brushProperty name="height" value="0.035" units="cm"/>
      <inkml:brushProperty name="color" value="#E71224"/>
    </inkml:brush>
  </inkml:definitions>
  <inkml:trace contextRef="#ctx0" brushRef="#br0">32 1512 24575,'-11'-185'0,"1"42"0,6 54 0,-1 7 0,4 0 0,2 0 0,18-106 0,-15 166 0,2 1 0,0 1 0,2-1 0,0 1 0,1 0 0,1 1 0,1 0 0,0 1 0,20-24 0,-9 18 0,0 1 0,1 1 0,1 1 0,1 1 0,48-29 0,-2 10 0,2 4 0,2 3 0,0 4 0,99-24 0,-71 25 0,0 5 0,1 4 0,1 4 0,159 1 0,-222 16 0,1 1 0,-2 3 0,1 1 0,80 27 0,-43-5 0,112 58 0,-165-74 0,0 1 0,0 2 0,-2 0 0,0 1 0,-1 2 0,-1 0 0,20 24 0,-28-26 0,-1 0 0,-1 0 0,0 2 0,-1-1 0,-1 1 0,-1 1 0,-1 0 0,-1 0 0,0 0 0,3 25 0,-7-28-120,8 49 373,-11-63-378,1 1 0,-1-1 1,0 0-1,0 1 0,-1-1 0,1 0 0,-1 0 0,0 0 0,0 1 1,0-1-1,-4 7 0,-6 0-6701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0:55.124"/>
    </inkml:context>
    <inkml:brush xml:id="br0">
      <inkml:brushProperty name="width" value="0.035" units="cm"/>
      <inkml:brushProperty name="height" value="0.035" units="cm"/>
      <inkml:brushProperty name="color" value="#E71224"/>
    </inkml:brush>
  </inkml:definitions>
  <inkml:trace contextRef="#ctx0" brushRef="#br0">1 1 24575,'9'4'0,"7"11"0,15 25 0,11 20 0,12 17 0,1 4 0,-4-15 0,-2-42 0,4-39 0,2-38 0,1-21 0,-4-5 0,-12 10-8191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0:57.718"/>
    </inkml:context>
    <inkml:brush xml:id="br0">
      <inkml:brushProperty name="width" value="0.035" units="cm"/>
      <inkml:brushProperty name="height" value="0.035" units="cm"/>
      <inkml:brushProperty name="color" value="#E71224"/>
    </inkml:brush>
  </inkml:definitions>
  <inkml:trace contextRef="#ctx0" brushRef="#br0">16 1568 24575,'-8'-146'0,"1"-25"0,10 110 0,3 0 0,3 1 0,2 0 0,3 0 0,2 1 0,3 1 0,3 1 0,2 1 0,2 1 0,3 1 0,2 1 0,3 2 0,1 1 0,3 2 0,72-71 0,-67 77 0,98-73 0,-118 100 0,0 1 0,1 0 0,1 2 0,0 1 0,1 1 0,47-12 0,-9 9 0,2 4 0,123-3 0,127 26 0,-292-12 0,0 1 0,0 1 0,-1 1 0,32 10 0,-45-11 0,1 1 0,-1 0 0,-1 0 0,1 1 0,-1 0 0,0 1 0,0 0 0,-1 1 0,0-1 0,0 1 0,9 13 0,-15-18 0,155 192 0,-141-175 0,-1 0 0,-1 2 0,19 35 0,3 6 0,-27-49-136,0 0-1,-2 0 1,1 1-1,-2 0 1,0 0-1,-1 1 1,0-1-1,-1 1 0,3 29 1,-10-27-6690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0:58.562"/>
    </inkml:context>
    <inkml:brush xml:id="br0">
      <inkml:brushProperty name="width" value="0.035" units="cm"/>
      <inkml:brushProperty name="height" value="0.035" units="cm"/>
      <inkml:brushProperty name="color" value="#E71224"/>
    </inkml:brush>
  </inkml:definitions>
  <inkml:trace contextRef="#ctx0" brushRef="#br0">0 234 24575,'10'2'0,"-1"0"0,0 1 0,1 0 0,-1 0 0,0 1 0,-1 0 0,1 1 0,-1 0 0,0 0 0,8 7 0,6 3 0,12 8 0,38 35 0,-16-12 0,-55-45 0,0 0 0,0 0 0,0-1 0,1 1 0,-1 0 0,0 0 0,1-1 0,-1 1 0,0-1 0,1 1 0,-1-1 0,0 1 0,1-1 0,-1 0 0,1 0 0,-1 0 0,1 0 0,-1 0 0,1 0 0,-1 0 0,1 0 0,-1-1 0,0 1 0,1-1 0,-1 1 0,0-1 0,1 1 0,-1-1 0,0 0 0,1 1 0,-1-1 0,0 0 0,0 0 0,0 0 0,0 0 0,0 0 0,0 0 0,0 0 0,0-1 0,0 1 0,1-3 0,4-7 0,0 0 0,0-1 0,-1 0 0,3-14 0,2 0 0,24-52-682,68-115-1,-74 149-6143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1:55.787"/>
    </inkml:context>
    <inkml:brush xml:id="br0">
      <inkml:brushProperty name="width" value="0.035" units="cm"/>
      <inkml:brushProperty name="height" value="0.035" units="cm"/>
      <inkml:brushProperty name="color" value="#E71224"/>
    </inkml:brush>
  </inkml:definitions>
  <inkml:trace contextRef="#ctx0" brushRef="#br0">0 0 24575,'14'217'0,"0"4"0,-16-189 0,1-18 0,0 0 0,1 0 0,2 18 0,-2-29 0,0-1 0,1 1 0,-1 0 0,1 0 0,0-1 0,0 1 0,0 0 0,0-1 0,1 1 0,-1-1 0,0 0 0,1 1 0,0-1 0,0 0 0,0 0 0,-1 0 0,2 0 0,-1 0 0,0 0 0,0-1 0,5 3 0,16 4 0,0-1 0,0-2 0,0 0 0,1-1 0,0-1 0,26-1 0,5 2 0,611 27 0,2-36 0,-321-7 0,59-1 0,1121 11 0,-776 3 0,-578-1 0,308-42 0,-432 31 0,0-1 0,-1-3 0,-1-2 0,70-35 0,-90 40 0,0 2 0,1 0 0,0 2 0,1 1 0,0 2 0,0 0 0,38 0 0,-63 5 0,-1 0 0,1 1 0,-1-1 0,0 1 0,1-1 0,-1 1 0,1 0 0,-1 1 0,0-1 0,0 0 0,1 1 0,-1 0 0,0 0 0,-1 0 0,1 0 0,0 0 0,0 0 0,-1 1 0,0-1 0,1 1 0,-1 0 0,0 0 0,0 0 0,0 0 0,-1 0 0,1 0 0,-1 0 0,0 1 0,0-1 0,0 0 0,0 1 0,0 5 0,2 12 0,-1 0 0,-1 0 0,0 1 0,-5 27 0,2-14 0,-12 123 0,6-97 0,1 65 0,7-63-1365,0-35-5461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1:57.304"/>
    </inkml:context>
    <inkml:brush xml:id="br0">
      <inkml:brushProperty name="width" value="0.035" units="cm"/>
      <inkml:brushProperty name="height" value="0.035" units="cm"/>
      <inkml:brushProperty name="color" value="#E71224"/>
    </inkml:brush>
  </inkml:definitions>
  <inkml:trace contextRef="#ctx0" brushRef="#br0">1 438 24575,'4'-2'0,"0"1"0,0-1 0,0 0 0,-1-1 0,1 1 0,0 0 0,-1-1 0,0 0 0,1 0 0,-1 0 0,0 0 0,-1-1 0,4-4 0,0 1 0,31-40 0,-1-2 0,48-91 0,-21 34 0,-60 101 0,0 0 0,0 0 0,1 0 0,-1 1 0,1-1 0,8-6 0,-11 10 0,1 0 0,-1 0 0,1 1 0,-1-1 0,1 0 0,0 1 0,-1-1 0,1 1 0,0 0 0,-1-1 0,1 1 0,0 0 0,-1 0 0,1 0 0,0 0 0,0 0 0,-1 1 0,1-1 0,0 0 0,-1 1 0,1-1 0,-1 1 0,1 0 0,0-1 0,-1 1 0,3 2 0,17 11 0,-1 1 0,-1 1 0,0 1 0,30 35 0,35 32 0,-38-40-1365,-25-22-5461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2:08.163"/>
    </inkml:context>
    <inkml:brush xml:id="br0">
      <inkml:brushProperty name="width" value="0.035" units="cm"/>
      <inkml:brushProperty name="height" value="0.035" units="cm"/>
      <inkml:brushProperty name="color" value="#E71224"/>
    </inkml:brush>
  </inkml:definitions>
  <inkml:trace contextRef="#ctx0" brushRef="#br0">1173 1 24575,'-68'61'0,"-2"-2"0,-101 63 0,72-53 0,-17 13 0,-188 175 0,270-223 0,2 1 0,1 1 0,2 2 0,1 0 0,2 2 0,2 2 0,2 0 0,1 1 0,-19 61 0,23-39 0,3 1 0,3 0 0,-5 106 0,17 207 0,3-231 0,-4 464 0,4 166 0,1-697 0,4 1 0,23 97 0,56 158 0,-10-92 0,-62-202 0,3-1 0,1-1 0,40 61 0,-55-95 0,0-1 0,0 0 0,1 1 0,0-2 0,0 1 0,0-1 0,1 0 0,-1 0 0,1-1 0,0 0 0,1 0 0,-1-1 0,1 0 0,10 3 0,7 0 0,1-2 0,-1-1 0,37 0 0,-47-2 0,869 19 0,-204-7 0,-514-7 0,257-26 0,904-86 0,-1103 92 0,565 3 0,-530 13 0,-72-2 0,769 28 0,-859-21 0,-42-5 0,0 3 0,101 23 0,-150-26 0,0 0 0,0 0 0,0 0 0,0 1 0,-1-1 0,1 2 0,-1-1 0,0 1 0,0-1 0,0 1 0,0 1 0,-1-1 0,1 1 0,-1-1 0,0 1 0,-1 1 0,6 8 0,-2 1 0,-2 1 0,0-1 0,-1 1 0,0 0 0,2 28 0,8 123 0,-11 262 0,-6-196 0,30 297 0,0-1 0,-45-264 0,3-96 0,-8 472 0,17-603 120,6-37-151,0 0 0,0-1 0,0 1 0,-1 0 0,1-1 0,0 1 0,0-1 0,0 1 1,-1 0-1,1-1 0,0 1 0,-1-1 0,1 1 0,-1-1 0,1 1 0,0-1 0,-1 1 0,1-1 0,-1 1 0,1-1 0,-1 0 0,0 1 0,1-1 0,-1 0 1,1 1-1,-1-1 0,0 0 0,1 0 0,-1 0 0,1 1 0,-1-1 0,0 0 0,1 0 0,-1 0 0,0 0 0,1 0 0,-1 0 0,0 0 0,1-1 0,-1 1 1,0 0-1,1 0 0,-1 0 0,1-1 0,-1 1 0,0 0 0,0-1 0,-15-13-6795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2:09.102"/>
    </inkml:context>
    <inkml:brush xml:id="br0">
      <inkml:brushProperty name="width" value="0.035" units="cm"/>
      <inkml:brushProperty name="height" value="0.035" units="cm"/>
      <inkml:brushProperty name="color" value="#E71224"/>
    </inkml:brush>
  </inkml:definitions>
  <inkml:trace contextRef="#ctx0" brushRef="#br0">0 71 24575,'9'4'0,"12"16"0,16 21 0,6 19 0,0 6 0,-7-2 0,-9-8 0,-6-9 0,-1-8 0,-4-6 0,-1-13 0,12-42 0,18-39 0,20-27 0,16-13 0,5 2 0,-14 14 0,-18 21-8191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2:54.694"/>
    </inkml:context>
    <inkml:brush xml:id="br0">
      <inkml:brushProperty name="width" value="0.035" units="cm"/>
      <inkml:brushProperty name="height" value="0.035" units="cm"/>
      <inkml:brushProperty name="color" value="#E71224"/>
    </inkml:brush>
  </inkml:definitions>
  <inkml:trace contextRef="#ctx0" brushRef="#br0">37 1 24575,'0'27'0,"0"23"0,-7 24 0,-2 12 0,0-1 0,2-8 0,2-17-8191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2:57.071"/>
    </inkml:context>
    <inkml:brush xml:id="br0">
      <inkml:brushProperty name="width" value="0.035" units="cm"/>
      <inkml:brushProperty name="height" value="0.035" units="cm"/>
      <inkml:brushProperty name="color" value="#E71224"/>
    </inkml:brush>
  </inkml:definitions>
  <inkml:trace contextRef="#ctx0" brushRef="#br0">1 1 24575,'2110'24'0,"-816"-1"0,-86-3 0,-725-8 0,1218 46 0,-583 31 0,-3 42 0,-395-29 0,-203-69 0,-212-22 0,343 40 0,-319-23 0,-309-26 0,80 5 0,138 29 0,-227-34 0,0 1 0,0 0 0,0 1 0,0 0 0,-1 1 0,0 0 0,0 1 0,0 0 0,0 0 0,-1 1 0,0 0 0,0 1 0,8 9 0,-11-9 0,-1 0 0,0 1 0,0 0 0,-1 0 0,0 0 0,0 0 0,-1 0 0,0 1 0,-1-1 0,0 1 0,-1 0 0,0 0 0,0-1 0,-1 1 0,-1 10 0,-4 33 0,-2-1 0,-23 81 0,14-71 0,-9 82 0,16 88 0,8-143 0,-17 131 0,8-159 0,-3 1 0,-2-1 0,-3-2 0,-2 1 0,-3-2 0,-47 86 0,56-116 0,2 0 0,1 1 0,2 0 0,0 1 0,-4 33 0,6-31 0,-5 44 0,-2 13 0,12-81 0,-1-1 0,0 1 0,0-1 0,0 0 0,-1 0 0,0 0 0,0 0 0,-1-1 0,-7 8 0,-28 34-1365,26-26-5461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05.540"/>
    </inkml:context>
    <inkml:brush xml:id="br0">
      <inkml:brushProperty name="width" value="0.035" units="cm"/>
      <inkml:brushProperty name="height" value="0.035" units="cm"/>
      <inkml:brushProperty name="color" value="#E71224"/>
    </inkml:brush>
  </inkml:definitions>
  <inkml:trace contextRef="#ctx0" brushRef="#br0">1 1 24575,'919'0'0,"-908"0"0,11-1 0,0 1 0,0 1 0,0 2 0,40 8 0,-55-9 0,0 1 0,-1-1 0,1 2 0,-1-1 0,0 1 0,0-1 0,0 2 0,0-1 0,-1 1 0,0 0 0,0 0 0,0 0 0,0 0 0,-1 1 0,0 0 0,0 0 0,-1 0 0,1 1 0,2 8 0,4 14 0,0 1 0,-2 1 0,-2 0 0,-1 0 0,2 32 0,-2 165 0,-5-195 0,-5 134 0,-48 310 0,40-419-1365,-1-20-5461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07.070"/>
    </inkml:context>
    <inkml:brush xml:id="br0">
      <inkml:brushProperty name="width" value="0.035" units="cm"/>
      <inkml:brushProperty name="height" value="0.035" units="cm"/>
      <inkml:brushProperty name="color" value="#E71224"/>
    </inkml:brush>
  </inkml:definitions>
  <inkml:trace contextRef="#ctx0" brushRef="#br0">0 165 24575,'6'-5'0,"0"0"0,0 1 0,1-1 0,-1 1 0,1 0 0,0 1 0,0 0 0,0 0 0,14-3 0,34-10 0,1 3 0,0 2 0,92-6 0,181-8 0,977-15 0,26 40 0,-498 3 0,-809-3 0,-2-1 0,1 2 0,39 5 0,-58-6 0,0 1 0,1 1 0,-1-1 0,0 1 0,0 0 0,0 0 0,0 0 0,-1 1 0,1-1 0,-1 1 0,1 0 0,-1 1 0,0-1 0,0 1 0,-1 0 0,1 0 0,4 6 0,-2 1 0,-1 0 0,-1 0 0,0 0 0,-1 0 0,0 1 0,0 0 0,-1-1 0,0 18 0,-1 101 0,-3-93 0,-3 138-45,-3 242-1275,8-383-5506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2:59.821"/>
    </inkml:context>
    <inkml:brush xml:id="br0">
      <inkml:brushProperty name="width" value="0.035" units="cm"/>
      <inkml:brushProperty name="height" value="0.035" units="cm"/>
      <inkml:brushProperty name="color" value="#E71224"/>
    </inkml:brush>
  </inkml:definitions>
  <inkml:trace contextRef="#ctx0" brushRef="#br0">306 0 24575,'-7'0'0,"-9"0"0,-8 21 0,-8 27 0,2 19 0,-7 26 0,2 24 0,7 6 0,2-4 0,-2-8 0,4-17 0,6-24-8191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01.587"/>
    </inkml:context>
    <inkml:brush xml:id="br0">
      <inkml:brushProperty name="width" value="0.035" units="cm"/>
      <inkml:brushProperty name="height" value="0.035" units="cm"/>
      <inkml:brushProperty name="color" value="#E71224"/>
    </inkml:brush>
  </inkml:definitions>
  <inkml:trace contextRef="#ctx0" brushRef="#br0">1 1 24575,'199'0'0,"334"0"0,-69 0 0,124 0-159,1441 10-1631,10 58 586,-1919-61 1205,1653 107-90,-13 83 3096,-1105-121-2773,-334-43-234,438 100 0,-683-117 0,175 42 0,-200-44 0,-1 4 0,87 40 0,-126-52 0,0-1 0,0 2 0,-1-1 0,1 2 0,-2-1 0,1 1 0,-1 1 0,0 0 0,0 0 0,-1 0 0,-1 1 0,0 1 0,0-1 0,-1 1 0,0 0 0,-1 0 0,0 1 0,-1 0 0,0 0 0,-1 0 0,0 0 0,1 14 0,1 47 0,-4 1 0,-3 0 0,-15 96 0,2-11 0,10-90 0,-5 109 0,10-155 0,2 1 0,0-1 0,1 0 0,2-1 0,10 34 0,8-4 0,-18-41 0,1 0 0,-2 1 0,1-1 0,-2 1 0,5 21 0,-5 2 0,-1 0 0,-1 0 0,-3 1 0,0-1 0,-3 0 0,-1 0 0,-10 34 0,0-17 0,-1 0 0,-4-2 0,-49 90 0,37-69-1365,22-38-5461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09.634"/>
    </inkml:context>
    <inkml:brush xml:id="br0">
      <inkml:brushProperty name="width" value="0.035" units="cm"/>
      <inkml:brushProperty name="height" value="0.035" units="cm"/>
      <inkml:brushProperty name="color" value="#E71224"/>
    </inkml:brush>
  </inkml:definitions>
  <inkml:trace contextRef="#ctx0" brushRef="#br0">1 1 24575,'262'-1'0,"342"4"0,-11 37 0,-556-36 0,128 20 0,-140-19 0,0 1 0,-1 2 0,0 0 0,29 15 0,-38-14 0,0 1 0,-1 1 0,0 0 0,-1 1 0,22 24 0,-2-1 0,3 0 0,-3 2 0,55 75 0,-72-88 0,-1 2 0,-1-1 0,-1 2 0,-2 0 0,0 0 0,7 35 0,-16-53 0,-1-1 0,0 0 0,-1 1 0,0-1 0,-1 0 0,1 1 0,-1-1 0,-1 0 0,0 1 0,0-1 0,-1 0 0,1 0 0,-6 8 0,-7 13 0,-1 0 0,-23 29 0,4-5 0,-127 245 0,20-33 0,117-223 0,-1 1 0,-21 47 0,40-75 0,1 1 0,1 0 0,0 0 0,1 0 0,1 0 0,0 1 0,0 18 0,3-28-84,3 95-1197,-2-96-5545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11.537"/>
    </inkml:context>
    <inkml:brush xml:id="br0">
      <inkml:brushProperty name="width" value="0.035" units="cm"/>
      <inkml:brushProperty name="height" value="0.035" units="cm"/>
      <inkml:brushProperty name="color" value="#E71224"/>
    </inkml:brush>
  </inkml:definitions>
  <inkml:trace contextRef="#ctx0" brushRef="#br0">0 245 24575,'11'-9'0,"1"1"0,0 1 0,0-1 0,1 2 0,0 0 0,0 0 0,0 1 0,0 1 0,18-3 0,-21 4 0,67-17 0,2 4 0,109-8 0,168 5 0,-259 16 0,1352-9 0,-1040 14 0,72-25 0,-246 8 0,47-4 0,264-6 0,-439 24 0,115 4 0,-216-2 0,-1-1 0,0 1 0,0 1 0,0-1 0,0 1 0,0-1 0,0 1 0,-1 1 0,1-1 0,0 1 0,-1-1 0,0 1 0,0 1 0,0-1 0,0 1 0,0-1 0,-1 1 0,1 0 0,-1 0 0,0 1 0,0-1 0,-1 1 0,1-1 0,-1 1 0,0 0 0,0 0 0,1 9 0,3 11 0,-2 0 0,-1 0 0,-1 0 0,-2 39 0,-1-33 0,-4 168 0,5 123 0,18-186 0,2 29 0,-18-117-1365,-1-7-5461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13.118"/>
    </inkml:context>
    <inkml:brush xml:id="br0">
      <inkml:brushProperty name="width" value="0.035" units="cm"/>
      <inkml:brushProperty name="height" value="0.035" units="cm"/>
      <inkml:brushProperty name="color" value="#E71224"/>
    </inkml:brush>
  </inkml:definitions>
  <inkml:trace contextRef="#ctx0" brushRef="#br0">1 0 24575,'7'0'0,"22"0"0,28 0 0,24 0 0,12 0 0,11 0 0,-5 7 0,-13 2 0,-8 0 0,-16-2-8191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34.469"/>
    </inkml:context>
    <inkml:brush xml:id="br0">
      <inkml:brushProperty name="width" value="0.05" units="cm"/>
      <inkml:brushProperty name="height" value="0.05" units="cm"/>
      <inkml:brushProperty name="color" value="#AE198D"/>
      <inkml:brushProperty name="inkEffects" value="galaxy"/>
      <inkml:brushProperty name="anchorX" value="1558.28992"/>
      <inkml:brushProperty name="anchorY" value="-4518.94873"/>
      <inkml:brushProperty name="scaleFactor" value="0.5"/>
    </inkml:brush>
  </inkml:definitions>
  <inkml:trace contextRef="#ctx0" brushRef="#br0">549 0 24575,'0'0'0,"0"7"0,0 19 0,0 15 0,0 15 0,0 3 0,0 1 0,0-4 0,8-13 0,1 5 0,-1 4 0,7 8 0,6 7 0,-1 14 0,5 12 0,3 4 0,-3-1 0,-5-2 0,1 4 0,-4-11 0,4 13 0,-4-11 0,4-2 0,4 5 0,5-2 0,-3-9 0,-7-3 0,-5-10 0,2 0 0,-4 0 0,-3 3 0,-3-5 0,-3 2 0,-2-6 0,-1-5 0,-1 2 0,7 4 0,1 13 0,-1-4 0,0-4 0,-3 1 0,-1 2 0,-1 9 0,-1-4 0,-1-7 0,0-8 0,-1 1 0,1-6 0,0 4 0,-1-4 0,1-4 0,0-3 0,-8 4 0,0-2 0,0 7 0,-7-3 0,1-2 0,-5-3 0,2 4 0,3-2 0,4-2 0,-4 5 0,2-2 0,2-2 0,3 6 0,-5-4 0,1-1 0,2-4 0,2-2 0,3-3 0,-7-10 0,1-1 0,-6 8 0,1 1 0,2 10 0,4 1 0,3 0 0,2-3 0,-6-2 0,2-3 0,0 6 0,2 0 0,-7 7 0,-6-2 0,1 14 0,3-3 0,3-3 0,-3-5 0,2-7 0,2-4 0,4-3 0,2-3 0,3-1 0,-7-9 0,1 8 0,0 0 0,2 2 0,-7 9 0,-6-8 0,1 16 0,-5-2 0,3 0 0,4-4 0,-12 5 0,5-3 0,3 6 0,-3-4 0,4-2 0,6-5 0,-13 14 0,4-3 0,-5 6 0,4-4 0,-2-4 0,-4-5 0,5-5 0,-3-4 0,6-2 0,5-2 0,-3 8 0,4-1 0,-4-7 0,3-2 0,3-10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35.269"/>
    </inkml:context>
    <inkml:brush xml:id="br0">
      <inkml:brushProperty name="width" value="0.05" units="cm"/>
      <inkml:brushProperty name="height" value="0.05" units="cm"/>
      <inkml:brushProperty name="color" value="#AE198D"/>
      <inkml:brushProperty name="inkEffects" value="galaxy"/>
      <inkml:brushProperty name="anchorX" value="3377.41016"/>
      <inkml:brushProperty name="anchorY" value="-10310.99219"/>
      <inkml:brushProperty name="scaleFactor" value="0.5"/>
    </inkml:brush>
  </inkml:definitions>
  <inkml:trace contextRef="#ctx0" brushRef="#br0">67 1 24575,'0'0'0,"-7"0"0,-2 8 0,0 24 0,3 17 0,1 16 0,2 9 0,-7 7 0,1 3 0,0-8 0,11-15 0,10-19 0,-9-41 0,-1 1 0,-1 0 0,1-1 0,0 1 0,0-1 0,0 1 0,0-1 0,0 0 0,0 0 0,0 0 0,0 0 0,0 0 0,0-1 0,1 1 0,-1 0 0,2-1 0,2 1 0,0 0 0,1-1 0,-1 0 0,0 0 0,1-1 0,10-2 0,44-16 0,8-12 0,-2 0 0,-14-3 0,3 6 0,2-2 0,-3 8 0,-10 5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41.991"/>
    </inkml:context>
    <inkml:brush xml:id="br0">
      <inkml:brushProperty name="width" value="0.05" units="cm"/>
      <inkml:brushProperty name="height" value="0.05" units="cm"/>
      <inkml:brushProperty name="color" value="#AE198D"/>
      <inkml:brushProperty name="inkEffects" value="galaxy"/>
      <inkml:brushProperty name="anchorX" value="1604.51453"/>
      <inkml:brushProperty name="anchorY" value="-11958.36914"/>
      <inkml:brushProperty name="scaleFactor" value="0.5"/>
    </inkml:brush>
  </inkml:definitions>
  <inkml:trace contextRef="#ctx0" brushRef="#br0">1980 0 24575,'0'0'0,"-7"0"0,-11 0 0,-14 0 0,-16 8 0,-21 9 0,-26 7 0,-15 7 0,-27 6 0,-22 10 0,-2 3 0,-5 8 0,8-1 0,17-2 0,17-4 0,25-11 0,20 4 0,18-1 0,11-1 0,8 0 0,5 7 0,8 0 0,2 0 0,6 7 0,7 5 0,-3 7 0,-5 14 0,4 3 0,3-5 0,4 8 0,4-1 0,3-1 0,3 0 0,1-2 0,0-10 0,1 0 0,0-2 0,-1 2 0,1-6 0,7-7 0,1 1 0,7-6 0,7 5 0,7-5 0,-4 5 0,4-3 0,-6 3 0,2-11 0,2 5 0,4 3 0,3-2 0,2-3 0,10-3 0,-7-3 0,1-3 0,6-10 0,9 6 0,15-8 0,16 9 0,22 0 0,10-6 0,-1 8 0,2-8 0,-16 0 0,-17-8 0,-15-7 0,-14 1 0,-10 2 0,-6-4 0,-3 5 0,-2-5 0,0-4 0,0 3 0,2-3 0,0-4 0,0 5 0,17 5 0,9 6 0,8 5 0,-2-4 0,-14-5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42.759"/>
    </inkml:context>
    <inkml:brush xml:id="br0">
      <inkml:brushProperty name="width" value="0.05" units="cm"/>
      <inkml:brushProperty name="height" value="0.05" units="cm"/>
      <inkml:brushProperty name="color" value="#AE198D"/>
      <inkml:brushProperty name="inkEffects" value="galaxy"/>
      <inkml:brushProperty name="anchorX" value="131.19839"/>
      <inkml:brushProperty name="anchorY" value="-16829.81641"/>
      <inkml:brushProperty name="scaleFactor" value="0.5"/>
    </inkml:brush>
  </inkml:definitions>
  <inkml:trace contextRef="#ctx0" brushRef="#br0">160 0 24575,'0'0'0,"7"0"0,10 16 0,8 17 0,14 16 0,14 22 0,3 10 0,-8-2 0,-10-6 0,-42-69 0,5 0 0,0 1 0,0 0 0,-1-1 0,0 1 0,0-1 0,0 1 0,-1 0 0,1-1 0,-1 1 0,0-1 0,-2 6 0,3-7 0,-2 1 0,0 0 0,0 0 0,0 0 0,-1 0 0,1-1 0,-1 1 0,0-1 0,0 1 0,0-1 0,-6 5 0,2-4 0,0 1 0,0 0 0,-1-1 0,1-1 0,-1 1 0,-14 3 0,-45 21 0,1-11 0,5-5 0,6-6 0,6-4 0,12-2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47.357"/>
    </inkml:context>
    <inkml:brush xml:id="br0">
      <inkml:brushProperty name="width" value="0.05" units="cm"/>
      <inkml:brushProperty name="height" value="0.05" units="cm"/>
      <inkml:brushProperty name="color" value="#AE198D"/>
      <inkml:brushProperty name="inkEffects" value="galaxy"/>
      <inkml:brushProperty name="anchorX" value="1560.64282"/>
      <inkml:brushProperty name="anchorY" value="-16170.83496"/>
      <inkml:brushProperty name="scaleFactor" value="0.5"/>
    </inkml:brush>
  </inkml:definitions>
  <inkml:trace contextRef="#ctx0" brushRef="#br0">2302 1 24575,'0'0'0,"-6"0"0,-68 16 0,-57 16 0,-72 17 0,-37 14 0,9 2 0,19-3 0,33-4 0,130-36 0,-49 24 0,-29 27 0,20 4 0,5 2 0,16 3 0,15 0 0,11 0 0,18-8 0,-2-1 0,4 0 0,0 10 0,1-7 0,7 1 0,1 9 0,7 8 0,7 9 0,7 8 0,4-11 0,12 3 0,10-5 0,9-6 0,8-11 0,5-5 0,2-18 0,2-8 0,0-8 0,9-12 0,-9-1 0,15-9 0,15 10 0,16-5 0,22 12 0,18 3 0,14-6 0,12 9 0,-10-7 0,-14-8 0,-22-1 0,-6 1 0,-2-5 0,2 2 0,5-5 0,-3-5 0,-13-5 0,2 20 0,4 14 0,-18 6 0,-3 11 0,-12-1 0,-7-2 0,0-4 0,4-5 0,-4-4 0,-10-10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48.118"/>
    </inkml:context>
    <inkml:brush xml:id="br0">
      <inkml:brushProperty name="width" value="0.05" units="cm"/>
      <inkml:brushProperty name="height" value="0.05" units="cm"/>
      <inkml:brushProperty name="color" value="#AE198D"/>
      <inkml:brushProperty name="inkEffects" value="galaxy"/>
      <inkml:brushProperty name="anchorX" value="-169.77646"/>
      <inkml:brushProperty name="anchorY" value="-20865.4375"/>
      <inkml:brushProperty name="scaleFactor" value="0.5"/>
    </inkml:brush>
  </inkml:definitions>
  <inkml:trace contextRef="#ctx0" brushRef="#br0">0 387 24575,'0'0'0,"7"0"0,18 0 0,24 0 0,40 8 0,28 0 0,7 16 0,6 8 0,-15-2 0,-91-29 0,49 7 0,-68-11 0,1 3 0,1-1 0,-1 0 0,0 0 0,0-1 0,0 0 0,0 0 0,0 0 0,10-7 0,-9 7 0,-1-2 0,-1 0 0,1 0 0,-1 0 0,0-1 0,0 1 0,0-1 0,5-8 0,-1 2 0,-2 0 0,0-1 0,0 1 0,5-17 0,17-49 0,-12-6 0,-8 7 0,-5 7 0,-4 17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53.837"/>
    </inkml:context>
    <inkml:brush xml:id="br0">
      <inkml:brushProperty name="width" value="0.05" units="cm"/>
      <inkml:brushProperty name="height" value="0.05" units="cm"/>
      <inkml:brushProperty name="color" value="#AE198D"/>
      <inkml:brushProperty name="inkEffects" value="galaxy"/>
      <inkml:brushProperty name="anchorX" value="-2417.55103"/>
      <inkml:brushProperty name="anchorY" value="-21749.04102"/>
      <inkml:brushProperty name="scaleFactor" value="0.5"/>
    </inkml:brush>
  </inkml:definitions>
  <inkml:trace contextRef="#ctx0" brushRef="#br0">1 1 24575,'0'0'0,"0"6"0,16 12 0,8-1 0,9 6 0,21 13 0,12 13 0,18 3 0,5 2 0,-5 6 0,-9-2 0,-10 4 0,-2-3 0,-6-4 0,-6-4 0,-4 3 0,-3 6 0,-3-2 0,8 6 0,-2-5 0,1-3 0,-2-5 0,-1 4 0,-2-2 0,-2-4 0,0-2 0,0-2 0,7-2 0,0-2 0,-8-1 0,-1 0 0,-2-8 0,-1-1 0,1 1 0,-7 1 0,0-6 0,2 2 0,1 1 0,2 3 0,2 3 0,2-7 0,-7 2 0,8 8 0,1 3 0,1 3 0,-8 7 0,8 0 0,0 8 0,1-3 0,0 6 0,16 20 0,-1-3 0,0 12 0,-3 0 0,3-1 0,-11-2 0,-4 6 0,-2-10 0,-3-3 0,-8-2 0,0 7 0,0 0 0,-6 16 0,3-9 0,-7-1 0,-4-12 0,2-5 0,-4-1 0,5-9 0,4 1 0,6 9 0,-3 4 0,3 2 0,-6-6 0,2-9 0,3-8 0,3 0 0,-4-5 0,2 4 0,2 5 0,-6-2 0,3 11 0,-7-3 0,11 4 0,-4 1 0,2 2 0,-5-5 0,-6-8 0,-7 0 0,3-5 0,-3-5 0,-2-4 0,-4 3 0,-2-1 0,-2 6 0,-2 5 0,0 15 0,-8 6 0,-9 3 0,-8-8 0,-7 0 0,-5-9 0,-2-9 0,-3-15 0,0 2 0,0-12 0,9 6 0,-8 0 0,8 9 0,-1 9 0,0-1 0,-10-1 0,7-5 0,-1-11 0,9-4 0,-1-2 0,8-1 0,6 1 0,-2-6 0,-4 8 0,-5-6 0,3-6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3:54.653"/>
    </inkml:context>
    <inkml:brush xml:id="br0">
      <inkml:brushProperty name="width" value="0.05" units="cm"/>
      <inkml:brushProperty name="height" value="0.05" units="cm"/>
      <inkml:brushProperty name="color" value="#AE198D"/>
      <inkml:brushProperty name="inkEffects" value="galaxy"/>
      <inkml:brushProperty name="anchorX" value="-6351.29346"/>
      <inkml:brushProperty name="anchorY" value="-29883.50586"/>
      <inkml:brushProperty name="scaleFactor" value="0.5"/>
    </inkml:brush>
  </inkml:definitions>
  <inkml:trace contextRef="#ctx0" brushRef="#br0">0 1 24575,'0'0'0,"0"13"0,0 30 0,0 15 0,0 13 0,0 0 0,0 5 0,0-7 0,0-7 0,0-6 0,0-7 0,8-13 0,9-11 0,7-9 0,24-9 0,21-4 0,11-4 0,24-8 0,3-2 0,-2 1 0,-19 1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4:50.571"/>
    </inkml:context>
    <inkml:brush xml:id="br0">
      <inkml:brushProperty name="width" value="0.035" units="cm"/>
      <inkml:brushProperty name="height" value="0.035" units="cm"/>
      <inkml:brushProperty name="color" value="#E71224"/>
    </inkml:brush>
  </inkml:definitions>
  <inkml:trace contextRef="#ctx0" brushRef="#br0">1 111 24575,'312'0'0,"-29"0"0,116 0 0,4804 0 0,-4345-62 0,-155 14-1365,-619 48-5461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5:31.415"/>
    </inkml:context>
    <inkml:brush xml:id="br0">
      <inkml:brushProperty name="width" value="0.035" units="cm"/>
      <inkml:brushProperty name="height" value="0.035" units="cm"/>
      <inkml:brushProperty name="color" value="#E71224"/>
    </inkml:brush>
  </inkml:definitions>
  <inkml:trace contextRef="#ctx0" brushRef="#br0">0 0 24575,'1'14'0,"0"1"0,1-1 0,5 17 0,3 24 0,24 453 0,-33 7 0,-2-339 0,1-98 0,3 160 0,0-188 0,3-1 0,22 87 0,-8-56-1365,-1-2-5461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8:01.074"/>
    </inkml:context>
    <inkml:brush xml:id="br0">
      <inkml:brushProperty name="width" value="0.035" units="cm"/>
      <inkml:brushProperty name="height" value="0.035" units="cm"/>
      <inkml:brushProperty name="color" value="#E71224"/>
    </inkml:brush>
  </inkml:definitions>
  <inkml:trace contextRef="#ctx0" brushRef="#br0">12940 2182 24575,'-2'-86'0,"-4"0"0,-4 0 0,-4 1 0,-34-119 0,12 92 0,-5 1 0,-93-179 0,97 223 0,-3 2 0,-2 1 0,-4 2 0,-2 2 0,-2 3 0,-93-82 0,94 101 0,-2 2 0,-1 2 0,-113-53 0,-181-50 0,154 72 0,-3 9 0,-2 9 0,-1 8 0,-3 8 0,-368-6 0,-717 112 0,-6 103 0,772-104 0,-615 112 0,934-140 0,3 8 0,2 9 0,-294 138 0,340-123 0,3 7 0,-189 144 0,162-89 0,-203 209 0,-169 143 0,201-226 0,-459 373 0,722-566 0,-87 103 0,-55 92 0,64-73 0,131-163 0,-1-1 0,-68 53 0,-81 39 0,-11 9 0,102-61-195,3 4 0,4 3 0,3 4 0,3 3 0,5 3 0,-92 149 0,132-184-6631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2:38:11.044"/>
    </inkml:context>
    <inkml:brush xml:id="br0">
      <inkml:brushProperty name="width" value="0.035" units="cm"/>
      <inkml:brushProperty name="height" value="0.035" units="cm"/>
      <inkml:brushProperty name="color" value="#E71224"/>
    </inkml:brush>
  </inkml:definitions>
  <inkml:trace contextRef="#ctx0" brushRef="#br0">19112 1 24575,'-2'32'0,"-1"1"0,-1 0 0,-1-1 0,-2 0 0,-2 0 0,-1-1 0,-1 0 0,-1-1 0,-27 47 0,-6-3 0,-3-2 0,-78 88 0,52-75 0,-5-3 0,-2-4 0,-5-3 0,-2-5 0,-124 77 0,54-54 0,-4-7 0,-263 99 0,287-137 0,-254 52 0,-153-9 0,-939 73 0,555-122 0,-1-43 0,451-2 0,315 5 0,0 8 0,-210 39 0,-182 40 0,-134-22 0,182-28 0,-480 25 0,517-63 0,-405-7 0,132-69 0,6-65 0,710 134 0,-84-13 0,-205-8 0,-115 27 0,213 3 0,-234-4 0,-329 5 0,-51 44 0,753-39 0,0 5 0,1 3 0,1 3 0,1 4 0,-90 40 0,87-38 0,0-2 0,-2-5 0,-138 16 0,48-20 0,-264-11 0,254-6 0,130 3 0,1 3 0,-92 19 0,-96 38 0,157-39 0,-117 28-21,-210 67-1323,318-82-5482</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1.236"/>
    </inkml:context>
    <inkml:brush xml:id="br0">
      <inkml:brushProperty name="width" value="0.035" units="cm"/>
      <inkml:brushProperty name="height" value="0.035" units="cm"/>
      <inkml:brushProperty name="color" value="#E71224"/>
    </inkml:brush>
  </inkml:definitions>
  <inkml:trace contextRef="#ctx0" brushRef="#br0">107 0 24575,'0'12'0,"0"22"0,0 35 0,-6 36 0,-8 36 0,-2 18 0,2 0 0,-2-21 0,1-28 0,3-26 0,4-23 0,3-20-8191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2.046"/>
    </inkml:context>
    <inkml:brush xml:id="br0">
      <inkml:brushProperty name="width" value="0.035" units="cm"/>
      <inkml:brushProperty name="height" value="0.035" units="cm"/>
      <inkml:brushProperty name="color" value="#E71224"/>
    </inkml:brush>
  </inkml:definitions>
  <inkml:trace contextRef="#ctx0" brushRef="#br0">0 1 24575,'12'0'0,"22"0"0,41 0 0,62 0 0,56 0 0,18 0 0,-2 0 0,-18 0 0,-37 0 0,-37 0 0,-40 0-8191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5.417"/>
    </inkml:context>
    <inkml:brush xml:id="br0">
      <inkml:brushProperty name="width" value="0.035" units="cm"/>
      <inkml:brushProperty name="height" value="0.035" units="cm"/>
      <inkml:brushProperty name="color" value="#E71224"/>
    </inkml:brush>
  </inkml:definitions>
  <inkml:trace contextRef="#ctx0" brushRef="#br0">1 0 24575,'0'4'0,"0"40"0,0 49 0,0 49 0,0 24 0,0-8 0,0-27 0,3-33 0,13-32 0,3-29-8191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6.040"/>
    </inkml:context>
    <inkml:brush xml:id="br0">
      <inkml:brushProperty name="width" value="0.035" units="cm"/>
      <inkml:brushProperty name="height" value="0.035" units="cm"/>
      <inkml:brushProperty name="color" value="#E71224"/>
    </inkml:brush>
  </inkml:definitions>
  <inkml:trace contextRef="#ctx0" brushRef="#br0">0 345 24575,'7'0'0,"0"-1"0,0 0 0,0-1 0,0 0 0,-1 0 0,1 0 0,-1-1 0,12-6 0,48-33 0,-39 22 0,0 0 0,-2-2 0,0-1 0,-2-1 0,0-1 0,19-28 0,-41 51 0,1 1 0,-1-1 0,0 0 0,0 0 0,0 0 0,0 1 0,0-1 0,-1 0 0,1 0 0,0 0 0,-1 0 0,0 0 0,1 0 0,-1 0 0,0-1 0,0 1 0,0 0 0,0 0 0,-1 0 0,1 0 0,0 0 0,-1 0 0,0-2 0,-1 1 0,0 1 0,0 0 0,0 0 0,0-1 0,0 2 0,0-1 0,0 0 0,0 0 0,-1 1 0,1-1 0,-1 1 0,1 0 0,-1 0 0,-4-2 0,-9-1 0,0 0 0,0 1 0,-1 1 0,-24 0 0,37 1 0,1 1 0,-1 0 0,0 0 0,1 0 0,-1 1 0,1-1 0,-1 1 0,0 0 0,1 0 0,-1 0 0,1 0 0,0 1 0,-1-1 0,1 1 0,0 0 0,0 0 0,0 0 0,0 0 0,0 1 0,-3 3 0,4-3 0,0 1 0,1 0 0,-1 0 0,1 0 0,-1 0 0,1 0 0,0 0 0,1 0 0,-1 0 0,1 1 0,-1-1 0,1 0 0,1 0 0,-1 0 0,0 1 0,1-1 0,2 7 0,6 20 0,1-1 0,1 0 0,2 0 0,1-1 0,2-1 0,0 0 0,2-1 0,22 26 0,-32-44 10,0 0-1,1-1 1,0 0-1,0-1 1,1 0-1,0 0 1,0-1-1,1 0 1,0-1-1,0 0 1,13 4-1,2-2-379,2-1 1,-1-1-1,43 3 0,24-4-6456</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6.690"/>
    </inkml:context>
    <inkml:brush xml:id="br0">
      <inkml:brushProperty name="width" value="0.035" units="cm"/>
      <inkml:brushProperty name="height" value="0.035" units="cm"/>
      <inkml:brushProperty name="color" value="#E71224"/>
    </inkml:brush>
  </inkml:definitions>
  <inkml:trace contextRef="#ctx0" brushRef="#br0">230 1 24575,'-14'-1'0,"1"1"0,-1 1 0,1 1 0,0-1 0,-1 2 0,1 0 0,-25 9 0,32-8 0,0-1 0,0 1 0,0 0 0,0 0 0,1 1 0,0 0 0,0 0 0,0 0 0,0 1 0,1-1 0,0 1 0,0 0 0,1 0 0,-1 1 0,1-1 0,-3 12 0,2-9 0,2 1 0,-1-1 0,1 0 0,1 1 0,0-1 0,0 1 0,1-1 0,1 16 0,-1-23 0,0 0 0,1 0 0,-1 0 0,1 0 0,-1 0 0,1 0 0,0 0 0,0 0 0,0 0 0,0 0 0,0 0 0,1-1 0,-1 1 0,0 0 0,1-1 0,-1 1 0,4 2 0,-2-3 0,-1 0 0,1 0 0,-1-1 0,1 1 0,0-1 0,-1 1 0,1-1 0,0 0 0,-1 0 0,1 0 0,0 0 0,-1 0 0,1-1 0,-1 1 0,1-1 0,0 0 0,-1 1 0,4-3 0,14-6 0,1-2 0,-2 0 0,1-1 0,-2-1 0,0 0 0,0-2 0,27-29 0,23-18 0,-67 61 0,1-1 0,0 0 0,-1 1 0,1-1 0,0 1 0,0 0 0,0 0 0,0 0 0,0 0 0,0 0 0,0 0 0,0 0 0,1 1 0,-1-1 0,0 1 0,0-1 0,1 1 0,-1 0 0,0 0 0,3 0 0,-4 1 0,1 0 0,0 1 0,-1-1 0,1 0 0,-1 1 0,0-1 0,1 1 0,-1-1 0,0 1 0,0 0 0,0-1 0,0 1 0,0 0 0,-1 0 0,1 0 0,0 0 0,-1 0 0,0 0 0,1 0 0,-1-1 0,0 5 0,4 39-1365,-4 0-5461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7.159"/>
    </inkml:context>
    <inkml:brush xml:id="br0">
      <inkml:brushProperty name="width" value="0.035" units="cm"/>
      <inkml:brushProperty name="height" value="0.035" units="cm"/>
      <inkml:brushProperty name="color" value="#E71224"/>
    </inkml:brush>
  </inkml:definitions>
  <inkml:trace contextRef="#ctx0" brushRef="#br0">17 96 24575,'0'3'0,"0"13"0,0 17 0,0 22 0,0 11 0,-3 17 0,-2-2 0,0-8 0,2-38 0,14-72 0,25-54 0,16-23 0,7 8 0,-7 18 0,-12 29 0,-13 26 0,-11 20-8191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7.856"/>
    </inkml:context>
    <inkml:brush xml:id="br0">
      <inkml:brushProperty name="width" value="0.035" units="cm"/>
      <inkml:brushProperty name="height" value="0.035" units="cm"/>
      <inkml:brushProperty name="color" value="#E71224"/>
    </inkml:brush>
  </inkml:definitions>
  <inkml:trace contextRef="#ctx0" brushRef="#br0">10 104 24575,'-8'299'0,"7"-289"0,0 18 0,7-27 0,7-16 0,30-47 0,-3 1 0,3 2 0,2 1 0,90-87 0,-134 144 0,6-5 0,0 0 0,0 1 0,0-1 0,1 2 0,8-5 0,-14 8 0,-1 0 0,0 1 0,1-1 0,-1 1 0,0 0 0,1-1 0,-1 1 0,0 0 0,1 0 0,-1 0 0,0 0 0,1 0 0,-1 0 0,1 0 0,-1 0 0,0 1 0,1-1 0,-1 0 0,0 1 0,0-1 0,1 1 0,-1 0 0,0-1 0,0 1 0,0 0 0,1 0 0,-1 0 0,0 0 0,0 0 0,-1 0 0,1 0 0,0 0 0,0 0 0,0 0 0,-1 0 0,1 1 0,0-1 0,-1 0 0,1 3 0,4 10 0,0 1 0,-2-1 0,0 1 0,0 0 0,0 26 0,-5 84 0,1-74 0,-1-2-120,2 89 373,1-123-441,1 0 1,0 0 0,2-1 0,-1 1 0,2-1-1,0 0 1,7 14 0,3-1-6639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8.295"/>
    </inkml:context>
    <inkml:brush xml:id="br0">
      <inkml:brushProperty name="width" value="0.035" units="cm"/>
      <inkml:brushProperty name="height" value="0.035" units="cm"/>
      <inkml:brushProperty name="color" value="#E71224"/>
    </inkml:brush>
  </inkml:definitions>
  <inkml:trace contextRef="#ctx0" brushRef="#br0">0 0 24575,'0'4'0,"0"8"0,0 13 0,0 2-8191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8.693"/>
    </inkml:context>
    <inkml:brush xml:id="br0">
      <inkml:brushProperty name="width" value="0.035" units="cm"/>
      <inkml:brushProperty name="height" value="0.035" units="cm"/>
      <inkml:brushProperty name="color" value="#E71224"/>
    </inkml:brush>
  </inkml:definitions>
  <inkml:trace contextRef="#ctx0" brushRef="#br0">1 0 24575,'0'7'0,"0"17"0,0 26 0,0 19 0,0 4 0,10-27 0,5-22-8191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9.066"/>
    </inkml:context>
    <inkml:brush xml:id="br0">
      <inkml:brushProperty name="width" value="0.035" units="cm"/>
      <inkml:brushProperty name="height" value="0.035" units="cm"/>
      <inkml:brushProperty name="color" value="#E71224"/>
    </inkml:brush>
  </inkml:definitions>
  <inkml:trace contextRef="#ctx0" brushRef="#br0">1 0 24575,'0'4'0,"0"15"0,0 26 0,0 17 0,3-3 0,13-26 0,14-28 0,8-20 0,-1-11 0,-7 4 0,-9 11 0,-4 20 0,-6 14 0,0 4 0,5-2 0,3-7 0,-1-5-8191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9.702"/>
    </inkml:context>
    <inkml:brush xml:id="br0">
      <inkml:brushProperty name="width" value="0.035" units="cm"/>
      <inkml:brushProperty name="height" value="0.035" units="cm"/>
      <inkml:brushProperty name="color" value="#E71224"/>
    </inkml:brush>
  </inkml:definitions>
  <inkml:trace contextRef="#ctx0" brushRef="#br0">373 1 24575,'-14'0'0,"1"0"0,-1 1 0,1 0 0,-1 1 0,1 0 0,-17 6 0,25-6 0,0 1 0,0-1 0,0 1 0,0 0 0,1 0 0,-1 1 0,1 0 0,0-1 0,0 1 0,0 0 0,1 1 0,-1-1 0,1 1 0,0 0 0,0-1 0,1 1 0,-4 10 0,3-8 0,1 0 0,0 0 0,0 1 0,1-1 0,-2 14 0,3-20 0,0 0 0,0 0 0,0 0 0,0 0 0,0 0 0,0 0 0,0-1 0,0 1 0,0 0 0,0 0 0,1 0 0,-1 0 0,0 0 0,1-1 0,-1 1 0,0 0 0,1 0 0,-1 0 0,1-1 0,-1 1 0,1 0 0,0-1 0,-1 1 0,1-1 0,0 1 0,-1 0 0,1-1 0,0 1 0,0-1 0,-1 0 0,1 1 0,0-1 0,0 0 0,0 1 0,0-1 0,0 0 0,-1 0 0,1 0 0,0 0 0,0 0 0,0 0 0,0 0 0,0 0 0,0 0 0,-1 0 0,1 0 0,0-1 0,0 1 0,0 0 0,0-1 0,-1 1 0,1 0 0,0-1 0,0 1 0,-1-1 0,1 1 0,0-1 0,0 0 0,13-8 0,0-1 0,-1 0 0,0 0 0,0-1 0,-2-1 0,1 0 0,13-19 0,7-6 0,-10 17 0,-9 17 0,-11 5 0,-1 0 0,0 1 0,-1-1 0,1 0 0,0 0 0,-1 1 0,1-1 0,-1 0 0,0 1 0,1-1 0,-1 0 0,-1 1 0,1-1 0,0 0 0,0 1 0,-1-1 0,-1 4 0,-24 159 0,-13 113 0,37-261 0,0 13 0,-1 0 0,-1-1 0,-12 41 0,14-64 0,0 1 0,0-1 0,0 0 0,-1 0 0,0 0 0,0 0 0,-1-1 0,0 1 0,0-1 0,0 0 0,0 0 0,-1 0 0,0-1 0,0 1 0,0-1 0,0 0 0,-1-1 0,1 1 0,-1-1 0,0 0 0,-10 3 0,12-5 1,0-1 0,-1 1 0,1-1 0,-1 1 0,1-1 0,-1 0 0,1-1 0,0 1 0,-1-1 0,1 0 0,0 0 0,-1 0 0,-6-4 0,0 0-346,0-2 0,0 1 1,-16-14-1,-47-43-6481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0.439"/>
    </inkml:context>
    <inkml:brush xml:id="br0">
      <inkml:brushProperty name="width" value="0.035" units="cm"/>
      <inkml:brushProperty name="height" value="0.035" units="cm"/>
      <inkml:brushProperty name="color" value="#E71224"/>
    </inkml:brush>
  </inkml:definitions>
  <inkml:trace contextRef="#ctx0" brushRef="#br0">247 85 24575,'-4'5'0,"0"1"0,1-1 0,-1 1 0,1 0 0,1 0 0,-1 0 0,1 0 0,0 1 0,-2 11 0,-3 9 0,-140 478 0,116-422 0,30-82 0,1 0 0,-1 0 0,1 0 0,-1 0 0,0 0 0,1 0 0,-1 0 0,0 0 0,0 0 0,1 0 0,-1 0 0,0 0 0,0 0 0,0 0 0,0-1 0,0 1 0,-2 0 0,2-1 0,1 0 0,-1 0 0,1 0 0,-1-1 0,1 1 0,-1 0 0,1 0 0,0-1 0,-1 1 0,1 0 0,-1-1 0,1 1 0,0 0 0,-1-1 0,1 1 0,0-1 0,-1 1 0,1-1 0,0 1 0,0-1 0,-1 1 0,1-1 0,0 1 0,0-1 0,0 1 0,0-1 0,0 0 0,-5-52 0,8 5 0,3-1 0,1 1 0,3 0 0,2 1 0,1 0 0,3 1 0,2 1 0,2 0 0,1 2 0,42-62 0,-49 84 0,2 2 0,0-1 0,1 2 0,35-30 0,-50 46 0,0-1 0,1 1 0,0 0 0,-1 0 0,1 0 0,0 0 0,0 0 0,0 0 0,0 1 0,1 0 0,-1 0 0,0-1 0,0 2 0,1-1 0,-1 0 0,1 1 0,-1 0 0,1-1 0,-1 1 0,0 1 0,1-1 0,-1 0 0,1 1 0,-1 0 0,0 0 0,1 0 0,-1 0 0,0 0 0,0 1 0,0-1 0,0 1 0,3 2 0,11 8-455,0 1 0,18 20 0,38 42-6371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076"/>
    </inkml:context>
    <inkml:brush xml:id="br0">
      <inkml:brushProperty name="width" value="0.035" units="cm"/>
      <inkml:brushProperty name="height" value="0.035" units="cm"/>
      <inkml:brushProperty name="color" value="#E71224"/>
    </inkml:brush>
  </inkml:definitions>
  <inkml:trace contextRef="#ctx0" brushRef="#br0">296 0 24575,'-13'1'0,"-1"0"0,1 1 0,-1 1 0,1 0 0,0 0 0,0 2 0,0-1 0,1 2 0,0 0 0,0 0 0,0 1 0,1 0 0,-1 1 0,2 1 0,-1-1 0,2 2 0,-1-1 0,1 2 0,0-1 0,1 1 0,0 0 0,1 1 0,1 0 0,-1 0 0,2 0 0,0 1 0,0-1 0,-3 17 0,8-28 0,-1 1 0,1 0 0,0-1 0,-1 1 0,1 0 0,0 0 0,0-1 0,0 1 0,0 0 0,1 0 0,-1-1 0,0 1 0,1 0 0,-1 0 0,1-1 0,1 4 0,-1-5 0,0 1 0,0-1 0,0 1 0,0-1 0,0 1 0,0-1 0,0 0 0,0 0 0,0 1 0,0-1 0,0 0 0,0 0 0,0 0 0,0 0 0,0 0 0,1-1 0,-1 1 0,0 0 0,0 0 0,0-1 0,0 1 0,0 0 0,0-1 0,0 1 0,0-1 0,0 0 0,0 1 0,1-2 0,16-11 0,0 0 0,-1 0 0,0-2 0,16-18 0,35-29 0,-66 60 0,0 0 0,0 1 0,0-1 0,0 0 0,0 1 0,1-1 0,-1 1 0,1 0 0,-1 0 0,1 0 0,0 0 0,-1 0 0,1 0 0,0 1 0,0-1 0,-1 1 0,1 0 0,0 0 0,0 0 0,0 0 0,-1 1 0,1-1 0,5 2 0,-5 0 0,1 1 0,-1-1 0,0 1 0,0 0 0,-1-1 0,1 1 0,0 0 0,-1 1 0,0-1 0,0 0 0,0 1 0,0-1 0,0 1 0,-1 0 0,2 6 0,9 33-86,-9-31 135,0 0 1,1 0-1,8 19 1,-10-28-137,0 1 0,0-1 0,1 0 0,-1 0 1,1 0-1,-1 0 0,1 0 0,0-1 0,0 1 0,0-1 0,0 0 0,1 0 1,-1 0-1,1 0 0,-1 0 0,5 0 0,48 9-6739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482"/>
    </inkml:context>
    <inkml:brush xml:id="br0">
      <inkml:brushProperty name="width" value="0.035" units="cm"/>
      <inkml:brushProperty name="height" value="0.035" units="cm"/>
      <inkml:brushProperty name="color" value="#E71224"/>
    </inkml:brush>
  </inkml:definitions>
  <inkml:trace contextRef="#ctx0" brushRef="#br0">106 1 24575,'-3'7'0,"-9"35"0,-6 50 0,-3 23 0,2 18 0,3 4 0,6-14 0,4-17 0,6-27 0,4-34 0,4-31 0,1-23 0,-1-8-8191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885"/>
    </inkml:context>
    <inkml:brush xml:id="br0">
      <inkml:brushProperty name="width" value="0.035" units="cm"/>
      <inkml:brushProperty name="height" value="0.035" units="cm"/>
      <inkml:brushProperty name="color" value="#E71224"/>
    </inkml:brush>
  </inkml:definitions>
  <inkml:trace contextRef="#ctx0" brushRef="#br0">1 1 24575,'3'-1'0,"6"1"0,11 1 0,10-1 0,6-1 0,9 1 0,4 1 0,-4-1 0,-9-1-8191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2.536"/>
    </inkml:context>
    <inkml:brush xml:id="br0">
      <inkml:brushProperty name="width" value="0.035" units="cm"/>
      <inkml:brushProperty name="height" value="0.035" units="cm"/>
      <inkml:brushProperty name="color" value="#E71224"/>
    </inkml:brush>
  </inkml:definitions>
  <inkml:trace contextRef="#ctx0" brushRef="#br0">199 357 24575,'12'-1'0,"1"-1"0,0 0 0,-1-1 0,1 0 0,-1-1 0,0 0 0,0-1 0,0 0 0,0-1 0,-1 0 0,0-1 0,0 0 0,11-11 0,-15 13 0,0-1 0,0-1 0,0 1 0,-1-1 0,0 0 0,-1 0 0,1-1 0,-1 0 0,-1 0 0,1 0 0,-2 0 0,1-1 0,-1 0 0,0 0 0,-1 1 0,0-2 0,0 1 0,0-16 0,-2 20 0,-1-1 0,1 1 0,-1 0 0,-1 0 0,1 0 0,-1 0 0,0 0 0,0 0 0,0 0 0,-1 1 0,1-1 0,-1 1 0,0-1 0,-1 1 0,1 0 0,-1 1 0,1-1 0,-1 0 0,0 1 0,-1 0 0,1 0 0,-1 0 0,1 1 0,-10-4 0,8 3 0,-1 1 0,1 0 0,-1 1 0,1-1 0,-1 1 0,0 1 0,1-1 0,-1 1 0,0 0 0,0 1 0,1 0 0,-1 0 0,0 0 0,1 1 0,-1 0 0,1 0 0,0 0 0,-1 1 0,-6 5 0,-8 7 0,1 1 0,0 1 0,2 1 0,0 1 0,1 1 0,1 0 0,1 1 0,1 1 0,0 0 0,2 0 0,1 2 0,0-1 0,2 2 0,1-1 0,-10 51 0,16-65 0,1 0 0,0 0 0,0-1 0,1 1 0,1 0 0,0 0 0,0 0 0,1-1 0,0 1 0,0-1 0,1 1 0,0-1 0,1 0 0,0 0 0,1 0 0,0-1 0,8 11 0,-6-10 0,1-1 0,1 0 0,0 0 0,0-1 0,0 0 0,1-1 0,0 0 0,0 0 0,1-1 0,-1 0 0,1-1 0,0-1 0,0 1 0,18 1 0,2 2-341,1 2 0,-2 0-1,51 24 1,-31-8-6485</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2:03.640"/>
    </inkml:context>
    <inkml:brush xml:id="br0">
      <inkml:brushProperty name="width" value="0.035" units="cm"/>
      <inkml:brushProperty name="height" value="0.035" units="cm"/>
      <inkml:brushProperty name="color" value="#E71224"/>
    </inkml:brush>
  </inkml:definitions>
  <inkml:trace contextRef="#ctx0" brushRef="#br0">8926 1380 24575,'-8'-260'0,"-11"1"0,-53-258 0,71 507 0,-1-4 0,-1 1 0,-1-1 0,-5-15 0,8 25 0,-1 1 0,0-1 0,1 1 0,-1-1 0,-1 1 0,1 0 0,0 0 0,-1 0 0,0 0 0,1 0 0,-1 1 0,0-1 0,-1 1 0,1 0 0,0-1 0,-6-1 0,-10-2 0,0 1 0,0 0 0,-1 2 0,1 0 0,-1 1 0,-37 2 0,-4-1 0,-359-39 0,91 5 0,-570-8 0,668 35 0,-241-20 0,-190-4 0,503 32 0,1 7 0,-183 33 0,-161 57 0,-152 26 0,458-96 0,-277 2 0,-225-6 0,414-7 0,-228 18 0,-277 20 0,554-46-11,-234 3-1343,426-11-5472</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1.236"/>
    </inkml:context>
    <inkml:brush xml:id="br0">
      <inkml:brushProperty name="width" value="0.035" units="cm"/>
      <inkml:brushProperty name="height" value="0.035" units="cm"/>
      <inkml:brushProperty name="color" value="#E71224"/>
    </inkml:brush>
  </inkml:definitions>
  <inkml:trace contextRef="#ctx0" brushRef="#br0">107 0 24575,'0'12'0,"0"22"0,0 35 0,-6 36 0,-8 36 0,-2 18 0,2 0 0,-2-21 0,1-28 0,3-26 0,4-23 0,3-20-8191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2.046"/>
    </inkml:context>
    <inkml:brush xml:id="br0">
      <inkml:brushProperty name="width" value="0.035" units="cm"/>
      <inkml:brushProperty name="height" value="0.035" units="cm"/>
      <inkml:brushProperty name="color" value="#E71224"/>
    </inkml:brush>
  </inkml:definitions>
  <inkml:trace contextRef="#ctx0" brushRef="#br0">0 1 24575,'12'0'0,"22"0"0,41 0 0,62 0 0,56 0 0,18 0 0,-2 0 0,-18 0 0,-37 0 0,-37 0 0,-40 0-8191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5.417"/>
    </inkml:context>
    <inkml:brush xml:id="br0">
      <inkml:brushProperty name="width" value="0.035" units="cm"/>
      <inkml:brushProperty name="height" value="0.035" units="cm"/>
      <inkml:brushProperty name="color" value="#E71224"/>
    </inkml:brush>
  </inkml:definitions>
  <inkml:trace contextRef="#ctx0" brushRef="#br0">1 0 24575,'0'4'0,"0"40"0,0 49 0,0 49 0,0 24 0,0-8 0,0-27 0,3-33 0,13-32 0,3-29-8191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6.040"/>
    </inkml:context>
    <inkml:brush xml:id="br0">
      <inkml:brushProperty name="width" value="0.035" units="cm"/>
      <inkml:brushProperty name="height" value="0.035" units="cm"/>
      <inkml:brushProperty name="color" value="#E71224"/>
    </inkml:brush>
  </inkml:definitions>
  <inkml:trace contextRef="#ctx0" brushRef="#br0">0 345 24575,'7'0'0,"0"-1"0,0 0 0,0-1 0,0 0 0,-1 0 0,1 0 0,-1-1 0,12-6 0,48-33 0,-39 22 0,0 0 0,-2-2 0,0-1 0,-2-1 0,0-1 0,19-28 0,-41 51 0,1 1 0,-1-1 0,0 0 0,0 0 0,0 0 0,0 1 0,0-1 0,-1 0 0,1 0 0,0 0 0,-1 0 0,0 0 0,1 0 0,-1 0 0,0-1 0,0 1 0,0 0 0,0 0 0,-1 0 0,1 0 0,0 0 0,-1 0 0,0-2 0,-1 1 0,0 1 0,0 0 0,0 0 0,0-1 0,0 2 0,0-1 0,0 0 0,0 0 0,-1 1 0,1-1 0,-1 1 0,1 0 0,-1 0 0,-4-2 0,-9-1 0,0 0 0,0 1 0,-1 1 0,-24 0 0,37 1 0,1 1 0,-1 0 0,0 0 0,1 0 0,-1 1 0,1-1 0,-1 1 0,0 0 0,1 0 0,-1 0 0,1 0 0,0 1 0,-1-1 0,1 1 0,0 0 0,0 0 0,0 0 0,0 0 0,0 1 0,-3 3 0,4-3 0,0 1 0,1 0 0,-1 0 0,1 0 0,-1 0 0,1 0 0,0 0 0,1 0 0,-1 0 0,1 1 0,-1-1 0,1 0 0,1 0 0,-1 0 0,0 1 0,1-1 0,2 7 0,6 20 0,1-1 0,1 0 0,2 0 0,1-1 0,2-1 0,0 0 0,2-1 0,22 26 0,-32-44 10,0 0-1,1-1 1,0 0-1,0-1 1,1 0-1,0 0 1,0-1-1,1 0 1,0-1-1,0 0 1,13 4-1,2-2-379,2-1 1,-1-1-1,43 3 0,24-4-6456</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6.690"/>
    </inkml:context>
    <inkml:brush xml:id="br0">
      <inkml:brushProperty name="width" value="0.035" units="cm"/>
      <inkml:brushProperty name="height" value="0.035" units="cm"/>
      <inkml:brushProperty name="color" value="#E71224"/>
    </inkml:brush>
  </inkml:definitions>
  <inkml:trace contextRef="#ctx0" brushRef="#br0">230 1 24575,'-14'-1'0,"1"1"0,-1 1 0,1 1 0,0-1 0,-1 2 0,1 0 0,-25 9 0,32-8 0,0-1 0,0 1 0,0 0 0,0 0 0,1 1 0,0 0 0,0 0 0,0 0 0,0 1 0,1-1 0,0 1 0,0 0 0,1 0 0,-1 1 0,1-1 0,-3 12 0,2-9 0,2 1 0,-1-1 0,1 0 0,1 1 0,0-1 0,0 1 0,1-1 0,1 16 0,-1-23 0,0 0 0,1 0 0,-1 0 0,1 0 0,-1 0 0,1 0 0,0 0 0,0 0 0,0 0 0,0 0 0,0 0 0,1-1 0,-1 1 0,0 0 0,1-1 0,-1 1 0,4 2 0,-2-3 0,-1 0 0,1 0 0,-1-1 0,1 1 0,0-1 0,-1 1 0,1-1 0,0 0 0,-1 0 0,1 0 0,0 0 0,-1 0 0,1-1 0,-1 1 0,1-1 0,0 0 0,-1 1 0,4-3 0,14-6 0,1-2 0,-2 0 0,1-1 0,-2-1 0,0 0 0,0-2 0,27-29 0,23-18 0,-67 61 0,1-1 0,0 0 0,-1 1 0,1-1 0,0 1 0,0 0 0,0 0 0,0 0 0,0 0 0,0 0 0,0 0 0,0 0 0,1 1 0,-1-1 0,0 1 0,0-1 0,1 1 0,-1 0 0,0 0 0,3 0 0,-4 1 0,1 0 0,0 1 0,-1-1 0,1 0 0,-1 1 0,0-1 0,1 1 0,-1-1 0,0 1 0,0 0 0,0-1 0,0 1 0,0 0 0,-1 0 0,1 0 0,0 0 0,-1 0 0,0 0 0,1 0 0,-1-1 0,0 5 0,4 39-1365,-4 0-5461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7.159"/>
    </inkml:context>
    <inkml:brush xml:id="br0">
      <inkml:brushProperty name="width" value="0.035" units="cm"/>
      <inkml:brushProperty name="height" value="0.035" units="cm"/>
      <inkml:brushProperty name="color" value="#E71224"/>
    </inkml:brush>
  </inkml:definitions>
  <inkml:trace contextRef="#ctx0" brushRef="#br0">17 96 24575,'0'3'0,"0"13"0,0 17 0,0 22 0,0 11 0,-3 17 0,-2-2 0,0-8 0,2-38 0,14-72 0,25-54 0,16-23 0,7 8 0,-7 18 0,-12 29 0,-13 26 0,-11 20-8191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7.856"/>
    </inkml:context>
    <inkml:brush xml:id="br0">
      <inkml:brushProperty name="width" value="0.035" units="cm"/>
      <inkml:brushProperty name="height" value="0.035" units="cm"/>
      <inkml:brushProperty name="color" value="#E71224"/>
    </inkml:brush>
  </inkml:definitions>
  <inkml:trace contextRef="#ctx0" brushRef="#br0">10 104 24575,'-8'299'0,"7"-289"0,0 18 0,7-27 0,7-16 0,30-47 0,-3 1 0,3 2 0,2 1 0,90-87 0,-134 144 0,6-5 0,0 0 0,0 1 0,0-1 0,1 2 0,8-5 0,-14 8 0,-1 0 0,0 1 0,1-1 0,-1 1 0,0 0 0,1-1 0,-1 1 0,0 0 0,1 0 0,-1 0 0,0 0 0,1 0 0,-1 0 0,1 0 0,-1 0 0,0 1 0,1-1 0,-1 0 0,0 1 0,0-1 0,1 1 0,-1 0 0,0-1 0,0 1 0,0 0 0,1 0 0,-1 0 0,0 0 0,0 0 0,-1 0 0,1 0 0,0 0 0,0 0 0,0 0 0,-1 0 0,1 1 0,0-1 0,-1 0 0,1 3 0,4 10 0,0 1 0,-2-1 0,0 1 0,0 0 0,0 26 0,-5 84 0,1-74 0,-1-2-120,2 89 373,1-123-441,1 0 1,0 0 0,2-1 0,-1 1 0,2-1-1,0 0 1,7 14 0,3-1-6639</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8.295"/>
    </inkml:context>
    <inkml:brush xml:id="br0">
      <inkml:brushProperty name="width" value="0.035" units="cm"/>
      <inkml:brushProperty name="height" value="0.035" units="cm"/>
      <inkml:brushProperty name="color" value="#E71224"/>
    </inkml:brush>
  </inkml:definitions>
  <inkml:trace contextRef="#ctx0" brushRef="#br0">0 0 24575,'0'4'0,"0"8"0,0 13 0,0 2-8191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8.693"/>
    </inkml:context>
    <inkml:brush xml:id="br0">
      <inkml:brushProperty name="width" value="0.035" units="cm"/>
      <inkml:brushProperty name="height" value="0.035" units="cm"/>
      <inkml:brushProperty name="color" value="#E71224"/>
    </inkml:brush>
  </inkml:definitions>
  <inkml:trace contextRef="#ctx0" brushRef="#br0">1 0 24575,'0'7'0,"0"17"0,0 26 0,0 19 0,0 4 0,10-27 0,5-22-8191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9.066"/>
    </inkml:context>
    <inkml:brush xml:id="br0">
      <inkml:brushProperty name="width" value="0.035" units="cm"/>
      <inkml:brushProperty name="height" value="0.035" units="cm"/>
      <inkml:brushProperty name="color" value="#E71224"/>
    </inkml:brush>
  </inkml:definitions>
  <inkml:trace contextRef="#ctx0" brushRef="#br0">1 0 24575,'0'4'0,"0"15"0,0 26 0,0 17 0,3-3 0,13-26 0,14-28 0,8-20 0,-1-11 0,-7 4 0,-9 11 0,-4 20 0,-6 14 0,0 4 0,5-2 0,3-7 0,-1-5-8191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49.702"/>
    </inkml:context>
    <inkml:brush xml:id="br0">
      <inkml:brushProperty name="width" value="0.035" units="cm"/>
      <inkml:brushProperty name="height" value="0.035" units="cm"/>
      <inkml:brushProperty name="color" value="#E71224"/>
    </inkml:brush>
  </inkml:definitions>
  <inkml:trace contextRef="#ctx0" brushRef="#br0">373 1 24575,'-14'0'0,"1"0"0,-1 1 0,1 0 0,-1 1 0,1 0 0,-17 6 0,25-6 0,0 1 0,0-1 0,0 1 0,0 0 0,1 0 0,-1 1 0,1 0 0,0-1 0,0 1 0,0 0 0,1 1 0,-1-1 0,1 1 0,0 0 0,0-1 0,1 1 0,-4 10 0,3-8 0,1 0 0,0 0 0,0 1 0,1-1 0,-2 14 0,3-20 0,0 0 0,0 0 0,0 0 0,0 0 0,0 0 0,0 0 0,0-1 0,0 1 0,0 0 0,0 0 0,1 0 0,-1 0 0,0 0 0,1-1 0,-1 1 0,0 0 0,1 0 0,-1 0 0,1-1 0,-1 1 0,1 0 0,0-1 0,-1 1 0,1-1 0,0 1 0,-1 0 0,1-1 0,0 1 0,0-1 0,-1 0 0,1 1 0,0-1 0,0 0 0,0 1 0,0-1 0,0 0 0,-1 0 0,1 0 0,0 0 0,0 0 0,0 0 0,0 0 0,0 0 0,0 0 0,-1 0 0,1 0 0,0-1 0,0 1 0,0 0 0,0-1 0,-1 1 0,1 0 0,0-1 0,0 1 0,-1-1 0,1 1 0,0-1 0,0 0 0,13-8 0,0-1 0,-1 0 0,0 0 0,0-1 0,-2-1 0,1 0 0,13-19 0,7-6 0,-10 17 0,-9 17 0,-11 5 0,-1 0 0,0 1 0,-1-1 0,1 0 0,0 0 0,-1 1 0,1-1 0,-1 0 0,0 1 0,1-1 0,-1 0 0,-1 1 0,1-1 0,0 0 0,0 1 0,-1-1 0,-1 4 0,-24 159 0,-13 113 0,37-261 0,0 13 0,-1 0 0,-1-1 0,-12 41 0,14-64 0,0 1 0,0-1 0,0 0 0,-1 0 0,0 0 0,0 0 0,-1-1 0,0 1 0,0-1 0,0 0 0,0 0 0,-1 0 0,0-1 0,0 1 0,0-1 0,0 0 0,-1-1 0,1 1 0,-1-1 0,0 0 0,-10 3 0,12-5 1,0-1 0,-1 1 0,1-1 0,-1 1 0,1-1 0,-1 0 0,1-1 0,0 1 0,-1-1 0,1 0 0,0 0 0,-1 0 0,-6-4 0,0 0-346,0-2 0,0 1 1,-16-14-1,-47-43-6481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0.439"/>
    </inkml:context>
    <inkml:brush xml:id="br0">
      <inkml:brushProperty name="width" value="0.035" units="cm"/>
      <inkml:brushProperty name="height" value="0.035" units="cm"/>
      <inkml:brushProperty name="color" value="#E71224"/>
    </inkml:brush>
  </inkml:definitions>
  <inkml:trace contextRef="#ctx0" brushRef="#br0">247 85 24575,'-4'5'0,"0"1"0,1-1 0,-1 1 0,1 0 0,1 0 0,-1 0 0,1 0 0,0 1 0,-2 11 0,-3 9 0,-140 478 0,116-422 0,30-82 0,1 0 0,-1 0 0,1 0 0,-1 0 0,0 0 0,1 0 0,-1 0 0,0 0 0,0 0 0,1 0 0,-1 0 0,0 0 0,0 0 0,0 0 0,0-1 0,0 1 0,-2 0 0,2-1 0,1 0 0,-1 0 0,1 0 0,-1-1 0,1 1 0,-1 0 0,1 0 0,0-1 0,-1 1 0,1 0 0,-1-1 0,1 1 0,0 0 0,-1-1 0,1 1 0,0-1 0,-1 1 0,1-1 0,0 1 0,0-1 0,-1 1 0,1-1 0,0 1 0,0-1 0,0 1 0,0-1 0,0 0 0,-5-52 0,8 5 0,3-1 0,1 1 0,3 0 0,2 1 0,1 0 0,3 1 0,2 1 0,2 0 0,1 2 0,42-62 0,-49 84 0,2 2 0,0-1 0,1 2 0,35-30 0,-50 46 0,0-1 0,1 1 0,0 0 0,-1 0 0,1 0 0,0 0 0,0 0 0,0 0 0,0 1 0,1 0 0,-1 0 0,0-1 0,0 2 0,1-1 0,-1 0 0,1 1 0,-1 0 0,1-1 0,-1 1 0,0 1 0,1-1 0,-1 0 0,1 1 0,-1 0 0,0 0 0,1 0 0,-1 0 0,0 0 0,0 1 0,0-1 0,0 1 0,3 2 0,11 8-455,0 1 0,18 20 0,38 42-6371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076"/>
    </inkml:context>
    <inkml:brush xml:id="br0">
      <inkml:brushProperty name="width" value="0.035" units="cm"/>
      <inkml:brushProperty name="height" value="0.035" units="cm"/>
      <inkml:brushProperty name="color" value="#E71224"/>
    </inkml:brush>
  </inkml:definitions>
  <inkml:trace contextRef="#ctx0" brushRef="#br0">296 0 24575,'-13'1'0,"-1"0"0,1 1 0,-1 1 0,1 0 0,0 0 0,0 2 0,0-1 0,1 2 0,0 0 0,0 0 0,0 1 0,1 0 0,-1 1 0,2 1 0,-1-1 0,2 2 0,-1-1 0,1 2 0,0-1 0,1 1 0,0 0 0,1 1 0,1 0 0,-1 0 0,2 0 0,0 1 0,0-1 0,-3 17 0,8-28 0,-1 1 0,1 0 0,0-1 0,-1 1 0,1 0 0,0 0 0,0-1 0,0 1 0,0 0 0,1 0 0,-1-1 0,0 1 0,1 0 0,-1 0 0,1-1 0,1 4 0,-1-5 0,0 1 0,0-1 0,0 1 0,0-1 0,0 1 0,0-1 0,0 0 0,0 0 0,0 1 0,0-1 0,0 0 0,0 0 0,0 0 0,0 0 0,0 0 0,1-1 0,-1 1 0,0 0 0,0 0 0,0-1 0,0 1 0,0 0 0,0-1 0,0 1 0,0-1 0,0 0 0,0 1 0,1-2 0,16-11 0,0 0 0,-1 0 0,0-2 0,16-18 0,35-29 0,-66 60 0,0 0 0,0 1 0,0-1 0,0 0 0,0 1 0,1-1 0,-1 1 0,1 0 0,-1 0 0,1 0 0,0 0 0,-1 0 0,1 0 0,0 1 0,0-1 0,-1 1 0,1 0 0,0 0 0,0 0 0,0 0 0,-1 1 0,1-1 0,5 2 0,-5 0 0,1 1 0,-1-1 0,0 1 0,0 0 0,-1-1 0,1 1 0,0 0 0,-1 1 0,0-1 0,0 0 0,0 1 0,0-1 0,0 1 0,-1 0 0,2 6 0,9 33-86,-9-31 135,0 0 1,1 0-1,8 19 1,-10-28-137,0 1 0,0-1 0,1 0 0,-1 0 1,1 0-1,-1 0 0,1 0 0,0-1 0,0 1 0,0-1 0,0 0 0,1 0 1,-1 0-1,1 0 0,-1 0 0,5 0 0,48 9-6739</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482"/>
    </inkml:context>
    <inkml:brush xml:id="br0">
      <inkml:brushProperty name="width" value="0.035" units="cm"/>
      <inkml:brushProperty name="height" value="0.035" units="cm"/>
      <inkml:brushProperty name="color" value="#E71224"/>
    </inkml:brush>
  </inkml:definitions>
  <inkml:trace contextRef="#ctx0" brushRef="#br0">106 1 24575,'-3'7'0,"-9"35"0,-6 50 0,-3 23 0,2 18 0,3 4 0,6-14 0,4-17 0,6-27 0,4-34 0,4-31 0,1-23 0,-1-8-8191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1.885"/>
    </inkml:context>
    <inkml:brush xml:id="br0">
      <inkml:brushProperty name="width" value="0.035" units="cm"/>
      <inkml:brushProperty name="height" value="0.035" units="cm"/>
      <inkml:brushProperty name="color" value="#E71224"/>
    </inkml:brush>
  </inkml:definitions>
  <inkml:trace contextRef="#ctx0" brushRef="#br0">1 1 24575,'3'-1'0,"6"1"0,11 1 0,10-1 0,6-1 0,9 1 0,4 1 0,-4-1 0,-9-1-8191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1:52.536"/>
    </inkml:context>
    <inkml:brush xml:id="br0">
      <inkml:brushProperty name="width" value="0.035" units="cm"/>
      <inkml:brushProperty name="height" value="0.035" units="cm"/>
      <inkml:brushProperty name="color" value="#E71224"/>
    </inkml:brush>
  </inkml:definitions>
  <inkml:trace contextRef="#ctx0" brushRef="#br0">199 357 24575,'12'-1'0,"1"-1"0,0 0 0,-1-1 0,1 0 0,-1-1 0,0 0 0,0-1 0,0 0 0,0-1 0,-1 0 0,0-1 0,0 0 0,11-11 0,-15 13 0,0-1 0,0-1 0,0 1 0,-1-1 0,0 0 0,-1 0 0,1-1 0,-1 0 0,-1 0 0,1 0 0,-2 0 0,1-1 0,-1 0 0,0 0 0,-1 1 0,0-2 0,0 1 0,0-16 0,-2 20 0,-1-1 0,1 1 0,-1 0 0,-1 0 0,1 0 0,-1 0 0,0 0 0,0 0 0,0 0 0,-1 1 0,1-1 0,-1 1 0,0-1 0,-1 1 0,1 0 0,-1 1 0,1-1 0,-1 0 0,0 1 0,-1 0 0,1 0 0,-1 0 0,1 1 0,-10-4 0,8 3 0,-1 1 0,1 0 0,-1 1 0,1-1 0,-1 1 0,0 1 0,1-1 0,-1 1 0,0 0 0,0 1 0,1 0 0,-1 0 0,0 0 0,1 1 0,-1 0 0,1 0 0,0 0 0,-1 1 0,-6 5 0,-8 7 0,1 1 0,0 1 0,2 1 0,0 1 0,1 1 0,1 0 0,1 1 0,1 1 0,0 0 0,2 0 0,1 2 0,0-1 0,2 2 0,1-1 0,-10 51 0,16-65 0,1 0 0,0 0 0,0-1 0,1 1 0,1 0 0,0 0 0,0 0 0,1-1 0,0 1 0,0-1 0,1 1 0,0-1 0,1 0 0,0 0 0,1 0 0,0-1 0,8 11 0,-6-10 0,1-1 0,1 0 0,0 0 0,0-1 0,0 0 0,1-1 0,0 0 0,0 0 0,1-1 0,-1 0 0,1-1 0,0-1 0,0 1 0,18 1 0,2 2-341,1 2 0,-2 0-1,51 24 1,-31-8-6485</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3:52:03.640"/>
    </inkml:context>
    <inkml:brush xml:id="br0">
      <inkml:brushProperty name="width" value="0.035" units="cm"/>
      <inkml:brushProperty name="height" value="0.035" units="cm"/>
      <inkml:brushProperty name="color" value="#E71224"/>
    </inkml:brush>
  </inkml:definitions>
  <inkml:trace contextRef="#ctx0" brushRef="#br0">8926 1380 24575,'-8'-260'0,"-11"1"0,-53-258 0,71 507 0,-1-4 0,-1 1 0,-1-1 0,-5-15 0,8 25 0,-1 1 0,0-1 0,1 1 0,-1-1 0,-1 1 0,1 0 0,0 0 0,-1 0 0,0 0 0,1 0 0,-1 1 0,0-1 0,-1 1 0,1 0 0,0-1 0,-6-1 0,-10-2 0,0 1 0,0 0 0,-1 2 0,1 0 0,-1 1 0,-37 2 0,-4-1 0,-359-39 0,91 5 0,-570-8 0,668 35 0,-241-20 0,-190-4 0,503 32 0,1 7 0,-183 33 0,-161 57 0,-152 26 0,458-96 0,-277 2 0,-225-6 0,414-7 0,-228 18 0,-277 20 0,554-46-11,-234 3-1343,426-11-5472</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4:04:39.017"/>
    </inkml:context>
    <inkml:brush xml:id="br0">
      <inkml:brushProperty name="width" value="0.035" units="cm"/>
      <inkml:brushProperty name="height" value="0.035" units="cm"/>
      <inkml:brushProperty name="color" value="#E71224"/>
    </inkml:brush>
  </inkml:definitions>
  <inkml:trace contextRef="#ctx0" brushRef="#br0">0 0 24575,'1'5'0,"1"0"0,-1 0 0,1 0 0,0-1 0,0 1 0,0-1 0,1 1 0,-1-1 0,5 6 0,4 7 0,147 243 0,13 24 0,-140-225 0,-3 0 0,-3 3 0,19 66 0,89 464 0,-99-422 0,56 393 0,-21-107 0,2-89 0,32 183 0,-84-403 0,0 164 0,-26 152 0,2-377 0,-24 125 0,19-160 0,-3 0 0,-3-1 0,-37 84 0,-236 428-1365,268-518-5461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4:04:40.106"/>
    </inkml:context>
    <inkml:brush xml:id="br0">
      <inkml:brushProperty name="width" value="0.035" units="cm"/>
      <inkml:brushProperty name="height" value="0.035" units="cm"/>
      <inkml:brushProperty name="color" value="#E71224"/>
    </inkml:brush>
  </inkml:definitions>
  <inkml:trace contextRef="#ctx0" brushRef="#br0">1 1 24575,'5'1'0,"0"0"0,0 0 0,0 1 0,0 0 0,0 0 0,0 0 0,-1 1 0,1-1 0,-1 1 0,1 0 0,-1 0 0,0 1 0,0-1 0,-1 1 0,1 0 0,4 7 0,-3-6 0,21 26 0,0 1 0,-2 2 0,-2 0 0,-1 2 0,-2 0 0,26 69 0,-11-6 0,32 153 0,-56-193 0,4 99 0,-12-125 0,0-12 0,0 0 0,7 26 0,-8-42 0,1 1 0,0 0 0,0-1 0,0 1 0,0-1 0,1 0 0,0 1 0,0-1 0,0-1 0,1 1 0,0 0 0,5 5 0,-5-8 0,-1 0 0,1 0 0,0 0 0,-1-1 0,1 1 0,0-1 0,0 0 0,0 0 0,0 0 0,0-1 0,0 0 0,0 1 0,0-1 0,0 0 0,1-1 0,-1 1 0,6-3 0,9-1 0,-1-1 0,27-12 0,-27 9 0,86-33 0,156-56 0,-211 82 0,0 3 0,0 2 0,79-7 0,-43 14-1365,-11 2-5461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4:03:46.355"/>
    </inkml:context>
    <inkml:brush xml:id="br0">
      <inkml:brushProperty name="width" value="0.035" units="cm"/>
      <inkml:brushProperty name="height" value="0.035" units="cm"/>
      <inkml:brushProperty name="color" value="#E71224"/>
    </inkml:brush>
  </inkml:definitions>
  <inkml:trace contextRef="#ctx0" brushRef="#br0">1 1 24575,'0'2'0,"1"-1"0,-1 1 0,1 0 0,0-1 0,0 1 0,-1-1 0,1 1 0,0-1 0,0 1 0,1-1 0,-1 0 0,0 1 0,0-1 0,1 0 0,-1 0 0,0 0 0,3 1 0,32 20 0,-27-17 0,27 12 0,0-2 0,1-1 0,0-2 0,41 7 0,-5 1 0,854 221 0,747 296 0,-1305-411 0,22 17 0,517 269 0,-215-77 0,-373-184 0,-198-91 0,169 112 0,-229-129 0,-2 3 0,-2 3 0,-2 2 0,58 69 0,166 272 0,-142-186 0,292 447 0,-311-466 0,-21-33 0,-7 4 0,117 281 0,-116-184 0,-11 4 0,82 462 0,-139-540 0,1 216 0,-30 182 0,-1-229 0,7 107-2182,-4 288-2420,-16-481 6525,0 6 1808,17 154-2654,3-265-1024,-1-151-53,-3 38 0,3-45 0,0 0 0,0-1 0,0 1 0,-1 0 0,1-1 0,0 1 0,0 0 0,0-1 0,-1 1 0,1 0 0,0-1 0,-1 1 0,1-1 0,-1 1 0,1 0 0,0-1 0,-1 1 0,1-1 0,-1 0 0,0 1 0,1-1 0,-1 1 0,1-1 0,-1 0 0,1 1 0,-1-1 0,0 0 0,1 0 0,-1 1 0,0-1 0,1 0 0,-1 0 0,0 0 0,0 0 0,1 0 0,-1 0 0,0 0 0,1 0 0,-1 0 0,0 0 0,1-1 0,-1 1 0,0 0 0,1 0 0,-1-1 0,1 1 0,-1 0 0,0-1 0,1 1 0,-1 0 0,1-1 0,-1 1 0,1-1 0,-2 0 0,-6-7-170,0-1-1,0 1 0,1-1 1,0 0-1,1-1 0,0 0 1,-8-18-1,-15-32-6655</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4:03:47.241"/>
    </inkml:context>
    <inkml:brush xml:id="br0">
      <inkml:brushProperty name="width" value="0.035" units="cm"/>
      <inkml:brushProperty name="height" value="0.035" units="cm"/>
      <inkml:brushProperty name="color" value="#E71224"/>
    </inkml:brush>
  </inkml:definitions>
  <inkml:trace contextRef="#ctx0" brushRef="#br0">1 1 24575,'3'0'0,"0"1"0,0-1 0,0 1 0,0 0 0,0 0 0,1 0 0,-2 0 0,1 1 0,0-1 0,0 1 0,0 0 0,-1-1 0,5 5 0,31 33 0,-32-31 0,16 18 0,-3 1 0,0 0 0,-1 2 0,-2 0 0,14 33 0,50 160 0,-56-146 0,-21-69 0,21 58 0,-22-61 0,0 0 0,0 1 0,0-1 0,1 0 0,-1 0 0,1 0 0,0-1 0,0 1 0,1-1 0,3 4 0,-6-7 0,0 1 0,0-1 0,1 1 0,-1-1 0,0 0 0,0 1 0,0-1 0,0 0 0,1 0 0,-1 0 0,0 0 0,0 0 0,0 0 0,0-1 0,1 1 0,-1 0 0,0 0 0,0-1 0,0 1 0,0-1 0,0 1 0,0-1 0,0 1 0,0-1 0,0 0 0,0 0 0,0 1 0,0-1 0,0 0 0,0 0 0,-1 0 0,2-1 0,12-14 0,0-1 0,-1 0 0,-1-1 0,12-22 0,40-90 0,-45 90 0,-6 11-106,124-236-1153,-98 205-5567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s.cmu.edu/~tom/mlbook/NBayesLogReg.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achinelearningmastery.com/gentle-introduction-mini-batch-gradient-descent-configure-batch-size/"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a:t>
            </a:r>
            <a:r>
              <a:rPr lang="en-US" dirty="0" err="1"/>
              <a:t>demo.clab.cs.cmu.edu</a:t>
            </a:r>
            <a:r>
              <a:rPr lang="en-US"/>
              <a:t>/NLP/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89F41-3A46-5C48-8B12-8A663AA0B3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187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xfrm>
            <a:off x="381000" y="685800"/>
            <a:ext cx="6096000" cy="3429000"/>
          </a:xfrm>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p>
            <a:r>
              <a:t>If features are continuous, and we use a Gaussian distribution to model them, we will get a softmax form similar to in logistic regression</a:t>
            </a:r>
          </a:p>
          <a:p>
            <a:endParaRPr/>
          </a:p>
          <a:p>
            <a:r>
              <a:t>Not necessarily a linear classifier (depending on the distribution of the features), but in many cases linear.  Linear for multinomial.</a:t>
            </a:r>
          </a:p>
          <a:p>
            <a:endParaRPr/>
          </a:p>
          <a:p>
            <a:r>
              <a:t>Bayesian decision: predict class minimizing expected conditional loss: L_i = L(\hat{y}, y) P(y|x) </a:t>
            </a:r>
          </a:p>
          <a:p>
            <a:r>
              <a:t>Same as using symmetric Dirichlet distribution with parameter α as a prior distribution.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381000" y="685800"/>
            <a:ext cx="6096000" cy="3429000"/>
          </a:xfrm>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rPr u="sng" dirty="0">
                <a:hlinkClick r:id="rId3"/>
              </a:rPr>
              <a:t>https://www.cs.cmu.edu/~tom/mlbook/NBayesLogReg.pdf</a:t>
            </a:r>
          </a:p>
          <a:p>
            <a:r>
              <a:rPr dirty="0"/>
              <a:t>Gaussian Naive Bayes models the P(</a:t>
            </a:r>
            <a:r>
              <a:rPr dirty="0" err="1"/>
              <a:t>y|x</a:t>
            </a:r>
            <a:r>
              <a:rPr dirty="0"/>
              <a:t>) using the same parametric form, but still has the independence assumption.   So how it is trained is different (the weights that are learned is typically different unless the independence assumptions actually hold for the data).  If the features are actually conditionally independent of the class, then the Logistic Regression and Gaussian Naive Bayes will converge toward identical classifiers.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xfrm>
            <a:off x="381000" y="685800"/>
            <a:ext cx="6096000" cy="3429000"/>
          </a:xfrm>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p>
            <a:r>
              <a:rPr dirty="0"/>
              <a:t>Tanh better than sigmoid since it is zero-centered.  If not zero-centered, not so good for later neurons (gradients all positive/negative, so tend to zigzag, but overall not that bad)</a:t>
            </a:r>
          </a:p>
          <a:p>
            <a:endParaRPr dirty="0"/>
          </a:p>
          <a:p>
            <a:r>
              <a:rPr dirty="0"/>
              <a:t>The technical advantages of the </a:t>
            </a:r>
            <a:r>
              <a:rPr dirty="0" err="1"/>
              <a:t>ReLU</a:t>
            </a:r>
            <a:r>
              <a:rPr dirty="0"/>
              <a:t> over the sigmoid and tanh activation functions is that it does not involve expensive-to-compute functions, and more importantly that it does</a:t>
            </a:r>
            <a:r>
              <a:rPr b="1" dirty="0"/>
              <a:t> not saturate. </a:t>
            </a:r>
            <a:r>
              <a:rPr dirty="0"/>
              <a:t>The sigmoid and tanh activation are capped at 1, and the gradients at this region of the functions are near zero, driving the entire gradient near zero. The </a:t>
            </a:r>
            <a:r>
              <a:rPr dirty="0" err="1"/>
              <a:t>ReLU</a:t>
            </a:r>
            <a:r>
              <a:rPr dirty="0"/>
              <a:t> activation does not have this problem, making it especially suitable for networks with multiple layers, which are susceptible to the vanishing gradients problem when trained with the saturating units.</a:t>
            </a:r>
          </a:p>
          <a:p>
            <a:endParaRPr dirty="0"/>
          </a:p>
          <a:p>
            <a:r>
              <a:rPr dirty="0"/>
              <a:t>Gradient - differentiable? saturation?</a:t>
            </a:r>
          </a:p>
          <a:p>
            <a:r>
              <a:rPr dirty="0"/>
              <a:t>Range - is it important that the output is between 0 and 1 (normalized)?</a:t>
            </a:r>
          </a:p>
          <a:p>
            <a:r>
              <a:rPr dirty="0"/>
              <a:t>Is it zero centered?</a:t>
            </a:r>
          </a:p>
          <a:p>
            <a:r>
              <a:rPr dirty="0"/>
              <a:t>Identity near zero?</a:t>
            </a:r>
          </a:p>
          <a:p>
            <a:r>
              <a:rPr dirty="0"/>
              <a:t>Monotonic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Shape 355"/>
          <p:cNvSpPr>
            <a:spLocks noGrp="1" noRot="1" noChangeAspect="1"/>
          </p:cNvSpPr>
          <p:nvPr>
            <p:ph type="sldImg"/>
          </p:nvPr>
        </p:nvSpPr>
        <p:spPr>
          <a:xfrm>
            <a:off x="381000" y="685800"/>
            <a:ext cx="6096000" cy="3429000"/>
          </a:xfrm>
          <a:prstGeom prst="rect">
            <a:avLst/>
          </a:prstGeom>
        </p:spPr>
        <p:txBody>
          <a:bodyPr/>
          <a:lstStyle/>
          <a:p>
            <a:endParaRPr/>
          </a:p>
        </p:txBody>
      </p:sp>
      <p:sp>
        <p:nvSpPr>
          <p:cNvPr id="356" name="Shape 356"/>
          <p:cNvSpPr>
            <a:spLocks noGrp="1"/>
          </p:cNvSpPr>
          <p:nvPr>
            <p:ph type="body" sz="quarter" idx="1"/>
          </p:nvPr>
        </p:nvSpPr>
        <p:spPr>
          <a:prstGeom prst="rect">
            <a:avLst/>
          </a:prstGeom>
        </p:spPr>
        <p:txBody>
          <a:bodyPr/>
          <a:lstStyle/>
          <a:p>
            <a:r>
              <a:t>Swish was the end result of comparing all the auto-generated activation functions for accuracy on standard datasets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Shape 548"/>
          <p:cNvSpPr>
            <a:spLocks noGrp="1" noRot="1" noChangeAspect="1"/>
          </p:cNvSpPr>
          <p:nvPr>
            <p:ph type="sldImg"/>
          </p:nvPr>
        </p:nvSpPr>
        <p:spPr>
          <a:prstGeom prst="rect">
            <a:avLst/>
          </a:prstGeom>
        </p:spPr>
        <p:txBody>
          <a:bodyPr/>
          <a:lstStyle/>
          <a:p>
            <a:endParaRPr/>
          </a:p>
        </p:txBody>
      </p:sp>
      <p:sp>
        <p:nvSpPr>
          <p:cNvPr id="549" name="Shape 549"/>
          <p:cNvSpPr>
            <a:spLocks noGrp="1"/>
          </p:cNvSpPr>
          <p:nvPr>
            <p:ph type="body" sz="quarter" idx="1"/>
          </p:nvPr>
        </p:nvSpPr>
        <p:spPr>
          <a:prstGeom prst="rect">
            <a:avLst/>
          </a:prstGeom>
        </p:spPr>
        <p:txBody>
          <a:bodyPr/>
          <a:lstStyle/>
          <a:p>
            <a:r>
              <a:t>Contour sets where the function has the same value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8577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Shape 688"/>
          <p:cNvSpPr>
            <a:spLocks noGrp="1" noRot="1" noChangeAspect="1"/>
          </p:cNvSpPr>
          <p:nvPr>
            <p:ph type="sldImg"/>
          </p:nvPr>
        </p:nvSpPr>
        <p:spPr>
          <a:xfrm>
            <a:off x="381000" y="685800"/>
            <a:ext cx="6096000" cy="3429000"/>
          </a:xfrm>
          <a:prstGeom prst="rect">
            <a:avLst/>
          </a:prstGeom>
        </p:spPr>
        <p:txBody>
          <a:bodyPr/>
          <a:lstStyle/>
          <a:p>
            <a:endParaRPr/>
          </a:p>
        </p:txBody>
      </p:sp>
      <p:sp>
        <p:nvSpPr>
          <p:cNvPr id="689" name="Shape 689"/>
          <p:cNvSpPr>
            <a:spLocks noGrp="1"/>
          </p:cNvSpPr>
          <p:nvPr>
            <p:ph type="body" sz="quarter" idx="1"/>
          </p:nvPr>
        </p:nvSpPr>
        <p:spPr>
          <a:prstGeom prst="rect">
            <a:avLst/>
          </a:prstGeom>
        </p:spPr>
        <p:txBody>
          <a:bodyPr/>
          <a:lstStyle/>
          <a:p>
            <a:r>
              <a:rPr u="sng">
                <a:hlinkClick r:id="rId3"/>
              </a:rPr>
              <a:t>https://machinelearningmastery.com/gentle-introduction-mini-batch-gradient-descent-configure-batch-size/</a:t>
            </a:r>
          </a:p>
          <a:p>
            <a:r>
              <a:t>Shuffles samples helps the optimizer see different random subsets of the data, get out of local optimal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Shape 697"/>
          <p:cNvSpPr>
            <a:spLocks noGrp="1" noRot="1" noChangeAspect="1"/>
          </p:cNvSpPr>
          <p:nvPr>
            <p:ph type="sldImg"/>
          </p:nvPr>
        </p:nvSpPr>
        <p:spPr>
          <a:xfrm>
            <a:off x="381000" y="685800"/>
            <a:ext cx="6096000" cy="3429000"/>
          </a:xfrm>
          <a:prstGeom prst="rect">
            <a:avLst/>
          </a:prstGeom>
        </p:spPr>
        <p:txBody>
          <a:bodyPr/>
          <a:lstStyle/>
          <a:p>
            <a:endParaRPr/>
          </a:p>
        </p:txBody>
      </p:sp>
      <p:sp>
        <p:nvSpPr>
          <p:cNvPr id="698" name="Shape 698"/>
          <p:cNvSpPr>
            <a:spLocks noGrp="1"/>
          </p:cNvSpPr>
          <p:nvPr>
            <p:ph type="body" sz="quarter" idx="1"/>
          </p:nvPr>
        </p:nvSpPr>
        <p:spPr>
          <a:prstGeom prst="rect">
            <a:avLst/>
          </a:prstGeom>
        </p:spPr>
        <p:txBody>
          <a:bodyPr/>
          <a:lstStyle/>
          <a:p>
            <a:r>
              <a:t>Maybe SGD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30619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 name="Shape 1138"/>
          <p:cNvSpPr>
            <a:spLocks noGrp="1" noRot="1" noChangeAspect="1"/>
          </p:cNvSpPr>
          <p:nvPr>
            <p:ph type="sldImg"/>
          </p:nvPr>
        </p:nvSpPr>
        <p:spPr>
          <a:xfrm>
            <a:off x="381000" y="685800"/>
            <a:ext cx="6096000" cy="3429000"/>
          </a:xfrm>
          <a:prstGeom prst="rect">
            <a:avLst/>
          </a:prstGeom>
        </p:spPr>
        <p:txBody>
          <a:bodyPr/>
          <a:lstStyle/>
          <a:p>
            <a:endParaRPr/>
          </a:p>
        </p:txBody>
      </p:sp>
      <p:sp>
        <p:nvSpPr>
          <p:cNvPr id="1139" name="Shape 1139"/>
          <p:cNvSpPr>
            <a:spLocks noGrp="1"/>
          </p:cNvSpPr>
          <p:nvPr>
            <p:ph type="body" sz="quarter" idx="1"/>
          </p:nvPr>
        </p:nvSpPr>
        <p:spPr>
          <a:prstGeom prst="rect">
            <a:avLst/>
          </a:prstGeom>
        </p:spPr>
        <p:txBody>
          <a:body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4833937" y="7090171"/>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465718"/>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atin typeface="+mn-lt"/>
                <a:ea typeface="+mn-ea"/>
                <a:cs typeface="+mn-cs"/>
                <a:sym typeface="Helvetica Neue Medium"/>
              </a:defRPr>
            </a:lvl1pPr>
          </a:lstStyle>
          <a:p>
            <a:r>
              <a:t>Title Text</a:t>
            </a:r>
          </a:p>
        </p:txBody>
      </p:sp>
      <p:sp>
        <p:nvSpPr>
          <p:cNvPr id="40" name="Body Level One…"/>
          <p:cNvSpPr txBox="1">
            <a:spLocks noGrp="1"/>
          </p:cNvSpPr>
          <p:nvPr>
            <p:ph type="body" sz="quarter" idx="1"/>
          </p:nvPr>
        </p:nvSpPr>
        <p:spPr>
          <a:xfrm>
            <a:off x="4387453" y="6643687"/>
            <a:ext cx="7500938" cy="5786438"/>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sz="half" idx="1"/>
          </p:nvPr>
        </p:nvSpPr>
        <p:spPr>
          <a:xfrm>
            <a:off x="4387453" y="3643312"/>
            <a:ext cx="15609094" cy="7129798"/>
          </a:xfrm>
          <a:prstGeom prst="rect">
            <a:avLst/>
          </a:prstGeom>
        </p:spPr>
        <p:txBody>
          <a:bodyPr/>
          <a:lstStyle>
            <a:lvl1pPr marL="603250" indent="-603250">
              <a:lnSpc>
                <a:spcPct val="100000"/>
              </a:lnSpc>
              <a:spcBef>
                <a:spcPts val="1400"/>
              </a:spcBef>
              <a:defRPr sz="3800">
                <a:latin typeface="Georgia"/>
                <a:ea typeface="Georgia"/>
                <a:cs typeface="Georgia"/>
                <a:sym typeface="Georgia"/>
              </a:defRPr>
            </a:lvl1pPr>
            <a:lvl2pPr marL="1047750" indent="-603250">
              <a:lnSpc>
                <a:spcPct val="100000"/>
              </a:lnSpc>
              <a:spcBef>
                <a:spcPts val="1400"/>
              </a:spcBef>
              <a:defRPr sz="3800">
                <a:latin typeface="Georgia"/>
                <a:ea typeface="Georgia"/>
                <a:cs typeface="Georgia"/>
                <a:sym typeface="Georgia"/>
              </a:defRPr>
            </a:lvl2pPr>
            <a:lvl3pPr marL="1492250" indent="-603250">
              <a:lnSpc>
                <a:spcPct val="100000"/>
              </a:lnSpc>
              <a:spcBef>
                <a:spcPts val="1400"/>
              </a:spcBef>
              <a:defRPr sz="3800">
                <a:latin typeface="Georgia"/>
                <a:ea typeface="Georgia"/>
                <a:cs typeface="Georgia"/>
                <a:sym typeface="Georgia"/>
              </a:defRPr>
            </a:lvl3pPr>
            <a:lvl4pPr marL="1936750" indent="-603250">
              <a:lnSpc>
                <a:spcPct val="100000"/>
              </a:lnSpc>
              <a:spcBef>
                <a:spcPts val="1400"/>
              </a:spcBef>
              <a:defRPr sz="3800">
                <a:latin typeface="Georgia"/>
                <a:ea typeface="Georgia"/>
                <a:cs typeface="Georgia"/>
                <a:sym typeface="Georgia"/>
              </a:defRPr>
            </a:lvl4pPr>
            <a:lvl5pPr marL="2381250" indent="-603250">
              <a:lnSpc>
                <a:spcPct val="100000"/>
              </a:lnSpc>
              <a:spcBef>
                <a:spcPts val="1400"/>
              </a:spcBef>
              <a:defRPr sz="3800">
                <a:latin typeface="Georgia"/>
                <a:ea typeface="Georgia"/>
                <a:cs typeface="Georgia"/>
                <a:sym typeface="Georgia"/>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4387453" y="3643312"/>
            <a:ext cx="7500938" cy="8840392"/>
          </a:xfrm>
          <a:prstGeom prst="rect">
            <a:avLst/>
          </a:prstGeom>
        </p:spPr>
        <p:txBody>
          <a:bodyPr/>
          <a:lstStyle>
            <a:lvl1pPr marL="465364" indent="-465364">
              <a:lnSpc>
                <a:spcPct val="100000"/>
              </a:lnSpc>
              <a:spcBef>
                <a:spcPts val="4500"/>
              </a:spcBef>
              <a:defRPr sz="3800"/>
            </a:lvl1pPr>
            <a:lvl2pPr marL="808264" indent="-465364">
              <a:lnSpc>
                <a:spcPct val="100000"/>
              </a:lnSpc>
              <a:spcBef>
                <a:spcPts val="4500"/>
              </a:spcBef>
              <a:defRPr sz="3800"/>
            </a:lvl2pPr>
            <a:lvl3pPr marL="1151164" indent="-465364">
              <a:lnSpc>
                <a:spcPct val="100000"/>
              </a:lnSpc>
              <a:spcBef>
                <a:spcPts val="4500"/>
              </a:spcBef>
              <a:defRPr sz="3800"/>
            </a:lvl3pPr>
            <a:lvl4pPr marL="1494064" indent="-465364">
              <a:lnSpc>
                <a:spcPct val="100000"/>
              </a:lnSpc>
              <a:spcBef>
                <a:spcPts val="4500"/>
              </a:spcBef>
              <a:defRPr sz="3800"/>
            </a:lvl4pPr>
            <a:lvl5pPr marL="1836964" indent="-465364">
              <a:lnSpc>
                <a:spcPct val="100000"/>
              </a:lnSpc>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lnSpc>
                <a:spcPct val="100000"/>
              </a:lnSpc>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4833937" y="5997575"/>
            <a:ext cx="14716126" cy="863601"/>
          </a:xfrm>
          <a:prstGeom prst="rect">
            <a:avLst/>
          </a:prstGeom>
        </p:spPr>
        <p:txBody>
          <a:bodyPr>
            <a:spAutoFit/>
          </a:bodyPr>
          <a:lstStyle>
            <a:lvl1pPr marL="0" indent="0" algn="ctr">
              <a:lnSpc>
                <a:spcPct val="100000"/>
              </a:lnSpc>
              <a:spcBef>
                <a:spcPts val="0"/>
              </a:spcBef>
              <a:buSzTx/>
              <a:buNone/>
              <a:defRPr sz="46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26" name="Title Text"/>
          <p:cNvSpPr txBox="1">
            <a:spLocks noGrp="1"/>
          </p:cNvSpPr>
          <p:nvPr>
            <p:ph type="title"/>
          </p:nvPr>
        </p:nvSpPr>
        <p:spPr>
          <a:prstGeom prst="rect">
            <a:avLst/>
          </a:prstGeom>
        </p:spPr>
        <p:txBody>
          <a:bodyPr/>
          <a:lstStyle>
            <a:lvl1pPr>
              <a:defRPr sz="7800"/>
            </a:lvl1pPr>
          </a:lstStyle>
          <a:p>
            <a:r>
              <a:t>Title Text</a:t>
            </a:r>
          </a:p>
        </p:txBody>
      </p:sp>
      <p:sp>
        <p:nvSpPr>
          <p:cNvPr id="127" name="Body Level One…"/>
          <p:cNvSpPr txBox="1">
            <a:spLocks noGrp="1"/>
          </p:cNvSpPr>
          <p:nvPr>
            <p:ph type="body" idx="1"/>
          </p:nvPr>
        </p:nvSpPr>
        <p:spPr>
          <a:prstGeom prst="rect">
            <a:avLst/>
          </a:prstGeom>
        </p:spPr>
        <p:txBody>
          <a:bodyPr/>
          <a:lstStyle>
            <a:lvl1pPr>
              <a:lnSpc>
                <a:spcPct val="100000"/>
              </a:lnSpc>
            </a:lvl1pPr>
            <a:lvl2pPr>
              <a:lnSpc>
                <a:spcPct val="100000"/>
              </a:lnSpc>
            </a:lvl2pPr>
            <a:lvl3pPr>
              <a:lnSpc>
                <a:spcPct val="100000"/>
              </a:lnSpc>
            </a:lvl3pPr>
            <a:lvl4pPr>
              <a:lnSpc>
                <a:spcPct val="100000"/>
              </a:lnSpc>
            </a:lvl4pPr>
            <a:lvl5pPr>
              <a:lnSpc>
                <a:spcPct val="100000"/>
              </a:lnSpc>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35" name="Title Text"/>
          <p:cNvSpPr txBox="1">
            <a:spLocks noGrp="1"/>
          </p:cNvSpPr>
          <p:nvPr>
            <p:ph type="title"/>
          </p:nvPr>
        </p:nvSpPr>
        <p:spPr>
          <a:prstGeom prst="rect">
            <a:avLst/>
          </a:prstGeom>
        </p:spPr>
        <p:txBody>
          <a:bodyPr/>
          <a:lstStyle/>
          <a:p>
            <a:r>
              <a:t>Title Text</a:t>
            </a:r>
          </a:p>
        </p:txBody>
      </p:sp>
      <p:sp>
        <p:nvSpPr>
          <p:cNvPr id="136" name="Body Level One…"/>
          <p:cNvSpPr txBox="1">
            <a:spLocks noGrp="1"/>
          </p:cNvSpPr>
          <p:nvPr>
            <p:ph type="body" idx="1"/>
          </p:nvPr>
        </p:nvSpPr>
        <p:spPr>
          <a:prstGeom prst="rect">
            <a:avLst/>
          </a:prstGeom>
        </p:spPr>
        <p:txBody>
          <a:bodyPr/>
          <a:lstStyle>
            <a:lvl1pPr>
              <a:spcBef>
                <a:spcPts val="4200"/>
              </a:spcBef>
            </a:lvl1pPr>
            <a:lvl2pPr>
              <a:spcBef>
                <a:spcPts val="4200"/>
              </a:spcBef>
            </a:lvl2pPr>
            <a:lvl3pPr>
              <a:spcBef>
                <a:spcPts val="4200"/>
              </a:spcBef>
            </a:lvl3pPr>
            <a:lvl4pPr>
              <a:spcBef>
                <a:spcPts val="4200"/>
              </a:spcBef>
            </a:lvl4pPr>
            <a:lvl5pPr>
              <a:spcBef>
                <a:spcPts val="4200"/>
              </a:spcBef>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Title Text</a:t>
            </a:r>
          </a:p>
        </p:txBody>
      </p:sp>
      <p:sp>
        <p:nvSpPr>
          <p:cNvPr id="3" name="Slide Numb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a:latin typeface="Helvetica Neue Light"/>
                <a:ea typeface="Helvetica Neue Light"/>
                <a:cs typeface="Helvetica Neue Light"/>
                <a:sym typeface="Helvetica Neue Light"/>
              </a:defRPr>
            </a:lvl1pPr>
          </a:lstStyle>
          <a:p>
            <a:fld id="{86CB4B4D-7CA3-9044-876B-883B54F8677D}" type="slidenum">
              <a:t>‹#›</a:t>
            </a:fld>
            <a:endParaRPr/>
          </a:p>
        </p:txBody>
      </p:sp>
      <p:sp>
        <p:nvSpPr>
          <p:cNvPr id="4" name="Body Level One…"/>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1pPr>
      <a:lvl2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2pPr>
      <a:lvl3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3pPr>
      <a:lvl4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4pPr>
      <a:lvl5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5pPr>
      <a:lvl6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6pPr>
      <a:lvl7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7pPr>
      <a:lvl8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8pPr>
      <a:lvl9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9pPr>
    </p:titleStyle>
    <p:bodyStyle>
      <a:lvl1pPr marL="611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tif"/><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tif"/><Relationship Id="rId4" Type="http://schemas.openxmlformats.org/officeDocument/2006/relationships/image" Target="../media/image4.tif"/></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customXml" Target="../ink/ink1.xml"/><Relationship Id="rId4" Type="http://schemas.openxmlformats.org/officeDocument/2006/relationships/image" Target="../media/image2.tif"/><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3.tif"/><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tif"/><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tif"/><Relationship Id="rId4" Type="http://schemas.openxmlformats.org/officeDocument/2006/relationships/image" Target="../media/image4.tif"/></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4.xml"/><Relationship Id="rId18" Type="http://schemas.openxmlformats.org/officeDocument/2006/relationships/image" Target="../media/image33.png"/><Relationship Id="rId3" Type="http://schemas.openxmlformats.org/officeDocument/2006/relationships/image" Target="../media/image4.tif"/><Relationship Id="rId7" Type="http://schemas.openxmlformats.org/officeDocument/2006/relationships/image" Target="../media/image21.png"/><Relationship Id="rId12" Type="http://schemas.openxmlformats.org/officeDocument/2006/relationships/image" Target="../media/image30.png"/><Relationship Id="rId17" Type="http://schemas.openxmlformats.org/officeDocument/2006/relationships/customXml" Target="../ink/ink6.xml"/><Relationship Id="rId2" Type="http://schemas.openxmlformats.org/officeDocument/2006/relationships/image" Target="../media/image23.png"/><Relationship Id="rId16"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26.png"/><Relationship Id="rId11" Type="http://schemas.openxmlformats.org/officeDocument/2006/relationships/customXml" Target="../ink/ink3.xml"/><Relationship Id="rId5" Type="http://schemas.openxmlformats.org/officeDocument/2006/relationships/image" Target="../media/image25.png"/><Relationship Id="rId15" Type="http://schemas.openxmlformats.org/officeDocument/2006/relationships/customXml" Target="../ink/ink5.xml"/><Relationship Id="rId10" Type="http://schemas.openxmlformats.org/officeDocument/2006/relationships/image" Target="../media/image25.tif"/><Relationship Id="rId4" Type="http://schemas.openxmlformats.org/officeDocument/2006/relationships/image" Target="../media/image24.png"/><Relationship Id="rId9" Type="http://schemas.openxmlformats.org/officeDocument/2006/relationships/image" Target="../media/image28.pn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customXml" Target="../ink/ink11.xml"/><Relationship Id="rId3" Type="http://schemas.openxmlformats.org/officeDocument/2006/relationships/image" Target="../media/image5.tif"/><Relationship Id="rId7" Type="http://schemas.openxmlformats.org/officeDocument/2006/relationships/customXml" Target="../ink/ink8.xml"/><Relationship Id="rId12"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3.xml"/><Relationship Id="rId6" Type="http://schemas.openxmlformats.org/officeDocument/2006/relationships/image" Target="../media/image36.png"/><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38.png"/><Relationship Id="rId4" Type="http://schemas.openxmlformats.org/officeDocument/2006/relationships/image" Target="../media/image29.png"/><Relationship Id="rId9" Type="http://schemas.openxmlformats.org/officeDocument/2006/relationships/customXml" Target="../ink/ink9.xml"/><Relationship Id="rId1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tif"/><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tif"/><Relationship Id="rId4" Type="http://schemas.openxmlformats.org/officeDocument/2006/relationships/image" Target="../media/image4.tif"/></Relationships>
</file>

<file path=ppt/slides/_rels/slide9.xml.rels><?xml version="1.0" encoding="UTF-8" standalone="yes"?>
<Relationships xmlns="http://schemas.openxmlformats.org/package/2006/relationships"><Relationship Id="rId3" Type="http://schemas.openxmlformats.org/officeDocument/2006/relationships/image" Target="../media/image31.tif"/><Relationship Id="rId7" Type="http://schemas.openxmlformats.org/officeDocument/2006/relationships/image" Target="../media/image41.png"/><Relationship Id="rId2" Type="http://schemas.openxmlformats.org/officeDocument/2006/relationships/image" Target="../media/image30.tif"/><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3.tif"/><Relationship Id="rId4" Type="http://schemas.openxmlformats.org/officeDocument/2006/relationships/image" Target="../media/image32.tif"/></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customXml" Target="../ink/ink12.xml"/><Relationship Id="rId5" Type="http://schemas.openxmlformats.org/officeDocument/2006/relationships/image" Target="../media/image45.png"/><Relationship Id="rId4" Type="http://schemas.openxmlformats.org/officeDocument/2006/relationships/image" Target="../media/image44.tif"/></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1.tif"/><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66.tif"/><Relationship Id="rId3" Type="http://schemas.openxmlformats.org/officeDocument/2006/relationships/image" Target="../media/image67.png"/><Relationship Id="rId7" Type="http://schemas.openxmlformats.org/officeDocument/2006/relationships/image" Target="../media/image65.tif"/><Relationship Id="rId12"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4.png"/><Relationship Id="rId11" Type="http://schemas.openxmlformats.org/officeDocument/2006/relationships/image" Target="../media/image69.tif"/><Relationship Id="rId5" Type="http://schemas.openxmlformats.org/officeDocument/2006/relationships/image" Target="../media/image63.png"/><Relationship Id="rId10" Type="http://schemas.openxmlformats.org/officeDocument/2006/relationships/image" Target="../media/image74.png"/><Relationship Id="rId4" Type="http://schemas.openxmlformats.org/officeDocument/2006/relationships/image" Target="../media/image62.tif"/><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3" Type="http://schemas.openxmlformats.org/officeDocument/2006/relationships/image" Target="../media/image86.png"/><Relationship Id="rId18" Type="http://schemas.openxmlformats.org/officeDocument/2006/relationships/customXml" Target="../ink/ink19.xml"/><Relationship Id="rId26" Type="http://schemas.openxmlformats.org/officeDocument/2006/relationships/customXml" Target="../ink/ink23.xml"/><Relationship Id="rId39" Type="http://schemas.openxmlformats.org/officeDocument/2006/relationships/image" Target="../media/image99.png"/><Relationship Id="rId21" Type="http://schemas.openxmlformats.org/officeDocument/2006/relationships/image" Target="../media/image90.png"/><Relationship Id="rId34" Type="http://schemas.openxmlformats.org/officeDocument/2006/relationships/customXml" Target="../ink/ink27.xml"/><Relationship Id="rId42" Type="http://schemas.openxmlformats.org/officeDocument/2006/relationships/customXml" Target="../ink/ink31.xml"/><Relationship Id="rId47" Type="http://schemas.openxmlformats.org/officeDocument/2006/relationships/image" Target="../media/image103.png"/><Relationship Id="rId50" Type="http://schemas.openxmlformats.org/officeDocument/2006/relationships/customXml" Target="../ink/ink35.xml"/><Relationship Id="rId55" Type="http://schemas.openxmlformats.org/officeDocument/2006/relationships/image" Target="../media/image107.png"/><Relationship Id="rId7" Type="http://schemas.openxmlformats.org/officeDocument/2006/relationships/image" Target="../media/image83.png"/><Relationship Id="rId2" Type="http://schemas.openxmlformats.org/officeDocument/2006/relationships/image" Target="../media/image73.png"/><Relationship Id="rId16" Type="http://schemas.openxmlformats.org/officeDocument/2006/relationships/customXml" Target="../ink/ink18.xml"/><Relationship Id="rId29" Type="http://schemas.openxmlformats.org/officeDocument/2006/relationships/image" Target="../media/image94.png"/><Relationship Id="rId11" Type="http://schemas.openxmlformats.org/officeDocument/2006/relationships/image" Target="../media/image85.png"/><Relationship Id="rId24" Type="http://schemas.openxmlformats.org/officeDocument/2006/relationships/customXml" Target="../ink/ink22.xml"/><Relationship Id="rId32" Type="http://schemas.openxmlformats.org/officeDocument/2006/relationships/customXml" Target="../ink/ink26.xml"/><Relationship Id="rId37" Type="http://schemas.openxmlformats.org/officeDocument/2006/relationships/image" Target="../media/image98.png"/><Relationship Id="rId40" Type="http://schemas.openxmlformats.org/officeDocument/2006/relationships/customXml" Target="../ink/ink30.xml"/><Relationship Id="rId45" Type="http://schemas.openxmlformats.org/officeDocument/2006/relationships/image" Target="../media/image102.png"/><Relationship Id="rId53" Type="http://schemas.openxmlformats.org/officeDocument/2006/relationships/image" Target="../media/image106.png"/><Relationship Id="rId5" Type="http://schemas.openxmlformats.org/officeDocument/2006/relationships/image" Target="../media/image77.png"/><Relationship Id="rId19" Type="http://schemas.openxmlformats.org/officeDocument/2006/relationships/image" Target="../media/image89.png"/><Relationship Id="rId4" Type="http://schemas.openxmlformats.org/officeDocument/2006/relationships/image" Target="../media/image76.png"/><Relationship Id="rId9" Type="http://schemas.openxmlformats.org/officeDocument/2006/relationships/image" Target="../media/image84.png"/><Relationship Id="rId14" Type="http://schemas.openxmlformats.org/officeDocument/2006/relationships/customXml" Target="../ink/ink17.xml"/><Relationship Id="rId22" Type="http://schemas.openxmlformats.org/officeDocument/2006/relationships/customXml" Target="../ink/ink21.xml"/><Relationship Id="rId27" Type="http://schemas.openxmlformats.org/officeDocument/2006/relationships/image" Target="../media/image93.png"/><Relationship Id="rId30" Type="http://schemas.openxmlformats.org/officeDocument/2006/relationships/customXml" Target="../ink/ink25.xml"/><Relationship Id="rId35" Type="http://schemas.openxmlformats.org/officeDocument/2006/relationships/image" Target="../media/image97.png"/><Relationship Id="rId43" Type="http://schemas.openxmlformats.org/officeDocument/2006/relationships/image" Target="../media/image101.png"/><Relationship Id="rId48" Type="http://schemas.openxmlformats.org/officeDocument/2006/relationships/customXml" Target="../ink/ink34.xml"/><Relationship Id="rId56" Type="http://schemas.openxmlformats.org/officeDocument/2006/relationships/customXml" Target="../ink/ink38.xml"/><Relationship Id="rId8" Type="http://schemas.openxmlformats.org/officeDocument/2006/relationships/customXml" Target="../ink/ink14.xml"/><Relationship Id="rId51" Type="http://schemas.openxmlformats.org/officeDocument/2006/relationships/image" Target="../media/image105.png"/><Relationship Id="rId3" Type="http://schemas.openxmlformats.org/officeDocument/2006/relationships/image" Target="../media/image75.png"/><Relationship Id="rId12" Type="http://schemas.openxmlformats.org/officeDocument/2006/relationships/customXml" Target="../ink/ink16.xml"/><Relationship Id="rId17" Type="http://schemas.openxmlformats.org/officeDocument/2006/relationships/image" Target="../media/image88.png"/><Relationship Id="rId25" Type="http://schemas.openxmlformats.org/officeDocument/2006/relationships/image" Target="../media/image92.png"/><Relationship Id="rId33" Type="http://schemas.openxmlformats.org/officeDocument/2006/relationships/image" Target="../media/image96.png"/><Relationship Id="rId38" Type="http://schemas.openxmlformats.org/officeDocument/2006/relationships/customXml" Target="../ink/ink29.xml"/><Relationship Id="rId46" Type="http://schemas.openxmlformats.org/officeDocument/2006/relationships/customXml" Target="../ink/ink33.xml"/><Relationship Id="rId20" Type="http://schemas.openxmlformats.org/officeDocument/2006/relationships/customXml" Target="../ink/ink20.xml"/><Relationship Id="rId41" Type="http://schemas.openxmlformats.org/officeDocument/2006/relationships/image" Target="../media/image100.png"/><Relationship Id="rId54" Type="http://schemas.openxmlformats.org/officeDocument/2006/relationships/customXml" Target="../ink/ink37.xml"/><Relationship Id="rId1" Type="http://schemas.openxmlformats.org/officeDocument/2006/relationships/slideLayout" Target="../slideLayouts/slideLayout6.xml"/><Relationship Id="rId6" Type="http://schemas.openxmlformats.org/officeDocument/2006/relationships/customXml" Target="../ink/ink13.xml"/><Relationship Id="rId15" Type="http://schemas.openxmlformats.org/officeDocument/2006/relationships/image" Target="../media/image87.png"/><Relationship Id="rId23" Type="http://schemas.openxmlformats.org/officeDocument/2006/relationships/image" Target="../media/image91.png"/><Relationship Id="rId28" Type="http://schemas.openxmlformats.org/officeDocument/2006/relationships/customXml" Target="../ink/ink24.xml"/><Relationship Id="rId36" Type="http://schemas.openxmlformats.org/officeDocument/2006/relationships/customXml" Target="../ink/ink28.xml"/><Relationship Id="rId49" Type="http://schemas.openxmlformats.org/officeDocument/2006/relationships/image" Target="../media/image104.png"/><Relationship Id="rId57" Type="http://schemas.openxmlformats.org/officeDocument/2006/relationships/image" Target="../media/image108.png"/><Relationship Id="rId10" Type="http://schemas.openxmlformats.org/officeDocument/2006/relationships/customXml" Target="../ink/ink15.xml"/><Relationship Id="rId31" Type="http://schemas.openxmlformats.org/officeDocument/2006/relationships/image" Target="../media/image95.png"/><Relationship Id="rId44" Type="http://schemas.openxmlformats.org/officeDocument/2006/relationships/customXml" Target="../ink/ink32.xml"/><Relationship Id="rId52" Type="http://schemas.openxmlformats.org/officeDocument/2006/relationships/customXml" Target="../ink/ink36.xml"/></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114.png"/><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2.png"/><Relationship Id="rId18" Type="http://schemas.openxmlformats.org/officeDocument/2006/relationships/customXml" Target="../ink/ink42.xml"/><Relationship Id="rId26" Type="http://schemas.openxmlformats.org/officeDocument/2006/relationships/customXml" Target="../ink/ink46.xml"/><Relationship Id="rId3" Type="http://schemas.openxmlformats.org/officeDocument/2006/relationships/image" Target="../media/image119.png"/><Relationship Id="rId21" Type="http://schemas.openxmlformats.org/officeDocument/2006/relationships/image" Target="../media/image127.png"/><Relationship Id="rId7" Type="http://schemas.openxmlformats.org/officeDocument/2006/relationships/image" Target="../media/image115.png"/><Relationship Id="rId12" Type="http://schemas.openxmlformats.org/officeDocument/2006/relationships/customXml" Target="../ink/ink39.xml"/><Relationship Id="rId17" Type="http://schemas.openxmlformats.org/officeDocument/2006/relationships/image" Target="../media/image124.png"/><Relationship Id="rId25" Type="http://schemas.openxmlformats.org/officeDocument/2006/relationships/image" Target="../media/image129.png"/><Relationship Id="rId2" Type="http://schemas.openxmlformats.org/officeDocument/2006/relationships/image" Target="../media/image43.png"/><Relationship Id="rId16" Type="http://schemas.openxmlformats.org/officeDocument/2006/relationships/customXml" Target="../ink/ink41.xml"/><Relationship Id="rId20" Type="http://schemas.openxmlformats.org/officeDocument/2006/relationships/customXml" Target="../ink/ink43.xml"/><Relationship Id="rId1" Type="http://schemas.openxmlformats.org/officeDocument/2006/relationships/slideLayout" Target="../slideLayouts/slideLayout6.xml"/><Relationship Id="rId6" Type="http://schemas.openxmlformats.org/officeDocument/2006/relationships/image" Target="../media/image111.png"/><Relationship Id="rId11" Type="http://schemas.openxmlformats.org/officeDocument/2006/relationships/image" Target="../media/image121.png"/><Relationship Id="rId24" Type="http://schemas.openxmlformats.org/officeDocument/2006/relationships/customXml" Target="../ink/ink45.xml"/><Relationship Id="rId5" Type="http://schemas.openxmlformats.org/officeDocument/2006/relationships/image" Target="../media/image110.png"/><Relationship Id="rId15" Type="http://schemas.openxmlformats.org/officeDocument/2006/relationships/image" Target="../media/image123.png"/><Relationship Id="rId23" Type="http://schemas.openxmlformats.org/officeDocument/2006/relationships/image" Target="../media/image128.png"/><Relationship Id="rId10" Type="http://schemas.openxmlformats.org/officeDocument/2006/relationships/image" Target="../media/image117.png"/><Relationship Id="rId19"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png"/><Relationship Id="rId14" Type="http://schemas.openxmlformats.org/officeDocument/2006/relationships/customXml" Target="../ink/ink40.xml"/><Relationship Id="rId22" Type="http://schemas.openxmlformats.org/officeDocument/2006/relationships/customXml" Target="../ink/ink44.xml"/><Relationship Id="rId27" Type="http://schemas.openxmlformats.org/officeDocument/2006/relationships/image" Target="../media/image130.png"/></Relationships>
</file>

<file path=ppt/slides/_rels/slide25.xml.rels><?xml version="1.0" encoding="UTF-8" standalone="yes"?>
<Relationships xmlns="http://schemas.openxmlformats.org/package/2006/relationships"><Relationship Id="rId13" Type="http://schemas.openxmlformats.org/officeDocument/2006/relationships/image" Target="../media/image139.png"/><Relationship Id="rId18" Type="http://schemas.openxmlformats.org/officeDocument/2006/relationships/customXml" Target="../ink/ink51.xml"/><Relationship Id="rId26" Type="http://schemas.openxmlformats.org/officeDocument/2006/relationships/customXml" Target="../ink/ink55.xml"/><Relationship Id="rId39" Type="http://schemas.openxmlformats.org/officeDocument/2006/relationships/image" Target="../media/image152.png"/><Relationship Id="rId21" Type="http://schemas.openxmlformats.org/officeDocument/2006/relationships/image" Target="../media/image143.png"/><Relationship Id="rId34" Type="http://schemas.openxmlformats.org/officeDocument/2006/relationships/customXml" Target="../ink/ink59.xml"/><Relationship Id="rId42" Type="http://schemas.openxmlformats.org/officeDocument/2006/relationships/customXml" Target="../ink/ink63.xml"/><Relationship Id="rId7" Type="http://schemas.openxmlformats.org/officeDocument/2006/relationships/image" Target="../media/image136.png"/><Relationship Id="rId2" Type="http://schemas.openxmlformats.org/officeDocument/2006/relationships/image" Target="../media/image131.png"/><Relationship Id="rId16" Type="http://schemas.openxmlformats.org/officeDocument/2006/relationships/customXml" Target="../ink/ink50.xml"/><Relationship Id="rId20" Type="http://schemas.openxmlformats.org/officeDocument/2006/relationships/customXml" Target="../ink/ink52.xml"/><Relationship Id="rId29" Type="http://schemas.openxmlformats.org/officeDocument/2006/relationships/image" Target="../media/image147.png"/><Relationship Id="rId41" Type="http://schemas.openxmlformats.org/officeDocument/2006/relationships/image" Target="../media/image153.png"/><Relationship Id="rId1" Type="http://schemas.openxmlformats.org/officeDocument/2006/relationships/slideLayout" Target="../slideLayouts/slideLayout6.xml"/><Relationship Id="rId6" Type="http://schemas.openxmlformats.org/officeDocument/2006/relationships/image" Target="../media/image135.png"/><Relationship Id="rId11" Type="http://schemas.openxmlformats.org/officeDocument/2006/relationships/image" Target="../media/image138.png"/><Relationship Id="rId24" Type="http://schemas.openxmlformats.org/officeDocument/2006/relationships/customXml" Target="../ink/ink54.xml"/><Relationship Id="rId32" Type="http://schemas.openxmlformats.org/officeDocument/2006/relationships/customXml" Target="../ink/ink58.xml"/><Relationship Id="rId37" Type="http://schemas.openxmlformats.org/officeDocument/2006/relationships/image" Target="../media/image151.png"/><Relationship Id="rId40" Type="http://schemas.openxmlformats.org/officeDocument/2006/relationships/customXml" Target="../ink/ink62.xml"/><Relationship Id="rId5" Type="http://schemas.openxmlformats.org/officeDocument/2006/relationships/image" Target="../media/image134.png"/><Relationship Id="rId15" Type="http://schemas.openxmlformats.org/officeDocument/2006/relationships/image" Target="../media/image140.png"/><Relationship Id="rId23" Type="http://schemas.openxmlformats.org/officeDocument/2006/relationships/image" Target="../media/image144.png"/><Relationship Id="rId28" Type="http://schemas.openxmlformats.org/officeDocument/2006/relationships/customXml" Target="../ink/ink56.xml"/><Relationship Id="rId36" Type="http://schemas.openxmlformats.org/officeDocument/2006/relationships/customXml" Target="../ink/ink60.xml"/><Relationship Id="rId10" Type="http://schemas.openxmlformats.org/officeDocument/2006/relationships/customXml" Target="../ink/ink47.xml"/><Relationship Id="rId19" Type="http://schemas.openxmlformats.org/officeDocument/2006/relationships/image" Target="../media/image142.png"/><Relationship Id="rId31" Type="http://schemas.openxmlformats.org/officeDocument/2006/relationships/image" Target="../media/image148.png"/><Relationship Id="rId4" Type="http://schemas.openxmlformats.org/officeDocument/2006/relationships/image" Target="../media/image133.png"/><Relationship Id="rId9" Type="http://schemas.openxmlformats.org/officeDocument/2006/relationships/image" Target="../media/image43.png"/><Relationship Id="rId14" Type="http://schemas.openxmlformats.org/officeDocument/2006/relationships/customXml" Target="../ink/ink49.xml"/><Relationship Id="rId22" Type="http://schemas.openxmlformats.org/officeDocument/2006/relationships/customXml" Target="../ink/ink53.xml"/><Relationship Id="rId27" Type="http://schemas.openxmlformats.org/officeDocument/2006/relationships/image" Target="../media/image146.png"/><Relationship Id="rId30" Type="http://schemas.openxmlformats.org/officeDocument/2006/relationships/customXml" Target="../ink/ink57.xml"/><Relationship Id="rId35" Type="http://schemas.openxmlformats.org/officeDocument/2006/relationships/image" Target="../media/image150.png"/><Relationship Id="rId43" Type="http://schemas.openxmlformats.org/officeDocument/2006/relationships/image" Target="../media/image154.png"/><Relationship Id="rId8" Type="http://schemas.openxmlformats.org/officeDocument/2006/relationships/image" Target="../media/image137.png"/><Relationship Id="rId3" Type="http://schemas.openxmlformats.org/officeDocument/2006/relationships/image" Target="../media/image132.png"/><Relationship Id="rId12" Type="http://schemas.openxmlformats.org/officeDocument/2006/relationships/customXml" Target="../ink/ink48.xml"/><Relationship Id="rId17" Type="http://schemas.openxmlformats.org/officeDocument/2006/relationships/image" Target="../media/image141.png"/><Relationship Id="rId25" Type="http://schemas.openxmlformats.org/officeDocument/2006/relationships/image" Target="../media/image145.png"/><Relationship Id="rId33" Type="http://schemas.openxmlformats.org/officeDocument/2006/relationships/image" Target="../media/image149.png"/><Relationship Id="rId38" Type="http://schemas.openxmlformats.org/officeDocument/2006/relationships/customXml" Target="../ink/ink61.xml"/></Relationships>
</file>

<file path=ppt/slides/_rels/slide26.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5.png"/><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64.png"/><Relationship Id="rId17" Type="http://schemas.openxmlformats.org/officeDocument/2006/relationships/image" Target="../media/image167.png"/><Relationship Id="rId2" Type="http://schemas.openxmlformats.org/officeDocument/2006/relationships/image" Target="../media/image43.png"/><Relationship Id="rId16" Type="http://schemas.openxmlformats.org/officeDocument/2006/relationships/customXml" Target="../ink/ink65.xml"/><Relationship Id="rId1" Type="http://schemas.openxmlformats.org/officeDocument/2006/relationships/slideLayout" Target="../slideLayouts/slideLayout6.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5" Type="http://schemas.openxmlformats.org/officeDocument/2006/relationships/image" Target="../media/image166.png"/><Relationship Id="rId10" Type="http://schemas.openxmlformats.org/officeDocument/2006/relationships/image" Target="../media/image162.pn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customXml" Target="../ink/ink64.xml"/></Relationships>
</file>

<file path=ppt/slides/_rels/slide27.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3" Type="http://schemas.openxmlformats.org/officeDocument/2006/relationships/image" Target="../media/image168.png"/><Relationship Id="rId7" Type="http://schemas.openxmlformats.org/officeDocument/2006/relationships/image" Target="../media/image171.png"/><Relationship Id="rId12" Type="http://schemas.openxmlformats.org/officeDocument/2006/relationships/image" Target="../media/image176.png"/><Relationship Id="rId17" Type="http://schemas.openxmlformats.org/officeDocument/2006/relationships/image" Target="../media/image179.png"/><Relationship Id="rId2" Type="http://schemas.openxmlformats.org/officeDocument/2006/relationships/image" Target="../media/image43.png"/><Relationship Id="rId16" Type="http://schemas.openxmlformats.org/officeDocument/2006/relationships/customXml" Target="../ink/ink67.xml"/><Relationship Id="rId1" Type="http://schemas.openxmlformats.org/officeDocument/2006/relationships/slideLayout" Target="../slideLayouts/slideLayout6.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55.png"/><Relationship Id="rId15" Type="http://schemas.openxmlformats.org/officeDocument/2006/relationships/image" Target="../media/image178.png"/><Relationship Id="rId10" Type="http://schemas.openxmlformats.org/officeDocument/2006/relationships/image" Target="../media/image174.png"/><Relationship Id="rId4" Type="http://schemas.openxmlformats.org/officeDocument/2006/relationships/image" Target="../media/image169.png"/><Relationship Id="rId9" Type="http://schemas.openxmlformats.org/officeDocument/2006/relationships/image" Target="../media/image173.png"/><Relationship Id="rId14" Type="http://schemas.openxmlformats.org/officeDocument/2006/relationships/customXml" Target="../ink/ink6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1.png"/><Relationship Id="rId7" Type="http://schemas.openxmlformats.org/officeDocument/2006/relationships/image" Target="../media/image184.png"/><Relationship Id="rId2" Type="http://schemas.openxmlformats.org/officeDocument/2006/relationships/image" Target="../media/image180.png"/><Relationship Id="rId1" Type="http://schemas.openxmlformats.org/officeDocument/2006/relationships/slideLayout" Target="../slideLayouts/slideLayout6.xml"/><Relationship Id="rId6" Type="http://schemas.openxmlformats.org/officeDocument/2006/relationships/image" Target="../media/image183.png"/><Relationship Id="rId5" Type="http://schemas.openxmlformats.org/officeDocument/2006/relationships/image" Target="../media/image1580.png"/><Relationship Id="rId4" Type="http://schemas.openxmlformats.org/officeDocument/2006/relationships/image" Target="../media/image182.png"/><Relationship Id="rId9" Type="http://schemas.openxmlformats.org/officeDocument/2006/relationships/image" Target="../media/image186.png"/></Relationships>
</file>

<file path=ppt/slides/_rels/slide30.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710.png"/></Relationships>
</file>

<file path=ppt/slides/_rels/slide33.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1.png"/><Relationship Id="rId7" Type="http://schemas.openxmlformats.org/officeDocument/2006/relationships/image" Target="../media/image184.png"/><Relationship Id="rId2" Type="http://schemas.openxmlformats.org/officeDocument/2006/relationships/image" Target="../media/image180.png"/><Relationship Id="rId1" Type="http://schemas.openxmlformats.org/officeDocument/2006/relationships/slideLayout" Target="../slideLayouts/slideLayout6.xml"/><Relationship Id="rId6" Type="http://schemas.openxmlformats.org/officeDocument/2006/relationships/image" Target="../media/image183.png"/><Relationship Id="rId11" Type="http://schemas.openxmlformats.org/officeDocument/2006/relationships/image" Target="../media/image190.png"/><Relationship Id="rId5" Type="http://schemas.openxmlformats.org/officeDocument/2006/relationships/image" Target="../media/image1580.png"/><Relationship Id="rId10" Type="http://schemas.openxmlformats.org/officeDocument/2006/relationships/image" Target="../media/image186.png"/><Relationship Id="rId4" Type="http://schemas.openxmlformats.org/officeDocument/2006/relationships/image" Target="../media/image182.png"/><Relationship Id="rId9" Type="http://schemas.openxmlformats.org/officeDocument/2006/relationships/image" Target="../media/image176.png"/></Relationships>
</file>

<file path=ppt/slides/_rels/slide3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6.xml"/><Relationship Id="rId4" Type="http://schemas.openxmlformats.org/officeDocument/2006/relationships/hyperlink" Target="https://ruder.io/optimizing-gradient-descen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3" Type="http://schemas.openxmlformats.org/officeDocument/2006/relationships/customXml" Target="../ink/ink73.xml"/><Relationship Id="rId18" Type="http://schemas.openxmlformats.org/officeDocument/2006/relationships/image" Target="../media/image203.png"/><Relationship Id="rId26" Type="http://schemas.openxmlformats.org/officeDocument/2006/relationships/image" Target="../media/image207.png"/><Relationship Id="rId3" Type="http://schemas.openxmlformats.org/officeDocument/2006/relationships/customXml" Target="../ink/ink68.xml"/><Relationship Id="rId21" Type="http://schemas.openxmlformats.org/officeDocument/2006/relationships/customXml" Target="../ink/ink77.xml"/><Relationship Id="rId34" Type="http://schemas.openxmlformats.org/officeDocument/2006/relationships/image" Target="../media/image211.png"/><Relationship Id="rId7" Type="http://schemas.openxmlformats.org/officeDocument/2006/relationships/customXml" Target="../ink/ink70.xml"/><Relationship Id="rId12" Type="http://schemas.openxmlformats.org/officeDocument/2006/relationships/image" Target="../media/image200.png"/><Relationship Id="rId17" Type="http://schemas.openxmlformats.org/officeDocument/2006/relationships/customXml" Target="../ink/ink75.xml"/><Relationship Id="rId25" Type="http://schemas.openxmlformats.org/officeDocument/2006/relationships/customXml" Target="../ink/ink79.xml"/><Relationship Id="rId33" Type="http://schemas.openxmlformats.org/officeDocument/2006/relationships/customXml" Target="../ink/ink83.xml"/><Relationship Id="rId2" Type="http://schemas.openxmlformats.org/officeDocument/2006/relationships/image" Target="../media/image195.png"/><Relationship Id="rId16" Type="http://schemas.openxmlformats.org/officeDocument/2006/relationships/image" Target="../media/image202.png"/><Relationship Id="rId20" Type="http://schemas.openxmlformats.org/officeDocument/2006/relationships/image" Target="../media/image204.png"/><Relationship Id="rId29" Type="http://schemas.openxmlformats.org/officeDocument/2006/relationships/customXml" Target="../ink/ink81.xml"/><Relationship Id="rId1" Type="http://schemas.openxmlformats.org/officeDocument/2006/relationships/slideLayout" Target="../slideLayouts/slideLayout6.xml"/><Relationship Id="rId6" Type="http://schemas.openxmlformats.org/officeDocument/2006/relationships/image" Target="../media/image197.png"/><Relationship Id="rId11" Type="http://schemas.openxmlformats.org/officeDocument/2006/relationships/customXml" Target="../ink/ink72.xml"/><Relationship Id="rId24" Type="http://schemas.openxmlformats.org/officeDocument/2006/relationships/image" Target="../media/image206.png"/><Relationship Id="rId32" Type="http://schemas.openxmlformats.org/officeDocument/2006/relationships/image" Target="../media/image210.png"/><Relationship Id="rId5" Type="http://schemas.openxmlformats.org/officeDocument/2006/relationships/customXml" Target="../ink/ink69.xml"/><Relationship Id="rId15" Type="http://schemas.openxmlformats.org/officeDocument/2006/relationships/customXml" Target="../ink/ink74.xml"/><Relationship Id="rId23" Type="http://schemas.openxmlformats.org/officeDocument/2006/relationships/customXml" Target="../ink/ink78.xml"/><Relationship Id="rId28" Type="http://schemas.openxmlformats.org/officeDocument/2006/relationships/image" Target="../media/image208.png"/><Relationship Id="rId36" Type="http://schemas.openxmlformats.org/officeDocument/2006/relationships/image" Target="../media/image212.png"/><Relationship Id="rId10" Type="http://schemas.openxmlformats.org/officeDocument/2006/relationships/image" Target="../media/image199.png"/><Relationship Id="rId19" Type="http://schemas.openxmlformats.org/officeDocument/2006/relationships/customXml" Target="../ink/ink76.xml"/><Relationship Id="rId31" Type="http://schemas.openxmlformats.org/officeDocument/2006/relationships/customXml" Target="../ink/ink82.xml"/><Relationship Id="rId4" Type="http://schemas.openxmlformats.org/officeDocument/2006/relationships/image" Target="../media/image196.png"/><Relationship Id="rId9" Type="http://schemas.openxmlformats.org/officeDocument/2006/relationships/customXml" Target="../ink/ink71.xml"/><Relationship Id="rId14" Type="http://schemas.openxmlformats.org/officeDocument/2006/relationships/image" Target="../media/image201.png"/><Relationship Id="rId22" Type="http://schemas.openxmlformats.org/officeDocument/2006/relationships/image" Target="../media/image205.png"/><Relationship Id="rId27" Type="http://schemas.openxmlformats.org/officeDocument/2006/relationships/customXml" Target="../ink/ink80.xml"/><Relationship Id="rId30" Type="http://schemas.openxmlformats.org/officeDocument/2006/relationships/image" Target="../media/image209.png"/><Relationship Id="rId35" Type="http://schemas.openxmlformats.org/officeDocument/2006/relationships/customXml" Target="../ink/ink84.xml"/><Relationship Id="rId8" Type="http://schemas.openxmlformats.org/officeDocument/2006/relationships/image" Target="../media/image198.png"/></Relationships>
</file>

<file path=ppt/slides/_rels/slide37.xml.rels><?xml version="1.0" encoding="UTF-8" standalone="yes"?>
<Relationships xmlns="http://schemas.openxmlformats.org/package/2006/relationships"><Relationship Id="rId13" Type="http://schemas.openxmlformats.org/officeDocument/2006/relationships/customXml" Target="../ink/ink90.xml"/><Relationship Id="rId18" Type="http://schemas.openxmlformats.org/officeDocument/2006/relationships/image" Target="../media/image203.png"/><Relationship Id="rId26" Type="http://schemas.openxmlformats.org/officeDocument/2006/relationships/image" Target="../media/image207.png"/><Relationship Id="rId3" Type="http://schemas.openxmlformats.org/officeDocument/2006/relationships/customXml" Target="../ink/ink85.xml"/><Relationship Id="rId21" Type="http://schemas.openxmlformats.org/officeDocument/2006/relationships/customXml" Target="../ink/ink94.xml"/><Relationship Id="rId34" Type="http://schemas.openxmlformats.org/officeDocument/2006/relationships/image" Target="../media/image211.png"/><Relationship Id="rId7" Type="http://schemas.openxmlformats.org/officeDocument/2006/relationships/customXml" Target="../ink/ink87.xml"/><Relationship Id="rId12" Type="http://schemas.openxmlformats.org/officeDocument/2006/relationships/image" Target="../media/image200.png"/><Relationship Id="rId17" Type="http://schemas.openxmlformats.org/officeDocument/2006/relationships/customXml" Target="../ink/ink92.xml"/><Relationship Id="rId25" Type="http://schemas.openxmlformats.org/officeDocument/2006/relationships/customXml" Target="../ink/ink96.xml"/><Relationship Id="rId33" Type="http://schemas.openxmlformats.org/officeDocument/2006/relationships/customXml" Target="../ink/ink100.xml"/><Relationship Id="rId2" Type="http://schemas.openxmlformats.org/officeDocument/2006/relationships/image" Target="../media/image195.png"/><Relationship Id="rId16" Type="http://schemas.openxmlformats.org/officeDocument/2006/relationships/image" Target="../media/image202.png"/><Relationship Id="rId20" Type="http://schemas.openxmlformats.org/officeDocument/2006/relationships/image" Target="../media/image204.png"/><Relationship Id="rId29" Type="http://schemas.openxmlformats.org/officeDocument/2006/relationships/customXml" Target="../ink/ink98.xml"/><Relationship Id="rId1" Type="http://schemas.openxmlformats.org/officeDocument/2006/relationships/slideLayout" Target="../slideLayouts/slideLayout6.xml"/><Relationship Id="rId6" Type="http://schemas.openxmlformats.org/officeDocument/2006/relationships/image" Target="../media/image197.png"/><Relationship Id="rId11" Type="http://schemas.openxmlformats.org/officeDocument/2006/relationships/customXml" Target="../ink/ink89.xml"/><Relationship Id="rId24" Type="http://schemas.openxmlformats.org/officeDocument/2006/relationships/image" Target="../media/image206.png"/><Relationship Id="rId32" Type="http://schemas.openxmlformats.org/officeDocument/2006/relationships/image" Target="../media/image210.png"/><Relationship Id="rId5" Type="http://schemas.openxmlformats.org/officeDocument/2006/relationships/customXml" Target="../ink/ink86.xml"/><Relationship Id="rId15" Type="http://schemas.openxmlformats.org/officeDocument/2006/relationships/customXml" Target="../ink/ink91.xml"/><Relationship Id="rId23" Type="http://schemas.openxmlformats.org/officeDocument/2006/relationships/customXml" Target="../ink/ink95.xml"/><Relationship Id="rId28" Type="http://schemas.openxmlformats.org/officeDocument/2006/relationships/image" Target="../media/image208.png"/><Relationship Id="rId36" Type="http://schemas.openxmlformats.org/officeDocument/2006/relationships/image" Target="../media/image212.png"/><Relationship Id="rId10" Type="http://schemas.openxmlformats.org/officeDocument/2006/relationships/image" Target="../media/image199.png"/><Relationship Id="rId19" Type="http://schemas.openxmlformats.org/officeDocument/2006/relationships/customXml" Target="../ink/ink93.xml"/><Relationship Id="rId31" Type="http://schemas.openxmlformats.org/officeDocument/2006/relationships/customXml" Target="../ink/ink99.xml"/><Relationship Id="rId4" Type="http://schemas.openxmlformats.org/officeDocument/2006/relationships/image" Target="../media/image196.png"/><Relationship Id="rId9" Type="http://schemas.openxmlformats.org/officeDocument/2006/relationships/customXml" Target="../ink/ink88.xml"/><Relationship Id="rId14" Type="http://schemas.openxmlformats.org/officeDocument/2006/relationships/image" Target="../media/image201.png"/><Relationship Id="rId22" Type="http://schemas.openxmlformats.org/officeDocument/2006/relationships/image" Target="../media/image205.png"/><Relationship Id="rId27" Type="http://schemas.openxmlformats.org/officeDocument/2006/relationships/customXml" Target="../ink/ink97.xml"/><Relationship Id="rId30" Type="http://schemas.openxmlformats.org/officeDocument/2006/relationships/image" Target="../media/image209.png"/><Relationship Id="rId35" Type="http://schemas.openxmlformats.org/officeDocument/2006/relationships/customXml" Target="../ink/ink101.xml"/><Relationship Id="rId8" Type="http://schemas.openxmlformats.org/officeDocument/2006/relationships/image" Target="../media/image198.png"/></Relationships>
</file>

<file path=ppt/slides/_rels/slide38.xml.rels><?xml version="1.0" encoding="UTF-8" standalone="yes"?>
<Relationships xmlns="http://schemas.openxmlformats.org/package/2006/relationships"><Relationship Id="rId3" Type="http://schemas.openxmlformats.org/officeDocument/2006/relationships/image" Target="../media/image213.png"/><Relationship Id="rId7" Type="http://schemas.openxmlformats.org/officeDocument/2006/relationships/image" Target="../media/image21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customXml" Target="../ink/ink103.xml"/><Relationship Id="rId5" Type="http://schemas.openxmlformats.org/officeDocument/2006/relationships/image" Target="../media/image214.png"/><Relationship Id="rId4" Type="http://schemas.openxmlformats.org/officeDocument/2006/relationships/customXml" Target="../ink/ink102.xml"/></Relationships>
</file>

<file path=ppt/slides/_rels/slide39.xml.rels><?xml version="1.0" encoding="UTF-8" standalone="yes"?>
<Relationships xmlns="http://schemas.openxmlformats.org/package/2006/relationships"><Relationship Id="rId3" Type="http://schemas.openxmlformats.org/officeDocument/2006/relationships/customXml" Target="../ink/ink104.xml"/><Relationship Id="rId2" Type="http://schemas.openxmlformats.org/officeDocument/2006/relationships/image" Target="../media/image216.png"/><Relationship Id="rId1" Type="http://schemas.openxmlformats.org/officeDocument/2006/relationships/slideLayout" Target="../slideLayouts/slideLayout6.xml"/><Relationship Id="rId6" Type="http://schemas.openxmlformats.org/officeDocument/2006/relationships/image" Target="../media/image218.png"/><Relationship Id="rId5" Type="http://schemas.openxmlformats.org/officeDocument/2006/relationships/customXml" Target="../ink/ink105.xml"/><Relationship Id="rId4" Type="http://schemas.openxmlformats.org/officeDocument/2006/relationships/image" Target="../media/image217.png"/></Relationships>
</file>

<file path=ppt/slides/_rels/slide40.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20.ti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21.tif"/></Relationships>
</file>

<file path=ppt/slides/_rels/slide42.xml.rels><?xml version="1.0" encoding="UTF-8" standalone="yes"?>
<Relationships xmlns="http://schemas.openxmlformats.org/package/2006/relationships"><Relationship Id="rId3" Type="http://schemas.openxmlformats.org/officeDocument/2006/relationships/hyperlink" Target="https://ruder.io/optimizing-gradient-descent/"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3" Type="http://schemas.openxmlformats.org/officeDocument/2006/relationships/image" Target="../media/image2100.png"/><Relationship Id="rId18" Type="http://schemas.openxmlformats.org/officeDocument/2006/relationships/image" Target="../media/image2150.png"/><Relationship Id="rId26" Type="http://schemas.openxmlformats.org/officeDocument/2006/relationships/image" Target="../media/image2230.png"/><Relationship Id="rId3" Type="http://schemas.openxmlformats.org/officeDocument/2006/relationships/image" Target="../media/image223.png"/><Relationship Id="rId21" Type="http://schemas.openxmlformats.org/officeDocument/2006/relationships/image" Target="../media/image2180.png"/><Relationship Id="rId7" Type="http://schemas.openxmlformats.org/officeDocument/2006/relationships/image" Target="../media/image2040.png"/><Relationship Id="rId12" Type="http://schemas.openxmlformats.org/officeDocument/2006/relationships/image" Target="../media/image2090.png"/><Relationship Id="rId17" Type="http://schemas.openxmlformats.org/officeDocument/2006/relationships/image" Target="../media/image2140.png"/><Relationship Id="rId25" Type="http://schemas.openxmlformats.org/officeDocument/2006/relationships/image" Target="../media/image2220.png"/><Relationship Id="rId33" Type="http://schemas.openxmlformats.org/officeDocument/2006/relationships/image" Target="../media/image230.png"/><Relationship Id="rId2" Type="http://schemas.openxmlformats.org/officeDocument/2006/relationships/image" Target="../media/image222.png"/><Relationship Id="rId16" Type="http://schemas.openxmlformats.org/officeDocument/2006/relationships/image" Target="../media/image2130.png"/><Relationship Id="rId20" Type="http://schemas.openxmlformats.org/officeDocument/2006/relationships/image" Target="../media/image2170.png"/><Relationship Id="rId29" Type="http://schemas.openxmlformats.org/officeDocument/2006/relationships/image" Target="../media/image226.png"/><Relationship Id="rId1" Type="http://schemas.openxmlformats.org/officeDocument/2006/relationships/slideLayout" Target="../slideLayouts/slideLayout6.xml"/><Relationship Id="rId6" Type="http://schemas.openxmlformats.org/officeDocument/2006/relationships/image" Target="../media/image2030.png"/><Relationship Id="rId11" Type="http://schemas.openxmlformats.org/officeDocument/2006/relationships/image" Target="../media/image2080.png"/><Relationship Id="rId24" Type="http://schemas.openxmlformats.org/officeDocument/2006/relationships/image" Target="../media/image221.png"/><Relationship Id="rId32" Type="http://schemas.openxmlformats.org/officeDocument/2006/relationships/image" Target="../media/image229.png"/><Relationship Id="rId5" Type="http://schemas.openxmlformats.org/officeDocument/2006/relationships/image" Target="../media/image2020.png"/><Relationship Id="rId15" Type="http://schemas.openxmlformats.org/officeDocument/2006/relationships/image" Target="../media/image2120.png"/><Relationship Id="rId23" Type="http://schemas.openxmlformats.org/officeDocument/2006/relationships/image" Target="../media/image220.png"/><Relationship Id="rId28" Type="http://schemas.openxmlformats.org/officeDocument/2006/relationships/image" Target="../media/image225.png"/><Relationship Id="rId10" Type="http://schemas.openxmlformats.org/officeDocument/2006/relationships/image" Target="../media/image2070.png"/><Relationship Id="rId19" Type="http://schemas.openxmlformats.org/officeDocument/2006/relationships/image" Target="../media/image2160.png"/><Relationship Id="rId31" Type="http://schemas.openxmlformats.org/officeDocument/2006/relationships/image" Target="../media/image228.png"/><Relationship Id="rId4" Type="http://schemas.openxmlformats.org/officeDocument/2006/relationships/image" Target="../media/image2010.png"/><Relationship Id="rId9" Type="http://schemas.openxmlformats.org/officeDocument/2006/relationships/image" Target="../media/image2060.png"/><Relationship Id="rId14" Type="http://schemas.openxmlformats.org/officeDocument/2006/relationships/image" Target="../media/image2110.png"/><Relationship Id="rId22" Type="http://schemas.openxmlformats.org/officeDocument/2006/relationships/image" Target="../media/image2190.png"/><Relationship Id="rId27" Type="http://schemas.openxmlformats.org/officeDocument/2006/relationships/image" Target="../media/image224.png"/><Relationship Id="rId30" Type="http://schemas.openxmlformats.org/officeDocument/2006/relationships/image" Target="../media/image227.png"/><Relationship Id="rId8" Type="http://schemas.openxmlformats.org/officeDocument/2006/relationships/image" Target="../media/image2050.png"/></Relationships>
</file>

<file path=ppt/slides/_rels/slide45.xml.rels><?xml version="1.0" encoding="UTF-8" standalone="yes"?>
<Relationships xmlns="http://schemas.openxmlformats.org/package/2006/relationships"><Relationship Id="rId8" Type="http://schemas.openxmlformats.org/officeDocument/2006/relationships/image" Target="../media/image237.png"/><Relationship Id="rId13" Type="http://schemas.openxmlformats.org/officeDocument/2006/relationships/image" Target="../media/image242.png"/><Relationship Id="rId18" Type="http://schemas.openxmlformats.org/officeDocument/2006/relationships/image" Target="../media/image247.png"/><Relationship Id="rId26" Type="http://schemas.openxmlformats.org/officeDocument/2006/relationships/image" Target="../media/image255.png"/><Relationship Id="rId3" Type="http://schemas.openxmlformats.org/officeDocument/2006/relationships/image" Target="../media/image232.png"/><Relationship Id="rId21" Type="http://schemas.openxmlformats.org/officeDocument/2006/relationships/image" Target="../media/image250.png"/><Relationship Id="rId7" Type="http://schemas.openxmlformats.org/officeDocument/2006/relationships/image" Target="../media/image236.png"/><Relationship Id="rId12" Type="http://schemas.openxmlformats.org/officeDocument/2006/relationships/image" Target="../media/image241.png"/><Relationship Id="rId17" Type="http://schemas.openxmlformats.org/officeDocument/2006/relationships/image" Target="../media/image246.png"/><Relationship Id="rId25" Type="http://schemas.openxmlformats.org/officeDocument/2006/relationships/image" Target="../media/image254.png"/><Relationship Id="rId2" Type="http://schemas.openxmlformats.org/officeDocument/2006/relationships/image" Target="../media/image231.png"/><Relationship Id="rId16" Type="http://schemas.openxmlformats.org/officeDocument/2006/relationships/image" Target="../media/image245.png"/><Relationship Id="rId20" Type="http://schemas.openxmlformats.org/officeDocument/2006/relationships/image" Target="../media/image249.png"/><Relationship Id="rId1" Type="http://schemas.openxmlformats.org/officeDocument/2006/relationships/slideLayout" Target="../slideLayouts/slideLayout6.xml"/><Relationship Id="rId6" Type="http://schemas.openxmlformats.org/officeDocument/2006/relationships/image" Target="../media/image235.png"/><Relationship Id="rId11" Type="http://schemas.openxmlformats.org/officeDocument/2006/relationships/image" Target="../media/image240.png"/><Relationship Id="rId24" Type="http://schemas.openxmlformats.org/officeDocument/2006/relationships/image" Target="../media/image253.png"/><Relationship Id="rId5" Type="http://schemas.openxmlformats.org/officeDocument/2006/relationships/image" Target="../media/image234.png"/><Relationship Id="rId15" Type="http://schemas.openxmlformats.org/officeDocument/2006/relationships/image" Target="../media/image244.png"/><Relationship Id="rId23" Type="http://schemas.openxmlformats.org/officeDocument/2006/relationships/image" Target="../media/image252.png"/><Relationship Id="rId10" Type="http://schemas.openxmlformats.org/officeDocument/2006/relationships/image" Target="../media/image239.png"/><Relationship Id="rId19" Type="http://schemas.openxmlformats.org/officeDocument/2006/relationships/image" Target="../media/image248.png"/><Relationship Id="rId4" Type="http://schemas.openxmlformats.org/officeDocument/2006/relationships/image" Target="../media/image233.png"/><Relationship Id="rId9" Type="http://schemas.openxmlformats.org/officeDocument/2006/relationships/image" Target="../media/image238.png"/><Relationship Id="rId14" Type="http://schemas.openxmlformats.org/officeDocument/2006/relationships/image" Target="../media/image243.png"/><Relationship Id="rId22" Type="http://schemas.openxmlformats.org/officeDocument/2006/relationships/image" Target="../media/image251.png"/><Relationship Id="rId27" Type="http://schemas.openxmlformats.org/officeDocument/2006/relationships/image" Target="../media/image231.tif"/></Relationships>
</file>

<file path=ppt/slides/_rels/slide46.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image" Target="../media/image258.png"/><Relationship Id="rId7" Type="http://schemas.openxmlformats.org/officeDocument/2006/relationships/image" Target="../media/image262.png"/><Relationship Id="rId2" Type="http://schemas.openxmlformats.org/officeDocument/2006/relationships/image" Target="../media/image257.png"/><Relationship Id="rId1" Type="http://schemas.openxmlformats.org/officeDocument/2006/relationships/slideLayout" Target="../slideLayouts/slideLayout6.xml"/><Relationship Id="rId6" Type="http://schemas.openxmlformats.org/officeDocument/2006/relationships/image" Target="../media/image261.png"/><Relationship Id="rId5" Type="http://schemas.openxmlformats.org/officeDocument/2006/relationships/image" Target="../media/image260.png"/><Relationship Id="rId4" Type="http://schemas.openxmlformats.org/officeDocument/2006/relationships/image" Target="../media/image259.png"/><Relationship Id="rId9" Type="http://schemas.openxmlformats.org/officeDocument/2006/relationships/image" Target="../media/image264.png"/></Relationships>
</file>

<file path=ppt/slides/_rels/slide47.xml.rels><?xml version="1.0" encoding="UTF-8" standalone="yes"?>
<Relationships xmlns="http://schemas.openxmlformats.org/package/2006/relationships"><Relationship Id="rId8" Type="http://schemas.openxmlformats.org/officeDocument/2006/relationships/image" Target="../media/image256.png"/><Relationship Id="rId13" Type="http://schemas.openxmlformats.org/officeDocument/2006/relationships/image" Target="../media/image276.png"/><Relationship Id="rId3" Type="http://schemas.openxmlformats.org/officeDocument/2006/relationships/image" Target="../media/image266.png"/><Relationship Id="rId7" Type="http://schemas.openxmlformats.org/officeDocument/2006/relationships/image" Target="../media/image270.png"/><Relationship Id="rId12" Type="http://schemas.openxmlformats.org/officeDocument/2006/relationships/image" Target="../media/image275.png"/><Relationship Id="rId2" Type="http://schemas.openxmlformats.org/officeDocument/2006/relationships/image" Target="../media/image265.png"/><Relationship Id="rId16" Type="http://schemas.openxmlformats.org/officeDocument/2006/relationships/image" Target="../media/image279.png"/><Relationship Id="rId1" Type="http://schemas.openxmlformats.org/officeDocument/2006/relationships/slideLayout" Target="../slideLayouts/slideLayout6.xml"/><Relationship Id="rId6" Type="http://schemas.openxmlformats.org/officeDocument/2006/relationships/image" Target="../media/image269.png"/><Relationship Id="rId11" Type="http://schemas.openxmlformats.org/officeDocument/2006/relationships/image" Target="../media/image274.png"/><Relationship Id="rId5" Type="http://schemas.openxmlformats.org/officeDocument/2006/relationships/image" Target="../media/image268.png"/><Relationship Id="rId15" Type="http://schemas.openxmlformats.org/officeDocument/2006/relationships/image" Target="../media/image278.png"/><Relationship Id="rId10" Type="http://schemas.openxmlformats.org/officeDocument/2006/relationships/image" Target="../media/image273.png"/><Relationship Id="rId4" Type="http://schemas.openxmlformats.org/officeDocument/2006/relationships/image" Target="../media/image267.png"/><Relationship Id="rId9" Type="http://schemas.openxmlformats.org/officeDocument/2006/relationships/image" Target="../media/image271.png"/><Relationship Id="rId14" Type="http://schemas.openxmlformats.org/officeDocument/2006/relationships/image" Target="../media/image277.png"/></Relationships>
</file>

<file path=ppt/slides/_rels/slide48.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281.png"/><Relationship Id="rId7" Type="http://schemas.openxmlformats.org/officeDocument/2006/relationships/image" Target="../media/image283.png"/><Relationship Id="rId2" Type="http://schemas.openxmlformats.org/officeDocument/2006/relationships/image" Target="../media/image280.png"/><Relationship Id="rId1" Type="http://schemas.openxmlformats.org/officeDocument/2006/relationships/slideLayout" Target="../slideLayouts/slideLayout6.xml"/><Relationship Id="rId6" Type="http://schemas.openxmlformats.org/officeDocument/2006/relationships/image" Target="../media/image276.png"/><Relationship Id="rId5" Type="http://schemas.openxmlformats.org/officeDocument/2006/relationships/image" Target="../media/image275.png"/><Relationship Id="rId4" Type="http://schemas.openxmlformats.org/officeDocument/2006/relationships/image" Target="../media/image282.png"/><Relationship Id="rId9" Type="http://schemas.openxmlformats.org/officeDocument/2006/relationships/image" Target="../media/image284.png"/></Relationships>
</file>

<file path=ppt/slides/_rels/slide49.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5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3" Type="http://schemas.openxmlformats.org/officeDocument/2006/relationships/image" Target="../media/image285.png"/><Relationship Id="rId18" Type="http://schemas.openxmlformats.org/officeDocument/2006/relationships/image" Target="../media/image246.png"/><Relationship Id="rId26" Type="http://schemas.openxmlformats.org/officeDocument/2006/relationships/image" Target="../media/image254.png"/><Relationship Id="rId39" Type="http://schemas.openxmlformats.org/officeDocument/2006/relationships/image" Target="../media/image297.png"/><Relationship Id="rId21" Type="http://schemas.openxmlformats.org/officeDocument/2006/relationships/image" Target="../media/image249.png"/><Relationship Id="rId34" Type="http://schemas.openxmlformats.org/officeDocument/2006/relationships/image" Target="../media/image292.png"/><Relationship Id="rId7" Type="http://schemas.openxmlformats.org/officeDocument/2006/relationships/image" Target="../media/image235.png"/><Relationship Id="rId12" Type="http://schemas.openxmlformats.org/officeDocument/2006/relationships/image" Target="../media/image240.png"/><Relationship Id="rId17" Type="http://schemas.openxmlformats.org/officeDocument/2006/relationships/image" Target="../media/image245.png"/><Relationship Id="rId25" Type="http://schemas.openxmlformats.org/officeDocument/2006/relationships/image" Target="../media/image253.png"/><Relationship Id="rId33" Type="http://schemas.openxmlformats.org/officeDocument/2006/relationships/image" Target="../media/image291.png"/><Relationship Id="rId38" Type="http://schemas.openxmlformats.org/officeDocument/2006/relationships/image" Target="../media/image296.png"/><Relationship Id="rId2" Type="http://schemas.openxmlformats.org/officeDocument/2006/relationships/notesSlide" Target="../notesSlides/notesSlide10.xml"/><Relationship Id="rId16" Type="http://schemas.openxmlformats.org/officeDocument/2006/relationships/image" Target="../media/image244.png"/><Relationship Id="rId20" Type="http://schemas.openxmlformats.org/officeDocument/2006/relationships/image" Target="../media/image248.png"/><Relationship Id="rId29" Type="http://schemas.openxmlformats.org/officeDocument/2006/relationships/image" Target="../media/image287.png"/><Relationship Id="rId1" Type="http://schemas.openxmlformats.org/officeDocument/2006/relationships/slideLayout" Target="../slideLayouts/slideLayout6.xml"/><Relationship Id="rId6" Type="http://schemas.openxmlformats.org/officeDocument/2006/relationships/image" Target="../media/image234.png"/><Relationship Id="rId11" Type="http://schemas.openxmlformats.org/officeDocument/2006/relationships/image" Target="../media/image239.png"/><Relationship Id="rId24" Type="http://schemas.openxmlformats.org/officeDocument/2006/relationships/image" Target="../media/image252.png"/><Relationship Id="rId32" Type="http://schemas.openxmlformats.org/officeDocument/2006/relationships/image" Target="../media/image290.png"/><Relationship Id="rId37" Type="http://schemas.openxmlformats.org/officeDocument/2006/relationships/image" Target="../media/image295.png"/><Relationship Id="rId40" Type="http://schemas.openxmlformats.org/officeDocument/2006/relationships/image" Target="../media/image298.png"/><Relationship Id="rId5" Type="http://schemas.openxmlformats.org/officeDocument/2006/relationships/image" Target="../media/image233.png"/><Relationship Id="rId15" Type="http://schemas.openxmlformats.org/officeDocument/2006/relationships/image" Target="../media/image243.png"/><Relationship Id="rId23" Type="http://schemas.openxmlformats.org/officeDocument/2006/relationships/image" Target="../media/image251.png"/><Relationship Id="rId28" Type="http://schemas.openxmlformats.org/officeDocument/2006/relationships/image" Target="../media/image286.png"/><Relationship Id="rId36" Type="http://schemas.openxmlformats.org/officeDocument/2006/relationships/image" Target="../media/image294.png"/><Relationship Id="rId10" Type="http://schemas.openxmlformats.org/officeDocument/2006/relationships/image" Target="../media/image238.png"/><Relationship Id="rId19" Type="http://schemas.openxmlformats.org/officeDocument/2006/relationships/image" Target="../media/image247.png"/><Relationship Id="rId31" Type="http://schemas.openxmlformats.org/officeDocument/2006/relationships/image" Target="../media/image289.png"/><Relationship Id="rId4" Type="http://schemas.openxmlformats.org/officeDocument/2006/relationships/image" Target="../media/image232.png"/><Relationship Id="rId9" Type="http://schemas.openxmlformats.org/officeDocument/2006/relationships/image" Target="../media/image237.png"/><Relationship Id="rId14" Type="http://schemas.openxmlformats.org/officeDocument/2006/relationships/image" Target="../media/image242.png"/><Relationship Id="rId22" Type="http://schemas.openxmlformats.org/officeDocument/2006/relationships/image" Target="../media/image250.png"/><Relationship Id="rId27" Type="http://schemas.openxmlformats.org/officeDocument/2006/relationships/image" Target="../media/image180.png"/><Relationship Id="rId30" Type="http://schemas.openxmlformats.org/officeDocument/2006/relationships/image" Target="../media/image288.png"/><Relationship Id="rId35" Type="http://schemas.openxmlformats.org/officeDocument/2006/relationships/image" Target="../media/image293.png"/><Relationship Id="rId8" Type="http://schemas.openxmlformats.org/officeDocument/2006/relationships/image" Target="../media/image236.png"/><Relationship Id="rId3" Type="http://schemas.openxmlformats.org/officeDocument/2006/relationships/image" Target="../media/image231.png"/></Relationships>
</file>

<file path=ppt/slides/_rels/slide5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png"/><Relationship Id="rId1" Type="http://schemas.openxmlformats.org/officeDocument/2006/relationships/slideLayout" Target="../slideLayouts/slideLayout6.xml"/><Relationship Id="rId4" Type="http://schemas.openxmlformats.org/officeDocument/2006/relationships/image" Target="../media/image301.png"/></Relationships>
</file>

<file path=ppt/slides/_rels/slide53.xml.rels><?xml version="1.0" encoding="UTF-8" standalone="yes"?>
<Relationships xmlns="http://schemas.openxmlformats.org/package/2006/relationships"><Relationship Id="rId2" Type="http://schemas.openxmlformats.org/officeDocument/2006/relationships/image" Target="../media/image231.tif"/><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02.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hyperlink" Target="https://www.deeplearningbook.org/"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hyperlink" Target="https://web.eecs.umich.edu/~justincj/teaching/eecs498/FA2020/" TargetMode="External"/><Relationship Id="rId5" Type="http://schemas.openxmlformats.org/officeDocument/2006/relationships/hyperlink" Target="https://csc413-2020.github.io/" TargetMode="External"/><Relationship Id="rId4" Type="http://schemas.openxmlformats.org/officeDocument/2006/relationships/hyperlink" Target="http://u.cs.biu.ac.il/~yogo/nnlp.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752091" y="4688482"/>
            <a:ext cx="21336000" cy="1569660"/>
          </a:xfrm>
        </p:spPr>
        <p:txBody>
          <a:bodyPr>
            <a:normAutofit/>
          </a:bodyPr>
          <a:lstStyle/>
          <a:p>
            <a:r>
              <a:rPr lang="en-US" sz="8000" dirty="0"/>
              <a:t>CMPT 413/713: Natural Language Processing</a:t>
            </a:r>
          </a:p>
        </p:txBody>
      </p:sp>
      <p:sp>
        <p:nvSpPr>
          <p:cNvPr id="5" name="Subtitle 4"/>
          <p:cNvSpPr>
            <a:spLocks noGrp="1"/>
          </p:cNvSpPr>
          <p:nvPr>
            <p:ph type="subTitle" idx="1"/>
          </p:nvPr>
        </p:nvSpPr>
        <p:spPr>
          <a:xfrm>
            <a:off x="2659119" y="9708974"/>
            <a:ext cx="18288000" cy="1978772"/>
          </a:xfrm>
        </p:spPr>
        <p:txBody>
          <a:bodyPr>
            <a:normAutofit/>
          </a:bodyPr>
          <a:lstStyle/>
          <a:p>
            <a:r>
              <a:rPr lang="en-US" sz="7200" dirty="0"/>
              <a:t>Zhiyun (Richard) Peng</a:t>
            </a:r>
          </a:p>
        </p:txBody>
      </p:sp>
      <p:sp>
        <p:nvSpPr>
          <p:cNvPr id="7" name="Subtitle 4"/>
          <p:cNvSpPr txBox="1">
            <a:spLocks/>
          </p:cNvSpPr>
          <p:nvPr/>
        </p:nvSpPr>
        <p:spPr>
          <a:xfrm>
            <a:off x="3048000" y="11116390"/>
            <a:ext cx="18288000" cy="812872"/>
          </a:xfrm>
          <a:prstGeom prst="rect">
            <a:avLst/>
          </a:prstGeom>
        </p:spPr>
        <p:txBody>
          <a:bodyPr vert="horz" lIns="182880" tIns="91440" rIns="182880" bIns="91440" rtlCol="0">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defTabSz="1828800">
              <a:spcBef>
                <a:spcPts val="2000"/>
              </a:spcBef>
              <a:defRPr/>
            </a:pPr>
            <a:r>
              <a:rPr lang="en-US" sz="4800" dirty="0">
                <a:solidFill>
                  <a:prstClr val="black"/>
                </a:solidFill>
                <a:latin typeface="Calibri" panose="020F0502020204030204"/>
              </a:rPr>
              <a:t>2026-09-25</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828800" hangingPunct="1">
              <a:defRPr/>
            </a:pPr>
            <a:fld id="{0678F3BA-CF26-A443-A03B-DCCCF0EAA5A1}" type="slidenum">
              <a:rPr lang="en-US" smtClean="0"/>
              <a:pPr algn="r" defTabSz="1828800" hangingPunct="1">
                <a:defRPr/>
              </a:pPr>
              <a:t>1</a:t>
            </a:fld>
            <a:endParaRPr lang="en-US" sz="2400" kern="1200">
              <a:solidFill>
                <a:prstClr val="black">
                  <a:tint val="75000"/>
                </a:prstClr>
              </a:solidFill>
              <a:latin typeface="Calibri" panose="020F0502020204030204"/>
              <a:ea typeface="+mn-ea"/>
              <a:cs typeface="+mn-cs"/>
            </a:endParaRPr>
          </a:p>
        </p:txBody>
      </p:sp>
      <p:sp>
        <p:nvSpPr>
          <p:cNvPr id="9" name="Rectangle 8">
            <a:extLst>
              <a:ext uri="{FF2B5EF4-FFF2-40B4-BE49-F238E27FC236}">
                <a16:creationId xmlns:a16="http://schemas.microsoft.com/office/drawing/2014/main" id="{9C7477C1-3C00-EE48-8A0E-7E8D7D717AAF}"/>
              </a:ext>
            </a:extLst>
          </p:cNvPr>
          <p:cNvSpPr/>
          <p:nvPr/>
        </p:nvSpPr>
        <p:spPr>
          <a:xfrm>
            <a:off x="2659119" y="12730269"/>
            <a:ext cx="19759450" cy="646331"/>
          </a:xfrm>
          <a:prstGeom prst="rect">
            <a:avLst/>
          </a:prstGeom>
        </p:spPr>
        <p:txBody>
          <a:bodyPr wrap="square">
            <a:spAutoFit/>
          </a:bodyPr>
          <a:lstStyle/>
          <a:p>
            <a:pPr defTabSz="1828800" hangingPunct="1">
              <a:defRPr/>
            </a:pPr>
            <a:r>
              <a:rPr lang="en-US" sz="3600" kern="1200" dirty="0">
                <a:solidFill>
                  <a:srgbClr val="E7E6E6">
                    <a:lumMod val="75000"/>
                  </a:srgbClr>
                </a:solidFill>
                <a:latin typeface="Calibri" panose="020F0502020204030204"/>
                <a:ea typeface="+mn-ea"/>
                <a:cs typeface="+mn-cs"/>
              </a:rPr>
              <a:t>Adapted from slides from Angel Chang, Anoop Sarkar, </a:t>
            </a:r>
            <a:r>
              <a:rPr lang="en-US" sz="3600" kern="1200" dirty="0" err="1">
                <a:solidFill>
                  <a:srgbClr val="E7E6E6">
                    <a:lumMod val="75000"/>
                  </a:srgbClr>
                </a:solidFill>
                <a:latin typeface="Calibri" panose="020F0502020204030204"/>
                <a:ea typeface="+mn-ea"/>
                <a:cs typeface="+mn-cs"/>
              </a:rPr>
              <a:t>Danqi</a:t>
            </a:r>
            <a:r>
              <a:rPr lang="en-US" sz="3600" kern="1200" dirty="0">
                <a:solidFill>
                  <a:srgbClr val="E7E6E6">
                    <a:lumMod val="75000"/>
                  </a:srgbClr>
                </a:solidFill>
                <a:latin typeface="Calibri" panose="020F0502020204030204"/>
                <a:ea typeface="+mn-ea"/>
                <a:cs typeface="+mn-cs"/>
              </a:rPr>
              <a:t> Chen and Karthik Narasimhan</a:t>
            </a:r>
          </a:p>
        </p:txBody>
      </p:sp>
      <p:pic>
        <p:nvPicPr>
          <p:cNvPr id="6" name="Picture 5">
            <a:extLst>
              <a:ext uri="{FF2B5EF4-FFF2-40B4-BE49-F238E27FC236}">
                <a16:creationId xmlns:a16="http://schemas.microsoft.com/office/drawing/2014/main" id="{B5E5D0A0-CDDF-E5D1-9AAB-16996183B07D}"/>
              </a:ext>
            </a:extLst>
          </p:cNvPr>
          <p:cNvPicPr>
            <a:picLocks noChangeAspect="1"/>
          </p:cNvPicPr>
          <p:nvPr/>
        </p:nvPicPr>
        <p:blipFill>
          <a:blip r:embed="rId3"/>
          <a:stretch>
            <a:fillRect/>
          </a:stretch>
        </p:blipFill>
        <p:spPr>
          <a:xfrm>
            <a:off x="8257890" y="840368"/>
            <a:ext cx="7440708" cy="3225528"/>
          </a:xfrm>
          <a:prstGeom prst="rect">
            <a:avLst/>
          </a:prstGeom>
        </p:spPr>
      </p:pic>
      <p:sp>
        <p:nvSpPr>
          <p:cNvPr id="3" name="TextBox 2">
            <a:extLst>
              <a:ext uri="{FF2B5EF4-FFF2-40B4-BE49-F238E27FC236}">
                <a16:creationId xmlns:a16="http://schemas.microsoft.com/office/drawing/2014/main" id="{CE8C61DC-DA36-9F0A-3C95-26CF319819D0}"/>
              </a:ext>
            </a:extLst>
          </p:cNvPr>
          <p:cNvSpPr txBox="1"/>
          <p:nvPr/>
        </p:nvSpPr>
        <p:spPr>
          <a:xfrm>
            <a:off x="144483" y="7053395"/>
            <a:ext cx="23667522" cy="1569660"/>
          </a:xfrm>
          <a:prstGeom prst="rect">
            <a:avLst/>
          </a:prstGeom>
          <a:noFill/>
        </p:spPr>
        <p:txBody>
          <a:bodyPr wrap="square">
            <a:spAutoFit/>
          </a:bodyPr>
          <a:lstStyle/>
          <a:p>
            <a:r>
              <a:rPr lang="en-US" sz="9600" dirty="0"/>
              <a:t>Neural Network Basics </a:t>
            </a:r>
            <a:endParaRPr lang="en-US" sz="8800" dirty="0"/>
          </a:p>
        </p:txBody>
      </p:sp>
    </p:spTree>
    <p:extLst>
      <p:ext uri="{BB962C8B-B14F-4D97-AF65-F5344CB8AC3E}">
        <p14:creationId xmlns:p14="http://schemas.microsoft.com/office/powerpoint/2010/main" val="250297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ypes of supervised classifiers"/>
          <p:cNvSpPr txBox="1">
            <a:spLocks noGrp="1"/>
          </p:cNvSpPr>
          <p:nvPr>
            <p:ph type="title"/>
          </p:nvPr>
        </p:nvSpPr>
        <p:spPr>
          <a:xfrm>
            <a:off x="4387453" y="178593"/>
            <a:ext cx="15609094" cy="2736602"/>
          </a:xfrm>
          <a:prstGeom prst="rect">
            <a:avLst/>
          </a:prstGeom>
        </p:spPr>
        <p:txBody>
          <a:bodyPr/>
          <a:lstStyle/>
          <a:p>
            <a:r>
              <a:t>Types of supervised classifiers</a:t>
            </a:r>
          </a:p>
        </p:txBody>
      </p:sp>
      <p:pic>
        <p:nvPicPr>
          <p:cNvPr id="154" name="Image" descr="Image"/>
          <p:cNvPicPr>
            <a:picLocks noChangeAspect="1"/>
          </p:cNvPicPr>
          <p:nvPr/>
        </p:nvPicPr>
        <p:blipFill>
          <a:blip r:embed="rId2"/>
          <a:stretch>
            <a:fillRect/>
          </a:stretch>
        </p:blipFill>
        <p:spPr>
          <a:xfrm>
            <a:off x="1279065" y="2716243"/>
            <a:ext cx="4864450" cy="3988158"/>
          </a:xfrm>
          <a:prstGeom prst="rect">
            <a:avLst/>
          </a:prstGeom>
          <a:ln w="12700">
            <a:miter lim="400000"/>
          </a:ln>
        </p:spPr>
      </p:pic>
      <p:pic>
        <p:nvPicPr>
          <p:cNvPr id="155" name="Image" descr="Image"/>
          <p:cNvPicPr>
            <a:picLocks noChangeAspect="1"/>
          </p:cNvPicPr>
          <p:nvPr/>
        </p:nvPicPr>
        <p:blipFill>
          <a:blip r:embed="rId3"/>
          <a:srcRect t="5660"/>
          <a:stretch>
            <a:fillRect/>
          </a:stretch>
        </p:blipFill>
        <p:spPr>
          <a:xfrm>
            <a:off x="9575765" y="3256231"/>
            <a:ext cx="5357947" cy="3614067"/>
          </a:xfrm>
          <a:prstGeom prst="rect">
            <a:avLst/>
          </a:prstGeom>
          <a:ln w="12700">
            <a:miter lim="400000"/>
          </a:ln>
        </p:spPr>
      </p:pic>
      <p:pic>
        <p:nvPicPr>
          <p:cNvPr id="156" name="Image" descr="Image"/>
          <p:cNvPicPr>
            <a:picLocks noChangeAspect="1"/>
          </p:cNvPicPr>
          <p:nvPr/>
        </p:nvPicPr>
        <p:blipFill>
          <a:blip r:embed="rId4"/>
          <a:stretch>
            <a:fillRect/>
          </a:stretch>
        </p:blipFill>
        <p:spPr>
          <a:xfrm>
            <a:off x="1384064" y="8299476"/>
            <a:ext cx="4654452" cy="4530333"/>
          </a:xfrm>
          <a:prstGeom prst="rect">
            <a:avLst/>
          </a:prstGeom>
          <a:ln w="12700">
            <a:miter lim="400000"/>
          </a:ln>
        </p:spPr>
      </p:pic>
      <p:pic>
        <p:nvPicPr>
          <p:cNvPr id="157" name="Image" descr="Image"/>
          <p:cNvPicPr>
            <a:picLocks noChangeAspect="1"/>
          </p:cNvPicPr>
          <p:nvPr/>
        </p:nvPicPr>
        <p:blipFill>
          <a:blip r:embed="rId5"/>
          <a:stretch>
            <a:fillRect/>
          </a:stretch>
        </p:blipFill>
        <p:spPr>
          <a:xfrm>
            <a:off x="9797138" y="8486285"/>
            <a:ext cx="5930658" cy="3448906"/>
          </a:xfrm>
          <a:prstGeom prst="rect">
            <a:avLst/>
          </a:prstGeom>
          <a:ln w="12700">
            <a:miter lim="400000"/>
          </a:ln>
        </p:spPr>
      </p:pic>
      <p:sp>
        <p:nvSpPr>
          <p:cNvPr id="158" name="Naive Bayes"/>
          <p:cNvSpPr txBox="1"/>
          <p:nvPr/>
        </p:nvSpPr>
        <p:spPr>
          <a:xfrm>
            <a:off x="2081436" y="6941221"/>
            <a:ext cx="3259710"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Naive Bayes</a:t>
            </a:r>
          </a:p>
        </p:txBody>
      </p:sp>
      <p:sp>
        <p:nvSpPr>
          <p:cNvPr id="159" name="Logistic regression"/>
          <p:cNvSpPr txBox="1"/>
          <p:nvPr/>
        </p:nvSpPr>
        <p:spPr>
          <a:xfrm>
            <a:off x="9827689" y="7119815"/>
            <a:ext cx="4853966"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Logistic regression</a:t>
            </a:r>
          </a:p>
        </p:txBody>
      </p:sp>
      <p:sp>
        <p:nvSpPr>
          <p:cNvPr id="160" name="Support vector machines"/>
          <p:cNvSpPr txBox="1"/>
          <p:nvPr/>
        </p:nvSpPr>
        <p:spPr>
          <a:xfrm>
            <a:off x="707525" y="12678311"/>
            <a:ext cx="6448782"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Support vector machines</a:t>
            </a:r>
          </a:p>
        </p:txBody>
      </p:sp>
      <p:sp>
        <p:nvSpPr>
          <p:cNvPr id="161" name="k-nearest neighbors"/>
          <p:cNvSpPr txBox="1"/>
          <p:nvPr/>
        </p:nvSpPr>
        <p:spPr>
          <a:xfrm>
            <a:off x="10388456" y="12514031"/>
            <a:ext cx="5144542"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k-nearest neighbors</a:t>
            </a:r>
          </a:p>
        </p:txBody>
      </p:sp>
      <p:sp>
        <p:nvSpPr>
          <p:cNvPr id="162" name="Slide Number"/>
          <p:cNvSpPr txBox="1">
            <a:spLocks noGrp="1"/>
          </p:cNvSpPr>
          <p:nvPr>
            <p:ph type="sldNum" sz="quarter" idx="2"/>
          </p:nvPr>
        </p:nvSpPr>
        <p:spPr>
          <a:xfrm>
            <a:off x="8049621" y="13101284"/>
            <a:ext cx="310922"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63" name="Rounded Rectangle"/>
          <p:cNvSpPr/>
          <p:nvPr/>
        </p:nvSpPr>
        <p:spPr>
          <a:xfrm>
            <a:off x="848516" y="2511701"/>
            <a:ext cx="14951569" cy="5373619"/>
          </a:xfrm>
          <a:prstGeom prst="roundRect">
            <a:avLst>
              <a:gd name="adj" fmla="val 4302"/>
            </a:avLst>
          </a:prstGeom>
          <a:ln w="76200">
            <a:solidFill>
              <a:schemeClr val="accent4">
                <a:hueOff val="-1081314"/>
                <a:satOff val="4338"/>
                <a:lumOff val="-8931"/>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pic>
        <p:nvPicPr>
          <p:cNvPr id="164" name="pasted-movie.png" descr="pasted-movie.png"/>
          <p:cNvPicPr>
            <a:picLocks noChangeAspect="1"/>
          </p:cNvPicPr>
          <p:nvPr/>
        </p:nvPicPr>
        <p:blipFill>
          <a:blip r:embed="rId6"/>
          <a:stretch>
            <a:fillRect/>
          </a:stretch>
        </p:blipFill>
        <p:spPr>
          <a:xfrm>
            <a:off x="16847708" y="3634655"/>
            <a:ext cx="6975477" cy="8388012"/>
          </a:xfrm>
          <a:prstGeom prst="rect">
            <a:avLst/>
          </a:prstGeom>
          <a:ln w="12700">
            <a:miter lim="400000"/>
          </a:ln>
        </p:spPr>
      </p:pic>
      <p:sp>
        <p:nvSpPr>
          <p:cNvPr id="165" name="Neural networks"/>
          <p:cNvSpPr txBox="1"/>
          <p:nvPr/>
        </p:nvSpPr>
        <p:spPr>
          <a:xfrm>
            <a:off x="18224465" y="12020141"/>
            <a:ext cx="4221964"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Neural networks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Multinomial Naive Bayes"/>
          <p:cNvSpPr txBox="1">
            <a:spLocks noGrp="1"/>
          </p:cNvSpPr>
          <p:nvPr>
            <p:ph type="title"/>
          </p:nvPr>
        </p:nvSpPr>
        <p:spPr>
          <a:xfrm>
            <a:off x="4387453" y="357187"/>
            <a:ext cx="15609094" cy="1952626"/>
          </a:xfrm>
          <a:prstGeom prst="rect">
            <a:avLst/>
          </a:prstGeom>
        </p:spPr>
        <p:txBody>
          <a:bodyPr/>
          <a:lstStyle/>
          <a:p>
            <a:r>
              <a:t>Multinomial Naive Bayes</a:t>
            </a:r>
          </a:p>
        </p:txBody>
      </p:sp>
      <mc:AlternateContent xmlns:mc="http://schemas.openxmlformats.org/markup-compatibility/2006" xmlns:a14="http://schemas.microsoft.com/office/drawing/2010/main">
        <mc:Choice Requires="a14">
          <p:sp>
            <p:nvSpPr>
              <p:cNvPr id="168" name="Generative model that assumes input features are conditionally independent given the class:…"/>
              <p:cNvSpPr txBox="1">
                <a:spLocks noGrp="1"/>
              </p:cNvSpPr>
              <p:nvPr>
                <p:ph type="body" idx="1"/>
              </p:nvPr>
            </p:nvSpPr>
            <p:spPr>
              <a:xfrm>
                <a:off x="1707837" y="2679261"/>
                <a:ext cx="14898208" cy="9372979"/>
              </a:xfrm>
              <a:prstGeom prst="rect">
                <a:avLst/>
              </a:prstGeom>
            </p:spPr>
            <p:txBody>
              <a:bodyPr/>
              <a:lstStyle/>
              <a:p>
                <a:pPr marL="501173" indent="-501173" defTabSz="673655">
                  <a:spcBef>
                    <a:spcPts val="5700"/>
                  </a:spcBef>
                  <a:defRPr sz="3607"/>
                </a:pPr>
                <a:r>
                  <a:t>Generative model that assumes input features are </a:t>
                </a:r>
                <a:r>
                  <a:rPr>
                    <a:solidFill>
                      <a:schemeClr val="accent1">
                        <a:lumOff val="-13575"/>
                      </a:schemeClr>
                    </a:solidFill>
                  </a:rPr>
                  <a:t>conditionally independent</a:t>
                </a:r>
                <a:r>
                  <a:t> given the class:  </a:t>
                </a:r>
                <a14:m>
                  <m:oMath xmlns:m="http://schemas.openxmlformats.org/officeDocument/2006/math">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𝑥</m:t>
                    </m:r>
                    <m:r>
                      <a:rPr sz="4350" i="1">
                        <a:solidFill>
                          <a:srgbClr val="000000"/>
                        </a:solidFill>
                        <a:latin typeface="Cambria Math" panose="02040503050406030204" pitchFamily="18" charset="0"/>
                      </a:rPr>
                      <m:t>)=</m:t>
                    </m:r>
                    <m:f>
                      <m:fPr>
                        <m:ctrlPr>
                          <a:rPr sz="4350" i="1">
                            <a:solidFill>
                              <a:srgbClr val="000000"/>
                            </a:solidFill>
                            <a:latin typeface="Cambria Math" panose="02040503050406030204" pitchFamily="18" charset="0"/>
                          </a:rPr>
                        </m:ctrlPr>
                      </m:fPr>
                      <m:num>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𝑥</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num>
                      <m:den>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𝑥</m:t>
                        </m:r>
                        <m:r>
                          <a:rPr sz="4350" i="1">
                            <a:solidFill>
                              <a:srgbClr val="000000"/>
                            </a:solidFill>
                            <a:latin typeface="Cambria Math" panose="02040503050406030204" pitchFamily="18" charset="0"/>
                          </a:rPr>
                          <m:t>)</m:t>
                        </m:r>
                      </m:den>
                    </m:f>
                    <m:r>
                      <a:rPr sz="4350" i="1">
                        <a:solidFill>
                          <a:srgbClr val="000000"/>
                        </a:solidFill>
                        <a:latin typeface="Cambria Math" panose="02040503050406030204" pitchFamily="18" charset="0"/>
                      </a:rPr>
                      <m:t>=</m:t>
                    </m:r>
                    <m:f>
                      <m:fPr>
                        <m:ctrlPr>
                          <a:rPr sz="4350" i="1">
                            <a:solidFill>
                              <a:srgbClr val="000000"/>
                            </a:solidFill>
                            <a:latin typeface="Cambria Math" panose="02040503050406030204" pitchFamily="18" charset="0"/>
                          </a:rPr>
                        </m:ctrlPr>
                      </m:fPr>
                      <m:num>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m:t>
                            </m:r>
                          </m:e>
                          <m:sub>
                            <m:r>
                              <a:rPr sz="4350" i="1">
                                <a:solidFill>
                                  <a:srgbClr val="000000"/>
                                </a:solidFill>
                                <a:latin typeface="Cambria Math" panose="02040503050406030204" pitchFamily="18" charset="0"/>
                              </a:rPr>
                              <m:t>𝑗</m:t>
                            </m:r>
                          </m:sub>
                        </m:sSub>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𝑓</m:t>
                            </m:r>
                          </m:e>
                          <m:sub>
                            <m:r>
                              <a:rPr sz="4350" i="1">
                                <a:solidFill>
                                  <a:srgbClr val="000000"/>
                                </a:solidFill>
                                <a:latin typeface="Cambria Math" panose="02040503050406030204" pitchFamily="18" charset="0"/>
                              </a:rPr>
                              <m:t>𝑗</m:t>
                            </m:r>
                          </m:sub>
                        </m:sSub>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𝑥</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num>
                      <m:den>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𝑥</m:t>
                        </m:r>
                        <m:r>
                          <a:rPr sz="4350" i="1">
                            <a:solidFill>
                              <a:srgbClr val="000000"/>
                            </a:solidFill>
                            <a:latin typeface="Cambria Math" panose="02040503050406030204" pitchFamily="18" charset="0"/>
                          </a:rPr>
                          <m:t>)</m:t>
                        </m:r>
                      </m:den>
                    </m:f>
                  </m:oMath>
                </a14:m>
                <a:endParaRPr/>
              </a:p>
              <a:p>
                <a:pPr marL="501173" indent="-501173" defTabSz="673655">
                  <a:spcBef>
                    <a:spcPts val="5700"/>
                  </a:spcBef>
                  <a:defRPr sz="3607"/>
                </a:pPr>
                <a:r>
                  <a:t>Parameters are the class priors </a:t>
                </a:r>
                <a14:m>
                  <m:oMath xmlns:m="http://schemas.openxmlformats.org/officeDocument/2006/math">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oMath>
                </a14:m>
                <a:r>
                  <a:t> and </a:t>
                </a:r>
                <a14:m>
                  <m:oMath xmlns:m="http://schemas.openxmlformats.org/officeDocument/2006/math">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𝑓</m:t>
                        </m:r>
                      </m:e>
                      <m:sub>
                        <m:r>
                          <a:rPr sz="4350" i="1">
                            <a:solidFill>
                              <a:srgbClr val="000000"/>
                            </a:solidFill>
                            <a:latin typeface="Cambria Math" panose="02040503050406030204" pitchFamily="18" charset="0"/>
                          </a:rPr>
                          <m:t>𝑗</m:t>
                        </m:r>
                      </m:sub>
                    </m:sSub>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oMath>
                </a14:m>
                <a:endParaRPr/>
              </a:p>
              <a:p>
                <a:pPr marL="501173" indent="-501173" defTabSz="673655">
                  <a:spcBef>
                    <a:spcPts val="5700"/>
                  </a:spcBef>
                  <a:defRPr sz="3607"/>
                </a:pPr>
                <a:r>
                  <a:t>Maximum likelihood parameters are easy to estimate (learn)</a:t>
                </a:r>
              </a:p>
              <a:p>
                <a:pPr marL="501173" indent="-501173" defTabSz="673655">
                  <a:spcBef>
                    <a:spcPts val="5700"/>
                  </a:spcBef>
                  <a:defRPr sz="3607"/>
                </a:pPr>
                <a:r>
                  <a:t>Use Laplace smoothing to regularize</a:t>
                </a:r>
              </a:p>
              <a:p>
                <a:pPr marL="0" lvl="1" indent="520700" defTabSz="673655">
                  <a:lnSpc>
                    <a:spcPct val="100000"/>
                  </a:lnSpc>
                  <a:spcBef>
                    <a:spcPts val="2400"/>
                  </a:spcBef>
                  <a:buSzTx/>
                  <a:buNone/>
                  <a:defRPr sz="3607"/>
                </a:pPr>
                <a14:m>
                  <m:oMathPara xmlns:m="http://schemas.openxmlformats.org/officeDocument/2006/math">
                    <m:oMathParaPr>
                      <m:jc m:val="left"/>
                    </m:oMathParaPr>
                    <m:oMath xmlns:m="http://schemas.openxmlformats.org/officeDocument/2006/math">
                      <m:r>
                        <a:rPr sz="4350" i="1">
                          <a:solidFill>
                            <a:srgbClr val="000000"/>
                          </a:solidFill>
                          <a:latin typeface="Cambria Math" panose="02040503050406030204" pitchFamily="18" charset="0"/>
                        </a:rPr>
                        <m:t>𝑃</m:t>
                      </m:r>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𝑓</m:t>
                          </m:r>
                        </m:e>
                        <m:sub>
                          <m:r>
                            <a:rPr sz="4350" i="1">
                              <a:solidFill>
                                <a:srgbClr val="000000"/>
                              </a:solidFill>
                              <a:latin typeface="Cambria Math" panose="02040503050406030204" pitchFamily="18" charset="0"/>
                            </a:rPr>
                            <m:t>𝑗</m:t>
                          </m:r>
                        </m:sub>
                      </m:sSub>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f>
                        <m:fPr>
                          <m:ctrlPr>
                            <a:rPr sz="4350" i="1">
                              <a:solidFill>
                                <a:srgbClr val="000000"/>
                              </a:solidFill>
                              <a:latin typeface="Cambria Math" panose="02040503050406030204" pitchFamily="18" charset="0"/>
                            </a:rPr>
                          </m:ctrlPr>
                        </m:fPr>
                        <m:num>
                          <m:r>
                            <m:rPr>
                              <m:nor/>
                            </m:rPr>
                            <a:rPr sz="4350" i="1">
                              <a:solidFill>
                                <a:srgbClr val="000000"/>
                              </a:solidFill>
                              <a:latin typeface="Cambria Math" panose="02040503050406030204" pitchFamily="18" charset="0"/>
                            </a:rPr>
                            <m:t>count</m:t>
                          </m:r>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𝑓</m:t>
                              </m:r>
                            </m:e>
                            <m:sub>
                              <m:r>
                                <a:rPr sz="4350" i="1">
                                  <a:solidFill>
                                    <a:srgbClr val="000000"/>
                                  </a:solidFill>
                                  <a:latin typeface="Cambria Math" panose="02040503050406030204" pitchFamily="18" charset="0"/>
                                </a:rPr>
                                <m:t>𝑗</m:t>
                              </m:r>
                            </m:sub>
                          </m:sSub>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𝛼</m:t>
                          </m:r>
                        </m:num>
                        <m:den>
                          <m:r>
                            <m:rPr>
                              <m:nor/>
                            </m:rPr>
                            <a:rPr sz="4350" i="1">
                              <a:solidFill>
                                <a:srgbClr val="000000"/>
                              </a:solidFill>
                              <a:latin typeface="Cambria Math" panose="02040503050406030204" pitchFamily="18" charset="0"/>
                            </a:rPr>
                            <m:t>count</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𝑚</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𝛼</m:t>
                          </m:r>
                        </m:den>
                      </m:f>
                    </m:oMath>
                  </m:oMathPara>
                </a14:m>
                <a:endParaRPr sz="4400"/>
              </a:p>
            </p:txBody>
          </p:sp>
        </mc:Choice>
        <mc:Fallback xmlns="">
          <p:sp>
            <p:nvSpPr>
              <p:cNvPr id="168" name="Generative model that assumes input features are conditionally independent given the class:…"/>
              <p:cNvSpPr txBox="1">
                <a:spLocks noGrp="1" noRot="1" noChangeAspect="1" noMove="1" noResize="1" noEditPoints="1" noAdjustHandles="1" noChangeArrowheads="1" noChangeShapeType="1" noTextEdit="1"/>
              </p:cNvSpPr>
              <p:nvPr>
                <p:ph type="body" idx="1"/>
              </p:nvPr>
            </p:nvSpPr>
            <p:spPr>
              <a:xfrm>
                <a:off x="1707837" y="2679261"/>
                <a:ext cx="14898208" cy="9372979"/>
              </a:xfrm>
              <a:prstGeom prst="rect">
                <a:avLst/>
              </a:prstGeom>
              <a:blipFill>
                <a:blip r:embed="rId3"/>
                <a:stretch>
                  <a:fillRect l="-2046" t="-1236"/>
                </a:stretch>
              </a:blipFill>
            </p:spPr>
            <p:txBody>
              <a:bodyPr/>
              <a:lstStyle/>
              <a:p>
                <a:r>
                  <a:rPr lang="en-US">
                    <a:noFill/>
                  </a:rPr>
                  <a:t> </a:t>
                </a:r>
              </a:p>
            </p:txBody>
          </p:sp>
        </mc:Fallback>
      </mc:AlternateContent>
      <p:sp>
        <p:nvSpPr>
          <p:cNvPr id="169"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pic>
        <p:nvPicPr>
          <p:cNvPr id="170" name="Image" descr="Image"/>
          <p:cNvPicPr>
            <a:picLocks noChangeAspect="1"/>
          </p:cNvPicPr>
          <p:nvPr/>
        </p:nvPicPr>
        <p:blipFill>
          <a:blip r:embed="rId4"/>
          <a:stretch>
            <a:fillRect/>
          </a:stretch>
        </p:blipFill>
        <p:spPr>
          <a:xfrm>
            <a:off x="18295963" y="2211140"/>
            <a:ext cx="4864450" cy="3988158"/>
          </a:xfrm>
          <a:prstGeom prst="rect">
            <a:avLst/>
          </a:prstGeom>
          <a:ln w="12700">
            <a:miter lim="400000"/>
          </a:ln>
        </p:spPr>
      </p:pic>
      <p:grpSp>
        <p:nvGrpSpPr>
          <p:cNvPr id="174" name="Group"/>
          <p:cNvGrpSpPr/>
          <p:nvPr/>
        </p:nvGrpSpPr>
        <p:grpSpPr>
          <a:xfrm>
            <a:off x="16604877" y="7072843"/>
            <a:ext cx="7601312" cy="5588666"/>
            <a:chOff x="0" y="0"/>
            <a:chExt cx="7601310" cy="5588665"/>
          </a:xfrm>
        </p:grpSpPr>
        <p:pic>
          <p:nvPicPr>
            <p:cNvPr id="171" name="Image" descr="Image"/>
            <p:cNvPicPr>
              <a:picLocks noChangeAspect="1"/>
            </p:cNvPicPr>
            <p:nvPr/>
          </p:nvPicPr>
          <p:blipFill>
            <a:blip r:embed="rId5"/>
            <a:stretch>
              <a:fillRect/>
            </a:stretch>
          </p:blipFill>
          <p:spPr>
            <a:xfrm>
              <a:off x="1669118" y="0"/>
              <a:ext cx="5262253" cy="3525450"/>
            </a:xfrm>
            <a:prstGeom prst="rect">
              <a:avLst/>
            </a:prstGeom>
            <a:ln w="12700" cap="flat">
              <a:noFill/>
              <a:miter lim="400000"/>
            </a:ln>
            <a:effectLst/>
          </p:spPr>
        </p:pic>
        <p:sp>
          <p:nvSpPr>
            <p:cNvPr id="172" name="Generative model"/>
            <p:cNvSpPr txBox="1"/>
            <p:nvPr/>
          </p:nvSpPr>
          <p:spPr>
            <a:xfrm>
              <a:off x="2017991" y="3853988"/>
              <a:ext cx="4564508" cy="7876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a:solidFill>
                    <a:schemeClr val="accent1">
                      <a:lumOff val="-13575"/>
                    </a:schemeClr>
                  </a:solidFill>
                </a:defRPr>
              </a:lvl1pPr>
            </a:lstStyle>
            <a:p>
              <a:r>
                <a:t>Generative model</a:t>
              </a:r>
            </a:p>
          </p:txBody>
        </p:sp>
        <mc:AlternateContent xmlns:mc="http://schemas.openxmlformats.org/markup-compatibility/2006" xmlns:a14="http://schemas.microsoft.com/office/drawing/2010/main">
          <mc:Choice Requires="a14">
            <p:sp>
              <p:nvSpPr>
                <p:cNvPr id="173" name="Model joint probability"/>
                <p:cNvSpPr txBox="1"/>
                <p:nvPr/>
              </p:nvSpPr>
              <p:spPr>
                <a:xfrm>
                  <a:off x="-1" y="4654694"/>
                  <a:ext cx="7601312" cy="93397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numCol="1" anchor="ctr">
                  <a:spAutoFit/>
                </a:bodyPr>
                <a:lstStyle/>
                <a:p>
                  <a:pPr>
                    <a:defRPr>
                      <a:solidFill>
                        <a:srgbClr val="5E5E5E"/>
                      </a:solidFill>
                    </a:defRPr>
                  </a:pPr>
                  <a:r>
                    <a:t>Model joint probability </a:t>
                  </a:r>
                  <a14:m>
                    <m:oMath xmlns:m="http://schemas.openxmlformats.org/officeDocument/2006/math">
                      <m:r>
                        <a:rPr sz="5300" i="1">
                          <a:solidFill>
                            <a:srgbClr val="5E5E5E"/>
                          </a:solidFill>
                          <a:latin typeface="Cambria Math" panose="02040503050406030204" pitchFamily="18" charset="0"/>
                        </a:rPr>
                        <m:t>𝑃</m:t>
                      </m:r>
                      <m:r>
                        <a:rPr sz="5300" i="1">
                          <a:solidFill>
                            <a:srgbClr val="5E5E5E"/>
                          </a:solidFill>
                          <a:latin typeface="Cambria Math" panose="02040503050406030204" pitchFamily="18" charset="0"/>
                        </a:rPr>
                        <m:t>(</m:t>
                      </m:r>
                      <m:r>
                        <a:rPr sz="5300" i="1">
                          <a:solidFill>
                            <a:srgbClr val="5E5E5E"/>
                          </a:solidFill>
                          <a:latin typeface="Cambria Math" panose="02040503050406030204" pitchFamily="18" charset="0"/>
                        </a:rPr>
                        <m:t>𝑥</m:t>
                      </m:r>
                      <m:r>
                        <a:rPr sz="5300" i="1">
                          <a:solidFill>
                            <a:srgbClr val="5E5E5E"/>
                          </a:solidFill>
                          <a:latin typeface="Cambria Math" panose="02040503050406030204" pitchFamily="18" charset="0"/>
                        </a:rPr>
                        <m:t>,</m:t>
                      </m:r>
                      <m:r>
                        <a:rPr sz="5300" i="1">
                          <a:solidFill>
                            <a:srgbClr val="5E5E5E"/>
                          </a:solidFill>
                          <a:latin typeface="Cambria Math" panose="02040503050406030204" pitchFamily="18" charset="0"/>
                        </a:rPr>
                        <m:t>𝑦</m:t>
                      </m:r>
                      <m:r>
                        <a:rPr sz="5300" i="1">
                          <a:solidFill>
                            <a:srgbClr val="5E5E5E"/>
                          </a:solidFill>
                          <a:latin typeface="Cambria Math" panose="02040503050406030204" pitchFamily="18" charset="0"/>
                        </a:rPr>
                        <m:t>)</m:t>
                      </m:r>
                    </m:oMath>
                  </a14:m>
                  <a:endParaRPr/>
                </a:p>
              </p:txBody>
            </p:sp>
          </mc:Choice>
          <mc:Fallback xmlns="">
            <p:sp>
              <p:nvSpPr>
                <p:cNvPr id="173" name="Model joint probability"/>
                <p:cNvSpPr txBox="1">
                  <a:spLocks noRot="1" noChangeAspect="1" noMove="1" noResize="1" noEditPoints="1" noAdjustHandles="1" noChangeArrowheads="1" noChangeShapeType="1" noTextEdit="1"/>
                </p:cNvSpPr>
                <p:nvPr/>
              </p:nvSpPr>
              <p:spPr>
                <a:xfrm>
                  <a:off x="-1" y="4654694"/>
                  <a:ext cx="7601312" cy="933972"/>
                </a:xfrm>
                <a:prstGeom prst="rect">
                  <a:avLst/>
                </a:prstGeom>
                <a:blipFill>
                  <a:blip r:embed="rId6"/>
                  <a:stretch>
                    <a:fillRect l="-4250" t="-654" b="-26144"/>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75" name="For BOW model,   are the words and"/>
              <p:cNvSpPr txBox="1"/>
              <p:nvPr/>
            </p:nvSpPr>
            <p:spPr>
              <a:xfrm>
                <a:off x="2072944" y="12114849"/>
                <a:ext cx="10991842" cy="89560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defRPr sz="3600">
                    <a:solidFill>
                      <a:srgbClr val="5E5E5E"/>
                    </a:solidFill>
                  </a:defRPr>
                </a:pPr>
                <a:r>
                  <a:t>For BOW model, </a:t>
                </a:r>
                <a14:m>
                  <m:oMath xmlns:m="http://schemas.openxmlformats.org/officeDocument/2006/math">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𝑓</m:t>
                        </m:r>
                      </m:e>
                      <m:sub>
                        <m:r>
                          <a:rPr sz="4300" i="1">
                            <a:solidFill>
                              <a:srgbClr val="5E5E5E"/>
                            </a:solidFill>
                            <a:latin typeface="Cambria Math" panose="02040503050406030204" pitchFamily="18" charset="0"/>
                          </a:rPr>
                          <m:t>𝑗</m:t>
                        </m:r>
                      </m:sub>
                    </m:sSub>
                  </m:oMath>
                </a14:m>
                <a:r>
                  <a:t> are the words and </a:t>
                </a:r>
                <a14:m>
                  <m:oMath xmlns:m="http://schemas.openxmlformats.org/officeDocument/2006/math">
                    <m:r>
                      <a:rPr sz="4300" i="1">
                        <a:solidFill>
                          <a:srgbClr val="5E5E5E"/>
                        </a:solidFill>
                        <a:latin typeface="Cambria Math" panose="02040503050406030204" pitchFamily="18" charset="0"/>
                      </a:rPr>
                      <m:t>𝑚</m:t>
                    </m:r>
                    <m:r>
                      <a:rPr sz="4300" i="1">
                        <a:solidFill>
                          <a:srgbClr val="5E5E5E"/>
                        </a:solidFill>
                        <a:latin typeface="Cambria Math" panose="02040503050406030204" pitchFamily="18" charset="0"/>
                      </a:rPr>
                      <m:t>=|</m:t>
                    </m:r>
                    <m:r>
                      <a:rPr sz="4300" i="1">
                        <a:solidFill>
                          <a:srgbClr val="5E5E5E"/>
                        </a:solidFill>
                        <a:latin typeface="Cambria Math" panose="02040503050406030204" pitchFamily="18" charset="0"/>
                      </a:rPr>
                      <m:t>𝑉</m:t>
                    </m:r>
                    <m:r>
                      <a:rPr sz="4300" i="1">
                        <a:solidFill>
                          <a:srgbClr val="5E5E5E"/>
                        </a:solidFill>
                        <a:latin typeface="Cambria Math" panose="02040503050406030204" pitchFamily="18" charset="0"/>
                      </a:rPr>
                      <m:t>|</m:t>
                    </m:r>
                  </m:oMath>
                </a14:m>
                <a:endParaRPr/>
              </a:p>
            </p:txBody>
          </p:sp>
        </mc:Choice>
        <mc:Fallback xmlns="">
          <p:sp>
            <p:nvSpPr>
              <p:cNvPr id="175" name="For BOW model,   are the words and"/>
              <p:cNvSpPr txBox="1">
                <a:spLocks noRot="1" noChangeAspect="1" noMove="1" noResize="1" noEditPoints="1" noAdjustHandles="1" noChangeArrowheads="1" noChangeShapeType="1" noTextEdit="1"/>
              </p:cNvSpPr>
              <p:nvPr/>
            </p:nvSpPr>
            <p:spPr>
              <a:xfrm>
                <a:off x="2072944" y="12114849"/>
                <a:ext cx="10991842" cy="895604"/>
              </a:xfrm>
              <a:prstGeom prst="rect">
                <a:avLst/>
              </a:prstGeom>
              <a:blipFill>
                <a:blip r:embed="rId7"/>
                <a:stretch>
                  <a:fillRect b="-1156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76" name="Multinomial refers to the distribution of the features"/>
          <p:cNvSpPr txBox="1"/>
          <p:nvPr/>
        </p:nvSpPr>
        <p:spPr>
          <a:xfrm>
            <a:off x="11873811" y="5424891"/>
            <a:ext cx="5679625" cy="1222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600">
                <a:solidFill>
                  <a:srgbClr val="5E5E5E"/>
                </a:solidFill>
              </a:defRPr>
            </a:lvl1pPr>
          </a:lstStyle>
          <a:p>
            <a:r>
              <a:t>Multinomial refers to the distribution of the features</a:t>
            </a:r>
          </a:p>
        </p:txBody>
      </p:sp>
      <p:pic>
        <p:nvPicPr>
          <p:cNvPr id="3" name="Picture 2">
            <a:extLst>
              <a:ext uri="{FF2B5EF4-FFF2-40B4-BE49-F238E27FC236}">
                <a16:creationId xmlns:a16="http://schemas.microsoft.com/office/drawing/2014/main" id="{AE571214-9F11-C5FD-FC77-587E2C7C2846}"/>
              </a:ext>
            </a:extLst>
          </p:cNvPr>
          <p:cNvPicPr>
            <a:picLocks noChangeAspect="1"/>
          </p:cNvPicPr>
          <p:nvPr/>
        </p:nvPicPr>
        <p:blipFill>
          <a:blip r:embed="rId8"/>
          <a:stretch>
            <a:fillRect/>
          </a:stretch>
        </p:blipFill>
        <p:spPr>
          <a:xfrm>
            <a:off x="19225475" y="241151"/>
            <a:ext cx="3333784" cy="1096444"/>
          </a:xfrm>
          <a:prstGeom prst="rect">
            <a:avLst/>
          </a:prstGeom>
        </p:spPr>
      </p:pic>
      <p:pic>
        <p:nvPicPr>
          <p:cNvPr id="5" name="Picture 4">
            <a:extLst>
              <a:ext uri="{FF2B5EF4-FFF2-40B4-BE49-F238E27FC236}">
                <a16:creationId xmlns:a16="http://schemas.microsoft.com/office/drawing/2014/main" id="{FBE2991E-17A6-0788-52AF-53781B42B799}"/>
              </a:ext>
            </a:extLst>
          </p:cNvPr>
          <p:cNvPicPr>
            <a:picLocks noChangeAspect="1"/>
          </p:cNvPicPr>
          <p:nvPr/>
        </p:nvPicPr>
        <p:blipFill>
          <a:blip r:embed="rId9"/>
          <a:stretch>
            <a:fillRect/>
          </a:stretch>
        </p:blipFill>
        <p:spPr>
          <a:xfrm>
            <a:off x="19225475" y="1402840"/>
            <a:ext cx="3309127" cy="479762"/>
          </a:xfrm>
          <a:prstGeom prst="rect">
            <a:avLst/>
          </a:prstGeom>
        </p:spPr>
      </p:pic>
      <p:grpSp>
        <p:nvGrpSpPr>
          <p:cNvPr id="12" name="Group 11">
            <a:extLst>
              <a:ext uri="{FF2B5EF4-FFF2-40B4-BE49-F238E27FC236}">
                <a16:creationId xmlns:a16="http://schemas.microsoft.com/office/drawing/2014/main" id="{32537742-02BD-F741-06C3-BAF905BE64A3}"/>
              </a:ext>
            </a:extLst>
          </p:cNvPr>
          <p:cNvGrpSpPr/>
          <p:nvPr/>
        </p:nvGrpSpPr>
        <p:grpSpPr>
          <a:xfrm>
            <a:off x="12872550" y="1881960"/>
            <a:ext cx="6387480" cy="2188440"/>
            <a:chOff x="12872550" y="1881960"/>
            <a:chExt cx="6387480" cy="2188440"/>
          </a:xfrm>
        </p:grpSpPr>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50ED9ACB-921A-89AA-6A88-15353124C48B}"/>
                    </a:ext>
                  </a:extLst>
                </p14:cNvPr>
                <p14:cNvContentPartPr/>
                <p14:nvPr/>
              </p14:nvContentPartPr>
              <p14:xfrm>
                <a:off x="12934830" y="1881960"/>
                <a:ext cx="6325200" cy="2099880"/>
              </p14:xfrm>
            </p:contentPart>
          </mc:Choice>
          <mc:Fallback xmlns="">
            <p:pic>
              <p:nvPicPr>
                <p:cNvPr id="10" name="Ink 9">
                  <a:extLst>
                    <a:ext uri="{FF2B5EF4-FFF2-40B4-BE49-F238E27FC236}">
                      <a16:creationId xmlns:a16="http://schemas.microsoft.com/office/drawing/2014/main" id="{50ED9ACB-921A-89AA-6A88-15353124C48B}"/>
                    </a:ext>
                  </a:extLst>
                </p:cNvPr>
                <p:cNvPicPr/>
                <p:nvPr/>
              </p:nvPicPr>
              <p:blipFill>
                <a:blip r:embed="rId11"/>
                <a:stretch>
                  <a:fillRect/>
                </a:stretch>
              </p:blipFill>
              <p:spPr>
                <a:xfrm>
                  <a:off x="12928710" y="1875840"/>
                  <a:ext cx="6337440" cy="211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833B76E2-DEC0-1503-6474-AC00836F92B2}"/>
                    </a:ext>
                  </a:extLst>
                </p14:cNvPr>
                <p14:cNvContentPartPr/>
                <p14:nvPr/>
              </p14:nvContentPartPr>
              <p14:xfrm>
                <a:off x="12872550" y="3771600"/>
                <a:ext cx="291240" cy="298800"/>
              </p14:xfrm>
            </p:contentPart>
          </mc:Choice>
          <mc:Fallback xmlns="">
            <p:pic>
              <p:nvPicPr>
                <p:cNvPr id="11" name="Ink 10">
                  <a:extLst>
                    <a:ext uri="{FF2B5EF4-FFF2-40B4-BE49-F238E27FC236}">
                      <a16:creationId xmlns:a16="http://schemas.microsoft.com/office/drawing/2014/main" id="{833B76E2-DEC0-1503-6474-AC00836F92B2}"/>
                    </a:ext>
                  </a:extLst>
                </p:cNvPr>
                <p:cNvPicPr/>
                <p:nvPr/>
              </p:nvPicPr>
              <p:blipFill>
                <a:blip r:embed="rId13"/>
                <a:stretch>
                  <a:fillRect/>
                </a:stretch>
              </p:blipFill>
              <p:spPr>
                <a:xfrm>
                  <a:off x="12866430" y="3765480"/>
                  <a:ext cx="303480" cy="311040"/>
                </a:xfrm>
                <a:prstGeom prst="rect">
                  <a:avLst/>
                </a:prstGeom>
              </p:spPr>
            </p:pic>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68">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6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6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7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68">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168">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iterate>
                                    <p:tmAbs val="0"/>
                                  </p:iterate>
                                  <p:childTnLst>
                                    <p:set>
                                      <p:cBhvr>
                                        <p:cTn id="34" fill="hold"/>
                                        <p:tgtEl>
                                          <p:spTgt spid="16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build="p" animBg="1" advAuto="0"/>
      <p:bldP spid="170" grpId="0" animBg="1" advAuto="0"/>
      <p:bldP spid="174" grpId="0" animBg="1" advAuto="0"/>
      <p:bldP spid="175" grpId="0" animBg="1" advAuto="0"/>
      <p:bldP spid="176"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Logistic Regression"/>
          <p:cNvSpPr txBox="1">
            <a:spLocks noGrp="1"/>
          </p:cNvSpPr>
          <p:nvPr>
            <p:ph type="title"/>
          </p:nvPr>
        </p:nvSpPr>
        <p:spPr>
          <a:xfrm>
            <a:off x="4387453" y="357187"/>
            <a:ext cx="15609094" cy="1603522"/>
          </a:xfrm>
          <a:prstGeom prst="rect">
            <a:avLst/>
          </a:prstGeom>
        </p:spPr>
        <p:txBody>
          <a:bodyPr/>
          <a:lstStyle/>
          <a:p>
            <a:r>
              <a:rPr dirty="0"/>
              <a:t>Logistic Regression</a:t>
            </a:r>
          </a:p>
        </p:txBody>
      </p:sp>
      <mc:AlternateContent xmlns:mc="http://schemas.openxmlformats.org/markup-compatibility/2006" xmlns:a14="http://schemas.microsoft.com/office/drawing/2010/main">
        <mc:Choice Requires="a14">
          <p:sp>
            <p:nvSpPr>
              <p:cNvPr id="181" name="Models   as logistic function (or softmax for &gt;2 classes)…"/>
              <p:cNvSpPr txBox="1">
                <a:spLocks noGrp="1"/>
              </p:cNvSpPr>
              <p:nvPr>
                <p:ph type="body" idx="1"/>
              </p:nvPr>
            </p:nvSpPr>
            <p:spPr>
              <a:xfrm>
                <a:off x="802112" y="1489869"/>
                <a:ext cx="16549019" cy="4816048"/>
              </a:xfrm>
              <a:prstGeom prst="rect">
                <a:avLst/>
              </a:prstGeom>
            </p:spPr>
            <p:txBody>
              <a:bodyPr/>
              <a:lstStyle/>
              <a:p>
                <a:pPr marL="0" lvl="1" indent="533400" defTabSz="690086">
                  <a:spcBef>
                    <a:spcPts val="5900"/>
                  </a:spcBef>
                  <a:buSzTx/>
                  <a:buNone/>
                  <a:defRPr sz="3696"/>
                </a:pPr>
                <a14:m>
                  <m:oMathPara xmlns:m="http://schemas.openxmlformats.org/officeDocument/2006/math">
                    <m:oMathParaPr>
                      <m:jc m:val="left"/>
                    </m:oMathParaPr>
                    <m:oMath xmlns:m="http://schemas.openxmlformats.org/officeDocument/2006/math">
                      <m:r>
                        <a:rPr sz="4450" i="1">
                          <a:solidFill>
                            <a:srgbClr val="000000"/>
                          </a:solidFill>
                          <a:latin typeface="Cambria Math" panose="02040503050406030204" pitchFamily="18" charset="0"/>
                        </a:rPr>
                        <m:t>𝑃</m:t>
                      </m:r>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𝑦</m:t>
                      </m:r>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𝑐</m:t>
                      </m:r>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𝑥</m:t>
                      </m:r>
                      <m:r>
                        <a:rPr sz="4450" i="1">
                          <a:solidFill>
                            <a:srgbClr val="000000"/>
                          </a:solidFill>
                          <a:latin typeface="Cambria Math" panose="02040503050406030204" pitchFamily="18" charset="0"/>
                        </a:rPr>
                        <m:t>)=</m:t>
                      </m:r>
                      <m:f>
                        <m:fPr>
                          <m:ctrlPr>
                            <a:rPr sz="4450" i="1">
                              <a:solidFill>
                                <a:srgbClr val="000000"/>
                              </a:solidFill>
                              <a:latin typeface="Cambria Math" panose="02040503050406030204" pitchFamily="18" charset="0"/>
                            </a:rPr>
                          </m:ctrlPr>
                        </m:fPr>
                        <m:num>
                          <m:r>
                            <m:rPr>
                              <m:sty m:val="p"/>
                            </m:rPr>
                            <a:rPr sz="4450" i="1">
                              <a:solidFill>
                                <a:srgbClr val="000000"/>
                              </a:solidFill>
                              <a:latin typeface="Cambria Math" panose="02040503050406030204" pitchFamily="18" charset="0"/>
                            </a:rPr>
                            <m:t>exp</m:t>
                          </m:r>
                          <m:r>
                            <a:rPr sz="4450" i="1">
                              <a:solidFill>
                                <a:srgbClr val="000000"/>
                              </a:solidFill>
                              <a:latin typeface="Cambria Math" panose="02040503050406030204" pitchFamily="18" charset="0"/>
                            </a:rPr>
                            <m:t>(</m:t>
                          </m:r>
                          <m:sSub>
                            <m:sSubPr>
                              <m:ctrlPr>
                                <a:rPr sz="4450" i="1">
                                  <a:solidFill>
                                    <a:srgbClr val="000000"/>
                                  </a:solidFill>
                                  <a:latin typeface="Cambria Math" panose="02040503050406030204" pitchFamily="18" charset="0"/>
                                </a:rPr>
                              </m:ctrlPr>
                            </m:sSubPr>
                            <m:e>
                              <m:r>
                                <a:rPr sz="4450" i="1">
                                  <a:solidFill>
                                    <a:srgbClr val="000000"/>
                                  </a:solidFill>
                                  <a:latin typeface="Cambria Math" panose="02040503050406030204" pitchFamily="18" charset="0"/>
                                </a:rPr>
                                <m:t>𝐰</m:t>
                              </m:r>
                            </m:e>
                            <m:sub>
                              <m:r>
                                <a:rPr sz="4450" i="1">
                                  <a:solidFill>
                                    <a:srgbClr val="000000"/>
                                  </a:solidFill>
                                  <a:latin typeface="Cambria Math" panose="02040503050406030204" pitchFamily="18" charset="0"/>
                                </a:rPr>
                                <m:t>𝑐</m:t>
                              </m:r>
                            </m:sub>
                          </m:sSub>
                          <m:r>
                            <a:rPr sz="4450" i="1">
                              <a:solidFill>
                                <a:srgbClr val="000000"/>
                              </a:solidFill>
                              <a:latin typeface="Cambria Math" panose="02040503050406030204" pitchFamily="18" charset="0"/>
                            </a:rPr>
                            <m:t>⋅</m:t>
                          </m:r>
                          <m:sSub>
                            <m:sSubPr>
                              <m:ctrlPr>
                                <a:rPr sz="4450" i="1">
                                  <a:solidFill>
                                    <a:srgbClr val="000000"/>
                                  </a:solidFill>
                                  <a:latin typeface="Cambria Math" panose="02040503050406030204" pitchFamily="18" charset="0"/>
                                </a:rPr>
                              </m:ctrlPr>
                            </m:sSubPr>
                            <m:e>
                              <m:r>
                                <a:rPr sz="4450" i="1">
                                  <a:solidFill>
                                    <a:srgbClr val="000000"/>
                                  </a:solidFill>
                                  <a:latin typeface="Cambria Math" panose="02040503050406030204" pitchFamily="18" charset="0"/>
                                </a:rPr>
                                <m:t>𝐟</m:t>
                              </m:r>
                            </m:e>
                            <m:sub>
                              <m:r>
                                <a:rPr sz="4450" i="1">
                                  <a:solidFill>
                                    <a:srgbClr val="000000"/>
                                  </a:solidFill>
                                  <a:latin typeface="Cambria Math" panose="02040503050406030204" pitchFamily="18" charset="0"/>
                                </a:rPr>
                                <m:t>𝑐</m:t>
                              </m:r>
                            </m:sub>
                          </m:sSub>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𝑥</m:t>
                          </m:r>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𝑐</m:t>
                          </m:r>
                          <m:r>
                            <a:rPr sz="4450" i="1">
                              <a:solidFill>
                                <a:srgbClr val="000000"/>
                              </a:solidFill>
                              <a:latin typeface="Cambria Math" panose="02040503050406030204" pitchFamily="18" charset="0"/>
                            </a:rPr>
                            <m:t>))</m:t>
                          </m:r>
                        </m:num>
                        <m:den>
                          <m:sSub>
                            <m:sSubPr>
                              <m:ctrlPr>
                                <a:rPr sz="4450" i="1">
                                  <a:solidFill>
                                    <a:srgbClr val="000000"/>
                                  </a:solidFill>
                                  <a:latin typeface="Cambria Math" panose="02040503050406030204" pitchFamily="18" charset="0"/>
                                </a:rPr>
                              </m:ctrlPr>
                            </m:sSubPr>
                            <m:e>
                              <m:r>
                                <a:rPr sz="4450" i="1">
                                  <a:solidFill>
                                    <a:srgbClr val="000000"/>
                                  </a:solidFill>
                                  <a:latin typeface="Cambria Math" panose="02040503050406030204" pitchFamily="18" charset="0"/>
                                </a:rPr>
                                <m:t>∑</m:t>
                              </m:r>
                            </m:e>
                            <m:sub>
                              <m:sSup>
                                <m:sSupPr>
                                  <m:ctrlPr>
                                    <a:rPr sz="4450" i="1">
                                      <a:solidFill>
                                        <a:srgbClr val="000000"/>
                                      </a:solidFill>
                                      <a:latin typeface="Cambria Math" panose="02040503050406030204" pitchFamily="18" charset="0"/>
                                    </a:rPr>
                                  </m:ctrlPr>
                                </m:sSupPr>
                                <m:e>
                                  <m:r>
                                    <a:rPr sz="4450" i="1">
                                      <a:solidFill>
                                        <a:srgbClr val="000000"/>
                                      </a:solidFill>
                                      <a:latin typeface="Cambria Math" panose="02040503050406030204" pitchFamily="18" charset="0"/>
                                    </a:rPr>
                                    <m:t>𝑐</m:t>
                                  </m:r>
                                </m:e>
                                <m:sup>
                                  <m:r>
                                    <a:rPr sz="4450" i="1">
                                      <a:solidFill>
                                        <a:srgbClr val="000000"/>
                                      </a:solidFill>
                                      <a:latin typeface="Cambria Math" panose="02040503050406030204" pitchFamily="18" charset="0"/>
                                    </a:rPr>
                                    <m:t>′</m:t>
                                  </m:r>
                                </m:sup>
                              </m:sSup>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𝐶</m:t>
                              </m:r>
                            </m:sub>
                          </m:sSub>
                          <m:r>
                            <m:rPr>
                              <m:sty m:val="p"/>
                            </m:rPr>
                            <a:rPr sz="4450" i="1">
                              <a:solidFill>
                                <a:srgbClr val="000000"/>
                              </a:solidFill>
                              <a:latin typeface="Cambria Math" panose="02040503050406030204" pitchFamily="18" charset="0"/>
                            </a:rPr>
                            <m:t>exp</m:t>
                          </m:r>
                          <m:r>
                            <a:rPr sz="4450" i="1">
                              <a:solidFill>
                                <a:srgbClr val="000000"/>
                              </a:solidFill>
                              <a:latin typeface="Cambria Math" panose="02040503050406030204" pitchFamily="18" charset="0"/>
                            </a:rPr>
                            <m:t>(</m:t>
                          </m:r>
                          <m:sSub>
                            <m:sSubPr>
                              <m:ctrlPr>
                                <a:rPr sz="4450" i="1">
                                  <a:solidFill>
                                    <a:srgbClr val="000000"/>
                                  </a:solidFill>
                                  <a:latin typeface="Cambria Math" panose="02040503050406030204" pitchFamily="18" charset="0"/>
                                </a:rPr>
                              </m:ctrlPr>
                            </m:sSubPr>
                            <m:e>
                              <m:r>
                                <a:rPr sz="4450" i="1">
                                  <a:solidFill>
                                    <a:srgbClr val="000000"/>
                                  </a:solidFill>
                                  <a:latin typeface="Cambria Math" panose="02040503050406030204" pitchFamily="18" charset="0"/>
                                </a:rPr>
                                <m:t>𝐰</m:t>
                              </m:r>
                            </m:e>
                            <m:sub>
                              <m:sSup>
                                <m:sSupPr>
                                  <m:ctrlPr>
                                    <a:rPr sz="4450" i="1">
                                      <a:solidFill>
                                        <a:srgbClr val="000000"/>
                                      </a:solidFill>
                                      <a:latin typeface="Cambria Math" panose="02040503050406030204" pitchFamily="18" charset="0"/>
                                    </a:rPr>
                                  </m:ctrlPr>
                                </m:sSupPr>
                                <m:e>
                                  <m:r>
                                    <a:rPr sz="4450" i="1">
                                      <a:solidFill>
                                        <a:srgbClr val="000000"/>
                                      </a:solidFill>
                                      <a:latin typeface="Cambria Math" panose="02040503050406030204" pitchFamily="18" charset="0"/>
                                    </a:rPr>
                                    <m:t>𝑐</m:t>
                                  </m:r>
                                </m:e>
                                <m:sup>
                                  <m:r>
                                    <a:rPr sz="4450" i="1">
                                      <a:solidFill>
                                        <a:srgbClr val="000000"/>
                                      </a:solidFill>
                                      <a:latin typeface="Cambria Math" panose="02040503050406030204" pitchFamily="18" charset="0"/>
                                    </a:rPr>
                                    <m:t>′</m:t>
                                  </m:r>
                                </m:sup>
                              </m:sSup>
                            </m:sub>
                          </m:sSub>
                          <m:r>
                            <a:rPr sz="4450" i="1">
                              <a:solidFill>
                                <a:srgbClr val="000000"/>
                              </a:solidFill>
                              <a:latin typeface="Cambria Math" panose="02040503050406030204" pitchFamily="18" charset="0"/>
                            </a:rPr>
                            <m:t>⋅</m:t>
                          </m:r>
                          <m:sSub>
                            <m:sSubPr>
                              <m:ctrlPr>
                                <a:rPr sz="4450" i="1">
                                  <a:solidFill>
                                    <a:srgbClr val="000000"/>
                                  </a:solidFill>
                                  <a:latin typeface="Cambria Math" panose="02040503050406030204" pitchFamily="18" charset="0"/>
                                </a:rPr>
                              </m:ctrlPr>
                            </m:sSubPr>
                            <m:e>
                              <m:r>
                                <a:rPr sz="4450" i="1">
                                  <a:solidFill>
                                    <a:srgbClr val="000000"/>
                                  </a:solidFill>
                                  <a:latin typeface="Cambria Math" panose="02040503050406030204" pitchFamily="18" charset="0"/>
                                </a:rPr>
                                <m:t>𝐟</m:t>
                              </m:r>
                            </m:e>
                            <m:sub>
                              <m:sSup>
                                <m:sSupPr>
                                  <m:ctrlPr>
                                    <a:rPr sz="4450" i="1">
                                      <a:solidFill>
                                        <a:srgbClr val="000000"/>
                                      </a:solidFill>
                                      <a:latin typeface="Cambria Math" panose="02040503050406030204" pitchFamily="18" charset="0"/>
                                    </a:rPr>
                                  </m:ctrlPr>
                                </m:sSupPr>
                                <m:e>
                                  <m:r>
                                    <a:rPr sz="4450" i="1">
                                      <a:solidFill>
                                        <a:srgbClr val="000000"/>
                                      </a:solidFill>
                                      <a:latin typeface="Cambria Math" panose="02040503050406030204" pitchFamily="18" charset="0"/>
                                    </a:rPr>
                                    <m:t>𝑐</m:t>
                                  </m:r>
                                </m:e>
                                <m:sup>
                                  <m:r>
                                    <a:rPr sz="4450" i="1">
                                      <a:solidFill>
                                        <a:srgbClr val="000000"/>
                                      </a:solidFill>
                                      <a:latin typeface="Cambria Math" panose="02040503050406030204" pitchFamily="18" charset="0"/>
                                    </a:rPr>
                                    <m:t>′</m:t>
                                  </m:r>
                                </m:sup>
                              </m:sSup>
                            </m:sub>
                          </m:sSub>
                          <m:r>
                            <a:rPr sz="4450" i="1">
                              <a:solidFill>
                                <a:srgbClr val="000000"/>
                              </a:solidFill>
                              <a:latin typeface="Cambria Math" panose="02040503050406030204" pitchFamily="18" charset="0"/>
                            </a:rPr>
                            <m:t>(</m:t>
                          </m:r>
                          <m:r>
                            <a:rPr sz="4450" i="1">
                              <a:solidFill>
                                <a:srgbClr val="000000"/>
                              </a:solidFill>
                              <a:latin typeface="Cambria Math" panose="02040503050406030204" pitchFamily="18" charset="0"/>
                            </a:rPr>
                            <m:t>𝑥</m:t>
                          </m:r>
                          <m:r>
                            <a:rPr sz="4450" i="1">
                              <a:solidFill>
                                <a:srgbClr val="000000"/>
                              </a:solidFill>
                              <a:latin typeface="Cambria Math" panose="02040503050406030204" pitchFamily="18" charset="0"/>
                            </a:rPr>
                            <m:t>,</m:t>
                          </m:r>
                          <m:sSup>
                            <m:sSupPr>
                              <m:ctrlPr>
                                <a:rPr sz="4450" i="1">
                                  <a:solidFill>
                                    <a:srgbClr val="000000"/>
                                  </a:solidFill>
                                  <a:latin typeface="Cambria Math" panose="02040503050406030204" pitchFamily="18" charset="0"/>
                                </a:rPr>
                              </m:ctrlPr>
                            </m:sSupPr>
                            <m:e>
                              <m:r>
                                <a:rPr sz="4450" i="1">
                                  <a:solidFill>
                                    <a:srgbClr val="000000"/>
                                  </a:solidFill>
                                  <a:latin typeface="Cambria Math" panose="02040503050406030204" pitchFamily="18" charset="0"/>
                                </a:rPr>
                                <m:t>𝑐</m:t>
                              </m:r>
                            </m:e>
                            <m:sup>
                              <m:r>
                                <a:rPr sz="4450" i="1">
                                  <a:solidFill>
                                    <a:srgbClr val="000000"/>
                                  </a:solidFill>
                                  <a:latin typeface="Cambria Math" panose="02040503050406030204" pitchFamily="18" charset="0"/>
                                </a:rPr>
                                <m:t>′</m:t>
                              </m:r>
                            </m:sup>
                          </m:sSup>
                          <m:r>
                            <a:rPr sz="4450" i="1">
                              <a:solidFill>
                                <a:srgbClr val="000000"/>
                              </a:solidFill>
                              <a:latin typeface="Cambria Math" panose="02040503050406030204" pitchFamily="18" charset="0"/>
                            </a:rPr>
                            <m:t>))</m:t>
                          </m:r>
                        </m:den>
                      </m:f>
                    </m:oMath>
                  </m:oMathPara>
                </a14:m>
                <a:endParaRPr dirty="0"/>
              </a:p>
            </p:txBody>
          </p:sp>
        </mc:Choice>
        <mc:Fallback xmlns="">
          <p:sp>
            <p:nvSpPr>
              <p:cNvPr id="181" name="Models   as logistic function (or softmax for &gt;2 classes)…"/>
              <p:cNvSpPr txBox="1">
                <a:spLocks noGrp="1" noRot="1" noChangeAspect="1" noMove="1" noResize="1" noEditPoints="1" noAdjustHandles="1" noChangeArrowheads="1" noChangeShapeType="1" noTextEdit="1"/>
              </p:cNvSpPr>
              <p:nvPr>
                <p:ph type="body" idx="1"/>
              </p:nvPr>
            </p:nvSpPr>
            <p:spPr>
              <a:xfrm>
                <a:off x="802112" y="1489869"/>
                <a:ext cx="16549019" cy="4816048"/>
              </a:xfrm>
              <a:prstGeom prst="rect">
                <a:avLst/>
              </a:prstGeom>
              <a:blipFill>
                <a:blip r:embed="rId3"/>
                <a:stretch>
                  <a:fillRect/>
                </a:stretch>
              </a:blipFill>
            </p:spPr>
            <p:txBody>
              <a:bodyPr/>
              <a:lstStyle/>
              <a:p>
                <a:r>
                  <a:rPr lang="en-US">
                    <a:noFill/>
                  </a:rPr>
                  <a:t> </a:t>
                </a:r>
              </a:p>
            </p:txBody>
          </p:sp>
        </mc:Fallback>
      </mc:AlternateContent>
      <p:sp>
        <p:nvSpPr>
          <p:cNvPr id="182"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pic>
        <p:nvPicPr>
          <p:cNvPr id="183" name="Image" descr="Image"/>
          <p:cNvPicPr>
            <a:picLocks noChangeAspect="1"/>
          </p:cNvPicPr>
          <p:nvPr/>
        </p:nvPicPr>
        <p:blipFill>
          <a:blip r:embed="rId4"/>
          <a:srcRect t="5660"/>
          <a:stretch>
            <a:fillRect/>
          </a:stretch>
        </p:blipFill>
        <p:spPr>
          <a:xfrm>
            <a:off x="17350258" y="3091757"/>
            <a:ext cx="5357947" cy="3614067"/>
          </a:xfrm>
          <a:prstGeom prst="rect">
            <a:avLst/>
          </a:prstGeom>
          <a:ln w="12700">
            <a:miter lim="400000"/>
          </a:ln>
        </p:spPr>
      </p:pic>
      <p:grpSp>
        <p:nvGrpSpPr>
          <p:cNvPr id="187" name="Group"/>
          <p:cNvGrpSpPr/>
          <p:nvPr/>
        </p:nvGrpSpPr>
        <p:grpSpPr>
          <a:xfrm>
            <a:off x="15344023" y="7075252"/>
            <a:ext cx="8456550" cy="5467669"/>
            <a:chOff x="0" y="0"/>
            <a:chExt cx="8456548" cy="5467667"/>
          </a:xfrm>
        </p:grpSpPr>
        <p:pic>
          <p:nvPicPr>
            <p:cNvPr id="184" name="Image" descr="Image"/>
            <p:cNvPicPr>
              <a:picLocks noChangeAspect="1"/>
            </p:cNvPicPr>
            <p:nvPr/>
          </p:nvPicPr>
          <p:blipFill>
            <a:blip r:embed="rId5"/>
            <a:stretch>
              <a:fillRect/>
            </a:stretch>
          </p:blipFill>
          <p:spPr>
            <a:xfrm>
              <a:off x="2219762" y="0"/>
              <a:ext cx="4930756" cy="3482028"/>
            </a:xfrm>
            <a:prstGeom prst="rect">
              <a:avLst/>
            </a:prstGeom>
            <a:ln w="12700" cap="flat">
              <a:noFill/>
              <a:miter lim="400000"/>
            </a:ln>
            <a:effectLst/>
          </p:spPr>
        </p:pic>
        <p:sp>
          <p:nvSpPr>
            <p:cNvPr id="185" name="Discriminative model"/>
            <p:cNvSpPr txBox="1"/>
            <p:nvPr/>
          </p:nvSpPr>
          <p:spPr>
            <a:xfrm>
              <a:off x="2312425" y="3851579"/>
              <a:ext cx="5361916" cy="7876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a:solidFill>
                    <a:schemeClr val="accent1">
                      <a:lumOff val="-13575"/>
                    </a:schemeClr>
                  </a:solidFill>
                </a:defRPr>
              </a:lvl1pPr>
            </a:lstStyle>
            <a:p>
              <a:r>
                <a:t>Discriminative model</a:t>
              </a:r>
            </a:p>
          </p:txBody>
        </p:sp>
        <p:sp>
          <p:nvSpPr>
            <p:cNvPr id="186" name="Model decision boundary directly"/>
            <p:cNvSpPr txBox="1"/>
            <p:nvPr/>
          </p:nvSpPr>
          <p:spPr>
            <a:xfrm>
              <a:off x="-1" y="4680038"/>
              <a:ext cx="8456550" cy="7876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a:solidFill>
                    <a:srgbClr val="5E5E5E"/>
                  </a:solidFill>
                </a:defRPr>
              </a:lvl1pPr>
            </a:lstStyle>
            <a:p>
              <a:r>
                <a:t>Model decision boundary directly</a:t>
              </a:r>
            </a:p>
          </p:txBody>
        </p:sp>
      </p:grpSp>
      <p:sp>
        <p:nvSpPr>
          <p:cNvPr id="188" name="Generalization of the logistic function"/>
          <p:cNvSpPr txBox="1"/>
          <p:nvPr/>
        </p:nvSpPr>
        <p:spPr>
          <a:xfrm>
            <a:off x="10898221" y="3893420"/>
            <a:ext cx="4269916" cy="12222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600">
                <a:solidFill>
                  <a:srgbClr val="5E5E5E"/>
                </a:solidFill>
              </a:defRPr>
            </a:lvl1pPr>
          </a:lstStyle>
          <a:p>
            <a:r>
              <a:rPr dirty="0"/>
              <a:t>Generalization of the logistic function</a:t>
            </a:r>
          </a:p>
        </p:txBody>
      </p:sp>
      <p:grpSp>
        <p:nvGrpSpPr>
          <p:cNvPr id="191" name="Group"/>
          <p:cNvGrpSpPr/>
          <p:nvPr/>
        </p:nvGrpSpPr>
        <p:grpSpPr>
          <a:xfrm>
            <a:off x="1632229" y="10247798"/>
            <a:ext cx="12487374" cy="1415309"/>
            <a:chOff x="0" y="0"/>
            <a:chExt cx="12487373" cy="1415308"/>
          </a:xfrm>
        </p:grpSpPr>
        <mc:AlternateContent xmlns:mc="http://schemas.openxmlformats.org/markup-compatibility/2006" xmlns:a14="http://schemas.microsoft.com/office/drawing/2010/main">
          <mc:Choice Requires="a14">
            <p:sp>
              <p:nvSpPr>
                <p:cNvPr id="189" name="Loss for one training sample"/>
                <p:cNvSpPr txBox="1"/>
                <p:nvPr/>
              </p:nvSpPr>
              <p:spPr>
                <a:xfrm>
                  <a:off x="0" y="50459"/>
                  <a:ext cx="5238669" cy="136485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p>
                  <a:pPr>
                    <a:defRPr sz="3600">
                      <a:solidFill>
                        <a:srgbClr val="5E5E5E"/>
                      </a:solidFill>
                    </a:defRPr>
                  </a:pPr>
                  <a:r>
                    <a:t>Loss for one training sample </a:t>
                  </a:r>
                  <a14:m>
                    <m:oMath xmlns:m="http://schemas.openxmlformats.org/officeDocument/2006/math">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𝑥</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𝑦</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oMath>
                  </a14:m>
                  <a:endParaRPr/>
                </a:p>
              </p:txBody>
            </p:sp>
          </mc:Choice>
          <mc:Fallback xmlns="">
            <p:sp>
              <p:nvSpPr>
                <p:cNvPr id="189" name="Loss for one training sample"/>
                <p:cNvSpPr txBox="1">
                  <a:spLocks noRot="1" noChangeAspect="1" noMove="1" noResize="1" noEditPoints="1" noAdjustHandles="1" noChangeArrowheads="1" noChangeShapeType="1" noTextEdit="1"/>
                </p:cNvSpPr>
                <p:nvPr/>
              </p:nvSpPr>
              <p:spPr>
                <a:xfrm>
                  <a:off x="0" y="50459"/>
                  <a:ext cx="5238669" cy="1364850"/>
                </a:xfrm>
                <a:prstGeom prst="rect">
                  <a:avLst/>
                </a:prstGeom>
                <a:blipFill>
                  <a:blip r:embed="rId6"/>
                  <a:stretch>
                    <a:fillRect t="-4018" b="-1294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190" name="Image" descr="Image"/>
            <p:cNvPicPr>
              <a:picLocks noChangeAspect="1"/>
            </p:cNvPicPr>
            <p:nvPr/>
          </p:nvPicPr>
          <p:blipFill>
            <a:blip r:embed="rId7"/>
            <a:srcRect t="611" b="611"/>
            <a:stretch>
              <a:fillRect/>
            </a:stretch>
          </p:blipFill>
          <p:spPr>
            <a:xfrm>
              <a:off x="5371231" y="0"/>
              <a:ext cx="7116143" cy="1304385"/>
            </a:xfrm>
            <a:prstGeom prst="rect">
              <a:avLst/>
            </a:prstGeom>
            <a:ln w="12700" cap="flat">
              <a:noFill/>
              <a:miter lim="400000"/>
            </a:ln>
            <a:effectLst/>
          </p:spPr>
        </p:pic>
      </p:grpSp>
      <p:grpSp>
        <p:nvGrpSpPr>
          <p:cNvPr id="194" name="Group"/>
          <p:cNvGrpSpPr/>
          <p:nvPr/>
        </p:nvGrpSpPr>
        <p:grpSpPr>
          <a:xfrm>
            <a:off x="2135314" y="4949917"/>
            <a:ext cx="6503699" cy="1056760"/>
            <a:chOff x="0" y="0"/>
            <a:chExt cx="6503697" cy="1056758"/>
          </a:xfrm>
        </p:grpSpPr>
        <mc:AlternateContent xmlns:mc="http://schemas.openxmlformats.org/markup-compatibility/2006" xmlns:a14="http://schemas.microsoft.com/office/drawing/2010/main">
          <mc:Choice Requires="a14">
            <p:sp>
              <p:nvSpPr>
                <p:cNvPr id="192" name="Parameters are weights"/>
                <p:cNvSpPr txBox="1"/>
                <p:nvPr/>
              </p:nvSpPr>
              <p:spPr>
                <a:xfrm>
                  <a:off x="0" y="270490"/>
                  <a:ext cx="6503698" cy="786269"/>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p>
                  <a:pPr>
                    <a:defRPr sz="3600">
                      <a:solidFill>
                        <a:schemeClr val="accent1">
                          <a:lumOff val="-13575"/>
                        </a:schemeClr>
                      </a:solidFill>
                    </a:defRPr>
                  </a:pPr>
                  <a:r>
                    <a:rPr dirty="0"/>
                    <a:t>Parameters are weights </a:t>
                  </a:r>
                  <a14:m>
                    <m:oMath xmlns:m="http://schemas.openxmlformats.org/officeDocument/2006/math">
                      <m:r>
                        <a:rPr sz="4300" i="1">
                          <a:solidFill>
                            <a:srgbClr val="0075B9"/>
                          </a:solidFill>
                          <a:latin typeface="Cambria Math" panose="02040503050406030204" pitchFamily="18" charset="0"/>
                        </a:rPr>
                        <m:t>𝐰</m:t>
                      </m:r>
                    </m:oMath>
                  </a14:m>
                  <a:endParaRPr dirty="0">
                    <a:solidFill>
                      <a:srgbClr val="0076BA"/>
                    </a:solidFill>
                  </a:endParaRPr>
                </a:p>
              </p:txBody>
            </p:sp>
          </mc:Choice>
          <mc:Fallback xmlns="">
            <p:sp>
              <p:nvSpPr>
                <p:cNvPr id="192" name="Parameters are weights"/>
                <p:cNvSpPr txBox="1">
                  <a:spLocks noRot="1" noChangeAspect="1" noMove="1" noResize="1" noEditPoints="1" noAdjustHandles="1" noChangeArrowheads="1" noChangeShapeType="1" noTextEdit="1"/>
                </p:cNvSpPr>
                <p:nvPr/>
              </p:nvSpPr>
              <p:spPr>
                <a:xfrm>
                  <a:off x="0" y="270490"/>
                  <a:ext cx="6503698" cy="786269"/>
                </a:xfrm>
                <a:prstGeom prst="rect">
                  <a:avLst/>
                </a:prstGeom>
                <a:blipFill>
                  <a:blip r:embed="rId8"/>
                  <a:stretch>
                    <a:fillRect b="-24806"/>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93" name="Line"/>
            <p:cNvSpPr/>
            <p:nvPr/>
          </p:nvSpPr>
          <p:spPr>
            <a:xfrm flipV="1">
              <a:off x="4823672" y="-1"/>
              <a:ext cx="468691" cy="468692"/>
            </a:xfrm>
            <a:prstGeom prst="line">
              <a:avLst/>
            </a:prstGeom>
            <a:noFill/>
            <a:ln w="254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197" name="Group"/>
          <p:cNvGrpSpPr/>
          <p:nvPr/>
        </p:nvGrpSpPr>
        <p:grpSpPr>
          <a:xfrm>
            <a:off x="8882299" y="5052941"/>
            <a:ext cx="6662323" cy="992384"/>
            <a:chOff x="0" y="0"/>
            <a:chExt cx="6662322" cy="992382"/>
          </a:xfrm>
        </p:grpSpPr>
        <p:sp>
          <p:nvSpPr>
            <p:cNvPr id="195" name="Features are hand designed"/>
            <p:cNvSpPr txBox="1"/>
            <p:nvPr/>
          </p:nvSpPr>
          <p:spPr>
            <a:xfrm>
              <a:off x="158624" y="316208"/>
              <a:ext cx="6503699" cy="6761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defRPr sz="3600">
                  <a:solidFill>
                    <a:schemeClr val="accent1">
                      <a:lumOff val="-13575"/>
                    </a:schemeClr>
                  </a:solidFill>
                </a:defRPr>
              </a:lvl1pPr>
            </a:lstStyle>
            <a:p>
              <a:r>
                <a:rPr dirty="0"/>
                <a:t>Features are hand designed</a:t>
              </a:r>
            </a:p>
          </p:txBody>
        </p:sp>
        <p:sp>
          <p:nvSpPr>
            <p:cNvPr id="196" name="Line"/>
            <p:cNvSpPr/>
            <p:nvPr/>
          </p:nvSpPr>
          <p:spPr>
            <a:xfrm flipH="1" flipV="1">
              <a:off x="0" y="0"/>
              <a:ext cx="450033" cy="450033"/>
            </a:xfrm>
            <a:prstGeom prst="line">
              <a:avLst/>
            </a:prstGeom>
            <a:noFill/>
            <a:ln w="254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200" name="Group"/>
          <p:cNvGrpSpPr/>
          <p:nvPr/>
        </p:nvGrpSpPr>
        <p:grpSpPr>
          <a:xfrm>
            <a:off x="6276710" y="2483438"/>
            <a:ext cx="4284822" cy="956611"/>
            <a:chOff x="0" y="0"/>
            <a:chExt cx="4284820" cy="956609"/>
          </a:xfrm>
        </p:grpSpPr>
        <mc:AlternateContent xmlns:mc="http://schemas.openxmlformats.org/markup-compatibility/2006" xmlns:a14="http://schemas.microsoft.com/office/drawing/2010/main">
          <mc:Choice Requires="a14">
            <p:sp>
              <p:nvSpPr>
                <p:cNvPr id="198" name="Group"/>
                <p:cNvSpPr txBox="1"/>
                <p:nvPr/>
              </p:nvSpPr>
              <p:spPr>
                <a:xfrm>
                  <a:off x="0" y="0"/>
                  <a:ext cx="4284820" cy="896478"/>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fontScale="85000" lnSpcReduction="10000"/>
                </a:bodyPr>
                <a:lstStyle/>
                <a:p>
                  <a:pPr defTabSz="649009">
                    <a:spcBef>
                      <a:spcPts val="1100"/>
                    </a:spcBef>
                    <a:defRPr sz="3318">
                      <a:solidFill>
                        <a:schemeClr val="accent1">
                          <a:lumOff val="-13575"/>
                        </a:schemeClr>
                      </a:solidFill>
                      <a:latin typeface="Georgia"/>
                      <a:ea typeface="Georgia"/>
                      <a:cs typeface="Georgia"/>
                      <a:sym typeface="Georgia"/>
                    </a:defRPr>
                  </a:pPr>
                  <a:r>
                    <a:rPr dirty="0"/>
                    <a:t>Score </a:t>
                  </a:r>
                  <a14:m>
                    <m:oMath xmlns:m="http://schemas.openxmlformats.org/officeDocument/2006/math">
                      <m:sSub>
                        <m:sSubPr>
                          <m:ctrlPr>
                            <a:rPr sz="3700" i="1">
                              <a:solidFill>
                                <a:srgbClr val="0075B9"/>
                              </a:solidFill>
                              <a:latin typeface="Cambria Math" panose="02040503050406030204" pitchFamily="18" charset="0"/>
                            </a:rPr>
                          </m:ctrlPr>
                        </m:sSubPr>
                        <m:e>
                          <m:r>
                            <a:rPr sz="3700" i="1">
                              <a:solidFill>
                                <a:srgbClr val="0075B9"/>
                              </a:solidFill>
                              <a:latin typeface="Cambria Math" panose="02040503050406030204" pitchFamily="18" charset="0"/>
                            </a:rPr>
                            <m:t>𝑠</m:t>
                          </m:r>
                        </m:e>
                        <m:sub>
                          <m:r>
                            <a:rPr sz="3700" i="1">
                              <a:solidFill>
                                <a:srgbClr val="0075B9"/>
                              </a:solidFill>
                              <a:latin typeface="Cambria Math" panose="02040503050406030204" pitchFamily="18" charset="0"/>
                            </a:rPr>
                            <m:t>𝑐</m:t>
                          </m:r>
                        </m:sub>
                      </m:sSub>
                      <m:r>
                        <a:rPr sz="3700" i="1">
                          <a:solidFill>
                            <a:srgbClr val="0075B9"/>
                          </a:solidFill>
                          <a:latin typeface="Cambria Math" panose="02040503050406030204" pitchFamily="18" charset="0"/>
                        </a:rPr>
                        <m:t>=</m:t>
                      </m:r>
                      <m:sSub>
                        <m:sSubPr>
                          <m:ctrlPr>
                            <a:rPr sz="3700" i="1">
                              <a:solidFill>
                                <a:srgbClr val="0075B9"/>
                              </a:solidFill>
                              <a:latin typeface="Cambria Math" panose="02040503050406030204" pitchFamily="18" charset="0"/>
                            </a:rPr>
                          </m:ctrlPr>
                        </m:sSubPr>
                        <m:e>
                          <m:r>
                            <a:rPr sz="3700" i="1">
                              <a:solidFill>
                                <a:srgbClr val="0075B9"/>
                              </a:solidFill>
                              <a:latin typeface="Cambria Math" panose="02040503050406030204" pitchFamily="18" charset="0"/>
                            </a:rPr>
                            <m:t>𝐰</m:t>
                          </m:r>
                        </m:e>
                        <m:sub>
                          <m:r>
                            <a:rPr sz="3700" i="1">
                              <a:solidFill>
                                <a:srgbClr val="0075B9"/>
                              </a:solidFill>
                              <a:latin typeface="Cambria Math" panose="02040503050406030204" pitchFamily="18" charset="0"/>
                            </a:rPr>
                            <m:t>𝑐</m:t>
                          </m:r>
                        </m:sub>
                      </m:sSub>
                      <m:r>
                        <a:rPr sz="3700" i="1">
                          <a:solidFill>
                            <a:srgbClr val="0075B9"/>
                          </a:solidFill>
                          <a:latin typeface="Cambria Math" panose="02040503050406030204" pitchFamily="18" charset="0"/>
                        </a:rPr>
                        <m:t>⋅</m:t>
                      </m:r>
                      <m:sSub>
                        <m:sSubPr>
                          <m:ctrlPr>
                            <a:rPr sz="3700" i="1">
                              <a:solidFill>
                                <a:srgbClr val="0075B9"/>
                              </a:solidFill>
                              <a:latin typeface="Cambria Math" panose="02040503050406030204" pitchFamily="18" charset="0"/>
                            </a:rPr>
                          </m:ctrlPr>
                        </m:sSubPr>
                        <m:e>
                          <m:r>
                            <a:rPr sz="3700" i="1">
                              <a:solidFill>
                                <a:srgbClr val="0075B9"/>
                              </a:solidFill>
                              <a:latin typeface="Cambria Math" panose="02040503050406030204" pitchFamily="18" charset="0"/>
                            </a:rPr>
                            <m:t>𝐟</m:t>
                          </m:r>
                        </m:e>
                        <m:sub>
                          <m:r>
                            <a:rPr sz="3700" i="1">
                              <a:solidFill>
                                <a:srgbClr val="0075B9"/>
                              </a:solidFill>
                              <a:latin typeface="Cambria Math" panose="02040503050406030204" pitchFamily="18" charset="0"/>
                            </a:rPr>
                            <m:t>𝑐</m:t>
                          </m:r>
                        </m:sub>
                      </m:sSub>
                      <m:r>
                        <a:rPr sz="3700" i="1">
                          <a:solidFill>
                            <a:srgbClr val="0075B9"/>
                          </a:solidFill>
                          <a:latin typeface="Cambria Math" panose="02040503050406030204" pitchFamily="18" charset="0"/>
                        </a:rPr>
                        <m:t>(</m:t>
                      </m:r>
                      <m:r>
                        <a:rPr sz="3700" i="1">
                          <a:solidFill>
                            <a:srgbClr val="0075B9"/>
                          </a:solidFill>
                          <a:latin typeface="Cambria Math" panose="02040503050406030204" pitchFamily="18" charset="0"/>
                        </a:rPr>
                        <m:t>𝑥</m:t>
                      </m:r>
                      <m:r>
                        <a:rPr sz="3700" i="1">
                          <a:solidFill>
                            <a:srgbClr val="0075B9"/>
                          </a:solidFill>
                          <a:latin typeface="Cambria Math" panose="02040503050406030204" pitchFamily="18" charset="0"/>
                        </a:rPr>
                        <m:t>,</m:t>
                      </m:r>
                      <m:r>
                        <a:rPr sz="3700" i="1">
                          <a:solidFill>
                            <a:srgbClr val="0075B9"/>
                          </a:solidFill>
                          <a:latin typeface="Cambria Math" panose="02040503050406030204" pitchFamily="18" charset="0"/>
                        </a:rPr>
                        <m:t>𝑐</m:t>
                      </m:r>
                      <m:r>
                        <a:rPr sz="3700" i="1">
                          <a:solidFill>
                            <a:srgbClr val="0075B9"/>
                          </a:solidFill>
                          <a:latin typeface="Cambria Math" panose="02040503050406030204" pitchFamily="18" charset="0"/>
                        </a:rPr>
                        <m:t>)</m:t>
                      </m:r>
                    </m:oMath>
                  </a14:m>
                  <a:endParaRPr sz="4200" dirty="0">
                    <a:solidFill>
                      <a:srgbClr val="0076BA"/>
                    </a:solidFill>
                  </a:endParaRPr>
                </a:p>
              </p:txBody>
            </p:sp>
          </mc:Choice>
          <mc:Fallback xmlns="">
            <p:sp>
              <p:nvSpPr>
                <p:cNvPr id="198" name="Group"/>
                <p:cNvSpPr txBox="1">
                  <a:spLocks noRot="1" noChangeAspect="1" noMove="1" noResize="1" noEditPoints="1" noAdjustHandles="1" noChangeArrowheads="1" noChangeShapeType="1" noTextEdit="1"/>
                </p:cNvSpPr>
                <p:nvPr/>
              </p:nvSpPr>
              <p:spPr>
                <a:xfrm>
                  <a:off x="0" y="0"/>
                  <a:ext cx="4284820" cy="896478"/>
                </a:xfrm>
                <a:prstGeom prst="rect">
                  <a:avLst/>
                </a:prstGeom>
                <a:blipFill>
                  <a:blip r:embed="rId9"/>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199" name="Image" descr="Image"/>
            <p:cNvPicPr>
              <a:picLocks/>
            </p:cNvPicPr>
            <p:nvPr/>
          </p:nvPicPr>
          <p:blipFill>
            <a:blip r:embed="rId10"/>
            <a:srcRect/>
            <a:stretch>
              <a:fillRect/>
            </a:stretch>
          </p:blipFill>
          <p:spPr>
            <a:xfrm>
              <a:off x="711874" y="478919"/>
              <a:ext cx="2431635" cy="477690"/>
            </a:xfrm>
            <a:prstGeom prst="rect">
              <a:avLst/>
            </a:prstGeom>
            <a:ln w="12700" cap="flat">
              <a:noFill/>
              <a:miter lim="400000"/>
            </a:ln>
            <a:effectLst/>
          </p:spPr>
        </p:pic>
      </p:grpSp>
      <p:sp>
        <p:nvSpPr>
          <p:cNvPr id="3" name="TextBox 2">
            <a:extLst>
              <a:ext uri="{FF2B5EF4-FFF2-40B4-BE49-F238E27FC236}">
                <a16:creationId xmlns:a16="http://schemas.microsoft.com/office/drawing/2014/main" id="{EA186CD1-AE9A-F6E8-AAC0-31AD9129E160}"/>
              </a:ext>
            </a:extLst>
          </p:cNvPr>
          <p:cNvSpPr txBox="1"/>
          <p:nvPr/>
        </p:nvSpPr>
        <p:spPr>
          <a:xfrm>
            <a:off x="841179" y="6309572"/>
            <a:ext cx="12192000" cy="71000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indent="-571500" algn="l" defTabSz="690086">
              <a:spcBef>
                <a:spcPts val="5900"/>
              </a:spcBef>
              <a:buFont typeface="Arial" panose="020B0604020202020204" pitchFamily="34" charset="0"/>
              <a:buChar char="•"/>
              <a:defRPr sz="3696"/>
            </a:pPr>
            <a:r>
              <a:rPr lang="en-US" dirty="0"/>
              <a:t>Does not have independence assumption</a:t>
            </a:r>
          </a:p>
          <a:p>
            <a:pPr marL="571500" indent="-571500" algn="l" defTabSz="690086">
              <a:spcBef>
                <a:spcPts val="5900"/>
              </a:spcBef>
              <a:buFont typeface="Arial" panose="020B0604020202020204" pitchFamily="34" charset="0"/>
              <a:buChar char="•"/>
              <a:defRPr sz="3696"/>
            </a:pPr>
            <a:r>
              <a:rPr lang="en-US" dirty="0"/>
              <a:t>Train to maximize conditional log-probability</a:t>
            </a:r>
          </a:p>
          <a:p>
            <a:pPr marL="571500" indent="-571500" algn="l" defTabSz="690086">
              <a:spcBef>
                <a:spcPts val="5900"/>
              </a:spcBef>
              <a:buFont typeface="Arial" panose="020B0604020202020204" pitchFamily="34" charset="0"/>
              <a:buChar char="•"/>
              <a:defRPr sz="3696"/>
            </a:pPr>
            <a:r>
              <a:rPr lang="en-US" dirty="0"/>
              <a:t>Maximizing conditional log-probability = Minimizing Cross-Entropy loss</a:t>
            </a:r>
          </a:p>
          <a:p>
            <a:pPr marL="571500" indent="-571500" algn="l" defTabSz="690086">
              <a:spcBef>
                <a:spcPts val="5900"/>
              </a:spcBef>
              <a:buFont typeface="Arial" panose="020B0604020202020204" pitchFamily="34" charset="0"/>
              <a:buChar char="•"/>
              <a:defRPr sz="3696"/>
            </a:pPr>
            <a:endParaRPr lang="en-US" dirty="0"/>
          </a:p>
          <a:p>
            <a:pPr marL="571500" indent="-571500" algn="l" defTabSz="690086">
              <a:spcBef>
                <a:spcPts val="5900"/>
              </a:spcBef>
              <a:buFont typeface="Arial" panose="020B0604020202020204" pitchFamily="34" charset="0"/>
              <a:buChar char="•"/>
              <a:defRPr sz="3696"/>
            </a:pPr>
            <a:r>
              <a:rPr lang="en-US" dirty="0"/>
              <a:t>Also known as Log-linear Model or Maximum Entropy model for classification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30D670-9D4D-C04C-F6EA-7E6AEB603D76}"/>
                  </a:ext>
                </a:extLst>
              </p:cNvPr>
              <p:cNvSpPr txBox="1"/>
              <p:nvPr/>
            </p:nvSpPr>
            <p:spPr>
              <a:xfrm>
                <a:off x="841179" y="1753665"/>
                <a:ext cx="14303942" cy="9042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13397" indent="-513397" defTabSz="690086">
                  <a:spcBef>
                    <a:spcPts val="5900"/>
                  </a:spcBef>
                  <a:defRPr sz="3696"/>
                </a:pPr>
                <a:r>
                  <a:rPr lang="en-US" dirty="0"/>
                  <a:t>Models </a:t>
                </a:r>
                <a14:m>
                  <m:oMath xmlns:m="http://schemas.openxmlformats.org/officeDocument/2006/math">
                    <m:r>
                      <a:rPr lang="en-US" sz="5400" i="1">
                        <a:solidFill>
                          <a:srgbClr val="000000"/>
                        </a:solidFill>
                        <a:latin typeface="Cambria Math" panose="02040503050406030204" pitchFamily="18" charset="0"/>
                      </a:rPr>
                      <m:t>𝑃</m:t>
                    </m:r>
                    <m:r>
                      <a:rPr lang="en-US" sz="5400" i="1">
                        <a:solidFill>
                          <a:srgbClr val="000000"/>
                        </a:solidFill>
                        <a:latin typeface="Cambria Math" panose="02040503050406030204" pitchFamily="18" charset="0"/>
                      </a:rPr>
                      <m:t>(</m:t>
                    </m:r>
                    <m:r>
                      <a:rPr lang="en-US" sz="5400" i="1">
                        <a:solidFill>
                          <a:srgbClr val="000000"/>
                        </a:solidFill>
                        <a:latin typeface="Cambria Math" panose="02040503050406030204" pitchFamily="18" charset="0"/>
                      </a:rPr>
                      <m:t>𝑦</m:t>
                    </m:r>
                    <m:r>
                      <a:rPr lang="en-US" sz="5400" i="1">
                        <a:solidFill>
                          <a:srgbClr val="000000"/>
                        </a:solidFill>
                        <a:latin typeface="Cambria Math" panose="02040503050406030204" pitchFamily="18" charset="0"/>
                      </a:rPr>
                      <m:t>|</m:t>
                    </m:r>
                    <m:r>
                      <a:rPr lang="en-US" sz="5400" i="1">
                        <a:solidFill>
                          <a:srgbClr val="000000"/>
                        </a:solidFill>
                        <a:latin typeface="Cambria Math" panose="02040503050406030204" pitchFamily="18" charset="0"/>
                      </a:rPr>
                      <m:t>𝑥</m:t>
                    </m:r>
                    <m:r>
                      <a:rPr lang="en-US" sz="5400" i="1">
                        <a:solidFill>
                          <a:srgbClr val="000000"/>
                        </a:solidFill>
                        <a:latin typeface="Cambria Math" panose="02040503050406030204" pitchFamily="18" charset="0"/>
                      </a:rPr>
                      <m:t>)</m:t>
                    </m:r>
                  </m:oMath>
                </a14:m>
                <a:r>
                  <a:rPr lang="en-US" dirty="0"/>
                  <a:t> as logistic function (or </a:t>
                </a:r>
                <a:r>
                  <a:rPr lang="en-US" dirty="0" err="1"/>
                  <a:t>softmax</a:t>
                </a:r>
                <a:r>
                  <a:rPr lang="en-US" dirty="0"/>
                  <a:t> for &gt;2 classes)</a:t>
                </a:r>
              </a:p>
            </p:txBody>
          </p:sp>
        </mc:Choice>
        <mc:Fallback xmlns="">
          <p:sp>
            <p:nvSpPr>
              <p:cNvPr id="5" name="TextBox 4">
                <a:extLst>
                  <a:ext uri="{FF2B5EF4-FFF2-40B4-BE49-F238E27FC236}">
                    <a16:creationId xmlns:a16="http://schemas.microsoft.com/office/drawing/2014/main" id="{2E30D670-9D4D-C04C-F6EA-7E6AEB603D76}"/>
                  </a:ext>
                </a:extLst>
              </p:cNvPr>
              <p:cNvSpPr txBox="1">
                <a:spLocks noRot="1" noChangeAspect="1" noMove="1" noResize="1" noEditPoints="1" noAdjustHandles="1" noChangeArrowheads="1" noChangeShapeType="1" noTextEdit="1"/>
              </p:cNvSpPr>
              <p:nvPr/>
            </p:nvSpPr>
            <p:spPr>
              <a:xfrm>
                <a:off x="841179" y="1753665"/>
                <a:ext cx="14303942" cy="904222"/>
              </a:xfrm>
              <a:prstGeom prst="rect">
                <a:avLst/>
              </a:prstGeom>
              <a:blipFill>
                <a:blip r:embed="rId11"/>
                <a:stretch>
                  <a:fillRect b="-20270"/>
                </a:stretch>
              </a:blipFill>
              <a:ln w="12700" cap="flat">
                <a:noFill/>
                <a:miter lim="400000"/>
              </a:ln>
              <a:effectLst/>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81">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8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8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8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20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19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p:tmAbs val="0"/>
                                  </p:iterate>
                                  <p:childTnLst>
                                    <p:set>
                                      <p:cBhvr>
                                        <p:cTn id="27" fill="hold"/>
                                        <p:tgtEl>
                                          <p:spTgt spid="19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187"/>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iterate>
                                    <p:tmAbs val="0"/>
                                  </p:iterate>
                                  <p:childTnLst>
                                    <p:set>
                                      <p:cBhvr>
                                        <p:cTn id="34" fill="hold"/>
                                        <p:tgtEl>
                                          <p:spTgt spid="1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build="p" animBg="1" advAuto="0"/>
      <p:bldP spid="183" grpId="0" animBg="1" advAuto="0"/>
      <p:bldP spid="187" grpId="0" animBg="1" advAuto="0"/>
      <p:bldP spid="188" grpId="0" animBg="1" advAuto="0"/>
      <p:bldP spid="191" grpId="0" animBg="1" advAuto="0"/>
      <p:bldP spid="194" grpId="0" animBg="1" advAuto="0"/>
      <p:bldP spid="197" grpId="0" animBg="1" advAuto="0"/>
      <p:bldP spid="200"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ypes of supervised classifiers"/>
          <p:cNvSpPr txBox="1">
            <a:spLocks noGrp="1"/>
          </p:cNvSpPr>
          <p:nvPr>
            <p:ph type="title"/>
          </p:nvPr>
        </p:nvSpPr>
        <p:spPr>
          <a:xfrm>
            <a:off x="4387453" y="178593"/>
            <a:ext cx="15609094" cy="2736602"/>
          </a:xfrm>
          <a:prstGeom prst="rect">
            <a:avLst/>
          </a:prstGeom>
        </p:spPr>
        <p:txBody>
          <a:bodyPr/>
          <a:lstStyle/>
          <a:p>
            <a:r>
              <a:t>Types of supervised classifiers</a:t>
            </a:r>
          </a:p>
        </p:txBody>
      </p:sp>
      <p:pic>
        <p:nvPicPr>
          <p:cNvPr id="205" name="Image" descr="Image"/>
          <p:cNvPicPr>
            <a:picLocks noChangeAspect="1"/>
          </p:cNvPicPr>
          <p:nvPr/>
        </p:nvPicPr>
        <p:blipFill>
          <a:blip r:embed="rId2"/>
          <a:stretch>
            <a:fillRect/>
          </a:stretch>
        </p:blipFill>
        <p:spPr>
          <a:xfrm>
            <a:off x="1279065" y="2716243"/>
            <a:ext cx="4864450" cy="3988158"/>
          </a:xfrm>
          <a:prstGeom prst="rect">
            <a:avLst/>
          </a:prstGeom>
          <a:ln w="12700">
            <a:miter lim="400000"/>
          </a:ln>
        </p:spPr>
      </p:pic>
      <p:pic>
        <p:nvPicPr>
          <p:cNvPr id="206" name="Image" descr="Image"/>
          <p:cNvPicPr>
            <a:picLocks noChangeAspect="1"/>
          </p:cNvPicPr>
          <p:nvPr/>
        </p:nvPicPr>
        <p:blipFill>
          <a:blip r:embed="rId3"/>
          <a:srcRect t="5660"/>
          <a:stretch>
            <a:fillRect/>
          </a:stretch>
        </p:blipFill>
        <p:spPr>
          <a:xfrm>
            <a:off x="9575765" y="3256231"/>
            <a:ext cx="5357947" cy="3614067"/>
          </a:xfrm>
          <a:prstGeom prst="rect">
            <a:avLst/>
          </a:prstGeom>
          <a:ln w="12700">
            <a:miter lim="400000"/>
          </a:ln>
        </p:spPr>
      </p:pic>
      <p:pic>
        <p:nvPicPr>
          <p:cNvPr id="207" name="Image" descr="Image"/>
          <p:cNvPicPr>
            <a:picLocks noChangeAspect="1"/>
          </p:cNvPicPr>
          <p:nvPr/>
        </p:nvPicPr>
        <p:blipFill>
          <a:blip r:embed="rId4"/>
          <a:stretch>
            <a:fillRect/>
          </a:stretch>
        </p:blipFill>
        <p:spPr>
          <a:xfrm>
            <a:off x="1384064" y="8299476"/>
            <a:ext cx="4654452" cy="4530333"/>
          </a:xfrm>
          <a:prstGeom prst="rect">
            <a:avLst/>
          </a:prstGeom>
          <a:ln w="12700">
            <a:miter lim="400000"/>
          </a:ln>
        </p:spPr>
      </p:pic>
      <p:pic>
        <p:nvPicPr>
          <p:cNvPr id="208" name="Image" descr="Image"/>
          <p:cNvPicPr>
            <a:picLocks noChangeAspect="1"/>
          </p:cNvPicPr>
          <p:nvPr/>
        </p:nvPicPr>
        <p:blipFill>
          <a:blip r:embed="rId5"/>
          <a:stretch>
            <a:fillRect/>
          </a:stretch>
        </p:blipFill>
        <p:spPr>
          <a:xfrm>
            <a:off x="9797138" y="8486285"/>
            <a:ext cx="5930658" cy="3448906"/>
          </a:xfrm>
          <a:prstGeom prst="rect">
            <a:avLst/>
          </a:prstGeom>
          <a:ln w="12700">
            <a:miter lim="400000"/>
          </a:ln>
        </p:spPr>
      </p:pic>
      <p:sp>
        <p:nvSpPr>
          <p:cNvPr id="209" name="Naive Bayes"/>
          <p:cNvSpPr txBox="1"/>
          <p:nvPr/>
        </p:nvSpPr>
        <p:spPr>
          <a:xfrm>
            <a:off x="2081436" y="6941221"/>
            <a:ext cx="3259710"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Naive Bayes</a:t>
            </a:r>
          </a:p>
        </p:txBody>
      </p:sp>
      <p:sp>
        <p:nvSpPr>
          <p:cNvPr id="210" name="Logistic regression"/>
          <p:cNvSpPr txBox="1"/>
          <p:nvPr/>
        </p:nvSpPr>
        <p:spPr>
          <a:xfrm>
            <a:off x="9827689" y="7119815"/>
            <a:ext cx="4853966"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Logistic regression</a:t>
            </a:r>
          </a:p>
        </p:txBody>
      </p:sp>
      <p:sp>
        <p:nvSpPr>
          <p:cNvPr id="211" name="Support vector machines"/>
          <p:cNvSpPr txBox="1"/>
          <p:nvPr/>
        </p:nvSpPr>
        <p:spPr>
          <a:xfrm>
            <a:off x="707525" y="12678311"/>
            <a:ext cx="6448782"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Support vector machines</a:t>
            </a:r>
          </a:p>
        </p:txBody>
      </p:sp>
      <p:sp>
        <p:nvSpPr>
          <p:cNvPr id="212" name="k-nearest neighbors"/>
          <p:cNvSpPr txBox="1"/>
          <p:nvPr/>
        </p:nvSpPr>
        <p:spPr>
          <a:xfrm>
            <a:off x="10388456" y="12514031"/>
            <a:ext cx="5144542"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k-nearest neighbors</a:t>
            </a:r>
          </a:p>
        </p:txBody>
      </p:sp>
      <p:sp>
        <p:nvSpPr>
          <p:cNvPr id="213" name="Slide Number"/>
          <p:cNvSpPr txBox="1">
            <a:spLocks noGrp="1"/>
          </p:cNvSpPr>
          <p:nvPr>
            <p:ph type="sldNum" sz="quarter" idx="2"/>
          </p:nvPr>
        </p:nvSpPr>
        <p:spPr>
          <a:xfrm>
            <a:off x="8049621" y="13101284"/>
            <a:ext cx="310922"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214" name="pasted-movie.png" descr="pasted-movie.png"/>
          <p:cNvPicPr>
            <a:picLocks noChangeAspect="1"/>
          </p:cNvPicPr>
          <p:nvPr/>
        </p:nvPicPr>
        <p:blipFill>
          <a:blip r:embed="rId6"/>
          <a:stretch>
            <a:fillRect/>
          </a:stretch>
        </p:blipFill>
        <p:spPr>
          <a:xfrm>
            <a:off x="16847708" y="3634655"/>
            <a:ext cx="6975477" cy="8388012"/>
          </a:xfrm>
          <a:prstGeom prst="rect">
            <a:avLst/>
          </a:prstGeom>
          <a:ln w="12700">
            <a:miter lim="400000"/>
          </a:ln>
        </p:spPr>
      </p:pic>
      <p:sp>
        <p:nvSpPr>
          <p:cNvPr id="215" name="Neural networks"/>
          <p:cNvSpPr txBox="1"/>
          <p:nvPr/>
        </p:nvSpPr>
        <p:spPr>
          <a:xfrm>
            <a:off x="18224465" y="12020141"/>
            <a:ext cx="4221964"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Neural networks</a:t>
            </a:r>
          </a:p>
        </p:txBody>
      </p:sp>
      <p:sp>
        <p:nvSpPr>
          <p:cNvPr id="216" name="Rounded Rectangle"/>
          <p:cNvSpPr/>
          <p:nvPr/>
        </p:nvSpPr>
        <p:spPr>
          <a:xfrm>
            <a:off x="379767" y="7877833"/>
            <a:ext cx="15829996" cy="5779873"/>
          </a:xfrm>
          <a:prstGeom prst="roundRect">
            <a:avLst>
              <a:gd name="adj" fmla="val 4000"/>
            </a:avLst>
          </a:prstGeom>
          <a:ln w="76200">
            <a:solidFill>
              <a:schemeClr val="accent4">
                <a:hueOff val="-1081314"/>
                <a:satOff val="4338"/>
                <a:lumOff val="-8931"/>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8" name="Margin Classifier…"/>
              <p:cNvSpPr txBox="1">
                <a:spLocks noGrp="1"/>
              </p:cNvSpPr>
              <p:nvPr>
                <p:ph type="body" idx="1"/>
              </p:nvPr>
            </p:nvSpPr>
            <p:spPr>
              <a:xfrm>
                <a:off x="2880096" y="3282851"/>
                <a:ext cx="16964958" cy="6887232"/>
              </a:xfrm>
              <a:prstGeom prst="rect">
                <a:avLst/>
              </a:prstGeom>
            </p:spPr>
            <p:txBody>
              <a:bodyPr/>
              <a:lstStyle/>
              <a:p>
                <a:pPr marL="488950" indent="-488950" defTabSz="657225">
                  <a:spcBef>
                    <a:spcPts val="3200"/>
                  </a:spcBef>
                  <a:defRPr sz="3520"/>
                </a:pPr>
                <a:r>
                  <a:rPr dirty="0"/>
                  <a:t>Linear Classifier: </a:t>
                </a:r>
                <a14:m>
                  <m:oMath xmlns:m="http://schemas.openxmlformats.org/officeDocument/2006/math">
                    <m:limUpp>
                      <m:limUppPr>
                        <m:ctrlPr>
                          <a:rPr sz="4250" i="1">
                            <a:solidFill>
                              <a:srgbClr val="000000"/>
                            </a:solidFill>
                            <a:latin typeface="Cambria Math" panose="02040503050406030204" pitchFamily="18" charset="0"/>
                          </a:rPr>
                        </m:ctrlPr>
                      </m:limUppPr>
                      <m:e>
                        <m:r>
                          <a:rPr sz="4250" i="1">
                            <a:solidFill>
                              <a:srgbClr val="000000"/>
                            </a:solidFill>
                            <a:latin typeface="Cambria Math" panose="02040503050406030204" pitchFamily="18" charset="0"/>
                          </a:rPr>
                          <m:t>𝑦</m:t>
                        </m:r>
                      </m:e>
                      <m:lim>
                        <m:r>
                          <a:rPr sz="4250" i="1">
                            <a:solidFill>
                              <a:srgbClr val="000000"/>
                            </a:solidFill>
                            <a:latin typeface="Cambria Math" panose="02040503050406030204" pitchFamily="18" charset="0"/>
                          </a:rPr>
                          <m:t>̂</m:t>
                        </m:r>
                      </m:lim>
                    </m:limUpp>
                    <m:r>
                      <a:rPr sz="4250" i="1">
                        <a:solidFill>
                          <a:srgbClr val="000000"/>
                        </a:solidFill>
                        <a:latin typeface="Cambria Math" panose="02040503050406030204" pitchFamily="18" charset="0"/>
                      </a:rPr>
                      <m:t>=</m:t>
                    </m:r>
                    <m:r>
                      <m:rPr>
                        <m:nor/>
                      </m:rPr>
                      <a:rPr sz="4250" i="1">
                        <a:solidFill>
                          <a:srgbClr val="000000"/>
                        </a:solidFill>
                        <a:latin typeface="Cambria Math" panose="02040503050406030204" pitchFamily="18" charset="0"/>
                      </a:rPr>
                      <m:t>sign</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𝐰</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𝐟</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𝑥</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𝑏</m:t>
                    </m:r>
                    <m:r>
                      <a:rPr sz="4250" i="1">
                        <a:solidFill>
                          <a:srgbClr val="000000"/>
                        </a:solidFill>
                        <a:latin typeface="Cambria Math" panose="02040503050406030204" pitchFamily="18" charset="0"/>
                      </a:rPr>
                      <m:t>)</m:t>
                    </m:r>
                  </m:oMath>
                </a14:m>
                <a:endParaRPr dirty="0"/>
              </a:p>
              <a:p>
                <a:pPr marL="844550" lvl="1" indent="-488950" defTabSz="657225">
                  <a:spcBef>
                    <a:spcPts val="4800"/>
                  </a:spcBef>
                  <a:defRPr sz="3520"/>
                </a:pPr>
                <a:r>
                  <a:rPr dirty="0"/>
                  <a:t>Use kernel trick to transform input into different space</a:t>
                </a:r>
              </a:p>
              <a:p>
                <a:pPr marL="488950" indent="-488950" defTabSz="657225">
                  <a:spcBef>
                    <a:spcPts val="3200"/>
                  </a:spcBef>
                  <a:defRPr sz="3520"/>
                </a:pPr>
                <a:r>
                  <a:rPr dirty="0"/>
                  <a:t>Soft-margin SVM: find weights </a:t>
                </a:r>
                <a14:m>
                  <m:oMath xmlns:m="http://schemas.openxmlformats.org/officeDocument/2006/math">
                    <m:r>
                      <a:rPr sz="4250" i="1">
                        <a:solidFill>
                          <a:srgbClr val="000000"/>
                        </a:solidFill>
                        <a:latin typeface="Cambria Math" panose="02040503050406030204" pitchFamily="18" charset="0"/>
                      </a:rPr>
                      <m:t>𝐰</m:t>
                    </m:r>
                  </m:oMath>
                </a14:m>
                <a:r>
                  <a:rPr dirty="0"/>
                  <a:t>, </a:t>
                </a:r>
                <a14:m>
                  <m:oMath xmlns:m="http://schemas.openxmlformats.org/officeDocument/2006/math">
                    <m:r>
                      <a:rPr sz="4250" i="1">
                        <a:solidFill>
                          <a:srgbClr val="000000"/>
                        </a:solidFill>
                        <a:latin typeface="Cambria Math" panose="02040503050406030204" pitchFamily="18" charset="0"/>
                      </a:rPr>
                      <m:t>𝑏</m:t>
                    </m:r>
                  </m:oMath>
                </a14:m>
                <a:r>
                  <a:rPr dirty="0"/>
                  <a:t>  to minimize</a:t>
                </a:r>
              </a:p>
              <a:p>
                <a:pPr marL="0" lvl="1" indent="406400" defTabSz="657225">
                  <a:spcBef>
                    <a:spcPts val="3200"/>
                  </a:spcBef>
                  <a:buSzTx/>
                  <a:buNone/>
                  <a:defRPr sz="3520"/>
                </a:pPr>
                <a14:m>
                  <m:oMathPara xmlns:m="http://schemas.openxmlformats.org/officeDocument/2006/math">
                    <m:oMathParaPr>
                      <m:jc m:val="left"/>
                    </m:oMathParaPr>
                    <m:oMath xmlns:m="http://schemas.openxmlformats.org/officeDocument/2006/math">
                      <m:f>
                        <m:fPr>
                          <m:ctrlPr>
                            <a:rPr sz="4250" i="1">
                              <a:solidFill>
                                <a:srgbClr val="000000"/>
                              </a:solidFill>
                              <a:latin typeface="Cambria Math" panose="02040503050406030204" pitchFamily="18" charset="0"/>
                            </a:rPr>
                          </m:ctrlPr>
                        </m:fPr>
                        <m:num>
                          <m:r>
                            <a:rPr sz="4250" i="1">
                              <a:solidFill>
                                <a:srgbClr val="000000"/>
                              </a:solidFill>
                              <a:latin typeface="Cambria Math" panose="02040503050406030204" pitchFamily="18" charset="0"/>
                            </a:rPr>
                            <m:t>1</m:t>
                          </m:r>
                        </m:num>
                        <m:den>
                          <m:r>
                            <a:rPr sz="4250" i="1">
                              <a:solidFill>
                                <a:srgbClr val="000000"/>
                              </a:solidFill>
                              <a:latin typeface="Cambria Math" panose="02040503050406030204" pitchFamily="18" charset="0"/>
                            </a:rPr>
                            <m:t>𝑛</m:t>
                          </m:r>
                        </m:den>
                      </m:f>
                      <m:limUpp>
                        <m:limUppPr>
                          <m:ctrlPr>
                            <a:rPr sz="4250" i="1">
                              <a:solidFill>
                                <a:srgbClr val="000000"/>
                              </a:solidFill>
                              <a:latin typeface="Cambria Math" panose="02040503050406030204" pitchFamily="18" charset="0"/>
                            </a:rPr>
                          </m:ctrlPr>
                        </m:limUppPr>
                        <m:e>
                          <m:limLow>
                            <m:limLowPr>
                              <m:ctrlPr>
                                <a:rPr sz="4250" i="1">
                                  <a:solidFill>
                                    <a:srgbClr val="000000"/>
                                  </a:solidFill>
                                  <a:latin typeface="Cambria Math" panose="02040503050406030204" pitchFamily="18" charset="0"/>
                                </a:rPr>
                              </m:ctrlPr>
                            </m:limLowPr>
                            <m:e>
                              <m:r>
                                <a:rPr sz="4250" i="1">
                                  <a:solidFill>
                                    <a:srgbClr val="000000"/>
                                  </a:solidFill>
                                  <a:latin typeface="Cambria Math" panose="02040503050406030204" pitchFamily="18" charset="0"/>
                                </a:rPr>
                                <m:t>∑</m:t>
                              </m:r>
                            </m:e>
                            <m:lim>
                              <m:r>
                                <a:rPr sz="4250" i="1">
                                  <a:solidFill>
                                    <a:srgbClr val="000000"/>
                                  </a:solidFill>
                                  <a:latin typeface="Cambria Math" panose="02040503050406030204" pitchFamily="18" charset="0"/>
                                </a:rPr>
                                <m:t>𝑖</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1</m:t>
                              </m:r>
                            </m:lim>
                          </m:limLow>
                        </m:e>
                        <m:lim>
                          <m:r>
                            <a:rPr sz="4250" i="1">
                              <a:solidFill>
                                <a:srgbClr val="000000"/>
                              </a:solidFill>
                              <a:latin typeface="Cambria Math" panose="02040503050406030204" pitchFamily="18" charset="0"/>
                            </a:rPr>
                            <m:t>𝑛</m:t>
                          </m:r>
                        </m:lim>
                      </m:limUpp>
                      <m:r>
                        <a:rPr sz="4250" i="1">
                          <a:solidFill>
                            <a:srgbClr val="000000"/>
                          </a:solidFill>
                          <a:latin typeface="Cambria Math" panose="02040503050406030204" pitchFamily="18" charset="0"/>
                        </a:rPr>
                        <m:t>𝑚𝑎𝑥</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0</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1</m:t>
                      </m:r>
                      <m:r>
                        <a:rPr sz="4250" i="1">
                          <a:solidFill>
                            <a:srgbClr val="000000"/>
                          </a:solidFill>
                          <a:latin typeface="Cambria Math" panose="02040503050406030204" pitchFamily="18" charset="0"/>
                        </a:rPr>
                        <m:t>−</m:t>
                      </m:r>
                      <m:sSub>
                        <m:sSubPr>
                          <m:ctrlPr>
                            <a:rPr sz="4250" i="1">
                              <a:solidFill>
                                <a:srgbClr val="000000"/>
                              </a:solidFill>
                              <a:latin typeface="Cambria Math" panose="02040503050406030204" pitchFamily="18" charset="0"/>
                            </a:rPr>
                          </m:ctrlPr>
                        </m:sSubPr>
                        <m:e>
                          <m:r>
                            <a:rPr sz="4250" i="1">
                              <a:solidFill>
                                <a:srgbClr val="000000"/>
                              </a:solidFill>
                              <a:latin typeface="Cambria Math" panose="02040503050406030204" pitchFamily="18" charset="0"/>
                            </a:rPr>
                            <m:t>𝑦</m:t>
                          </m:r>
                        </m:e>
                        <m:sub>
                          <m:r>
                            <a:rPr sz="4250" i="1">
                              <a:solidFill>
                                <a:srgbClr val="000000"/>
                              </a:solidFill>
                              <a:latin typeface="Cambria Math" panose="02040503050406030204" pitchFamily="18" charset="0"/>
                            </a:rPr>
                            <m:t>𝑖</m:t>
                          </m:r>
                        </m:sub>
                      </m:sSub>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𝐰</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𝐟</m:t>
                      </m:r>
                      <m:r>
                        <a:rPr sz="4250" i="1">
                          <a:solidFill>
                            <a:srgbClr val="000000"/>
                          </a:solidFill>
                          <a:latin typeface="Cambria Math" panose="02040503050406030204" pitchFamily="18" charset="0"/>
                        </a:rPr>
                        <m:t>(</m:t>
                      </m:r>
                      <m:sSub>
                        <m:sSubPr>
                          <m:ctrlPr>
                            <a:rPr sz="4250" i="1">
                              <a:solidFill>
                                <a:srgbClr val="000000"/>
                              </a:solidFill>
                              <a:latin typeface="Cambria Math" panose="02040503050406030204" pitchFamily="18" charset="0"/>
                            </a:rPr>
                          </m:ctrlPr>
                        </m:sSubPr>
                        <m:e>
                          <m:r>
                            <a:rPr sz="4250" i="1">
                              <a:solidFill>
                                <a:srgbClr val="000000"/>
                              </a:solidFill>
                              <a:latin typeface="Cambria Math" panose="02040503050406030204" pitchFamily="18" charset="0"/>
                            </a:rPr>
                            <m:t>𝑥</m:t>
                          </m:r>
                        </m:e>
                        <m:sub>
                          <m:r>
                            <a:rPr sz="4250" i="1">
                              <a:solidFill>
                                <a:srgbClr val="000000"/>
                              </a:solidFill>
                              <a:latin typeface="Cambria Math" panose="02040503050406030204" pitchFamily="18" charset="0"/>
                            </a:rPr>
                            <m:t>𝑖</m:t>
                          </m:r>
                        </m:sub>
                      </m:sSub>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𝑏</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𝜆</m:t>
                      </m:r>
                      <m:r>
                        <a:rPr sz="4250" i="1">
                          <a:solidFill>
                            <a:srgbClr val="000000"/>
                          </a:solidFill>
                          <a:latin typeface="Cambria Math" panose="02040503050406030204" pitchFamily="18" charset="0"/>
                        </a:rPr>
                        <m:t>∥</m:t>
                      </m:r>
                      <m:r>
                        <a:rPr sz="4250" i="1">
                          <a:solidFill>
                            <a:srgbClr val="000000"/>
                          </a:solidFill>
                          <a:latin typeface="Cambria Math" panose="02040503050406030204" pitchFamily="18" charset="0"/>
                        </a:rPr>
                        <m:t>𝐰</m:t>
                      </m:r>
                      <m:sSup>
                        <m:sSupPr>
                          <m:ctrlPr>
                            <a:rPr sz="4250" i="1">
                              <a:solidFill>
                                <a:srgbClr val="000000"/>
                              </a:solidFill>
                              <a:latin typeface="Cambria Math" panose="02040503050406030204" pitchFamily="18" charset="0"/>
                            </a:rPr>
                          </m:ctrlPr>
                        </m:sSupPr>
                        <m:e>
                          <m:r>
                            <a:rPr sz="4250" i="1">
                              <a:solidFill>
                                <a:srgbClr val="000000"/>
                              </a:solidFill>
                              <a:latin typeface="Cambria Math" panose="02040503050406030204" pitchFamily="18" charset="0"/>
                            </a:rPr>
                            <m:t>∥</m:t>
                          </m:r>
                        </m:e>
                        <m:sup>
                          <m:r>
                            <a:rPr sz="4250" i="1">
                              <a:solidFill>
                                <a:srgbClr val="000000"/>
                              </a:solidFill>
                              <a:latin typeface="Cambria Math" panose="02040503050406030204" pitchFamily="18" charset="0"/>
                            </a:rPr>
                            <m:t>2</m:t>
                          </m:r>
                        </m:sup>
                      </m:sSup>
                    </m:oMath>
                  </m:oMathPara>
                </a14:m>
                <a:endParaRPr dirty="0"/>
              </a:p>
            </p:txBody>
          </p:sp>
        </mc:Choice>
        <mc:Fallback xmlns="">
          <p:sp>
            <p:nvSpPr>
              <p:cNvPr id="218" name="Margin Classifier…"/>
              <p:cNvSpPr txBox="1">
                <a:spLocks noGrp="1" noRot="1" noChangeAspect="1" noMove="1" noResize="1" noEditPoints="1" noAdjustHandles="1" noChangeArrowheads="1" noChangeShapeType="1" noTextEdit="1"/>
              </p:cNvSpPr>
              <p:nvPr>
                <p:ph type="body" idx="1"/>
              </p:nvPr>
            </p:nvSpPr>
            <p:spPr>
              <a:xfrm>
                <a:off x="2880096" y="3282851"/>
                <a:ext cx="16964958" cy="6887232"/>
              </a:xfrm>
              <a:prstGeom prst="rect">
                <a:avLst/>
              </a:prstGeom>
              <a:blipFill>
                <a:blip r:embed="rId2"/>
                <a:stretch>
                  <a:fillRect l="-1689"/>
                </a:stretch>
              </a:blipFill>
            </p:spPr>
            <p:txBody>
              <a:bodyPr/>
              <a:lstStyle/>
              <a:p>
                <a:r>
                  <a:rPr lang="en-US">
                    <a:noFill/>
                  </a:rPr>
                  <a:t> </a:t>
                </a:r>
              </a:p>
            </p:txBody>
          </p:sp>
        </mc:Fallback>
      </mc:AlternateContent>
      <p:sp>
        <p:nvSpPr>
          <p:cNvPr id="219" name="SVM (Support Vector Machines)"/>
          <p:cNvSpPr txBox="1">
            <a:spLocks noGrp="1"/>
          </p:cNvSpPr>
          <p:nvPr>
            <p:ph type="title"/>
          </p:nvPr>
        </p:nvSpPr>
        <p:spPr>
          <a:xfrm>
            <a:off x="4387453" y="357187"/>
            <a:ext cx="15609094" cy="1952626"/>
          </a:xfrm>
          <a:prstGeom prst="rect">
            <a:avLst/>
          </a:prstGeom>
        </p:spPr>
        <p:txBody>
          <a:bodyPr/>
          <a:lstStyle/>
          <a:p>
            <a:r>
              <a:t>SVM (Support Vector Machines)</a:t>
            </a:r>
          </a:p>
        </p:txBody>
      </p:sp>
      <p:sp>
        <p:nvSpPr>
          <p:cNvPr id="220"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pic>
        <p:nvPicPr>
          <p:cNvPr id="221" name="Image" descr="Image"/>
          <p:cNvPicPr>
            <a:picLocks noChangeAspect="1"/>
          </p:cNvPicPr>
          <p:nvPr/>
        </p:nvPicPr>
        <p:blipFill>
          <a:blip r:embed="rId3"/>
          <a:stretch>
            <a:fillRect/>
          </a:stretch>
        </p:blipFill>
        <p:spPr>
          <a:xfrm>
            <a:off x="16964068" y="2494326"/>
            <a:ext cx="6670015" cy="6492148"/>
          </a:xfrm>
          <a:prstGeom prst="rect">
            <a:avLst/>
          </a:prstGeom>
          <a:ln w="12700">
            <a:miter lim="400000"/>
          </a:ln>
        </p:spPr>
      </p:pic>
      <p:grpSp>
        <p:nvGrpSpPr>
          <p:cNvPr id="224" name="Group"/>
          <p:cNvGrpSpPr/>
          <p:nvPr/>
        </p:nvGrpSpPr>
        <p:grpSpPr>
          <a:xfrm>
            <a:off x="3158541" y="11123479"/>
            <a:ext cx="15222790" cy="1613535"/>
            <a:chOff x="0" y="196"/>
            <a:chExt cx="15222788" cy="1613534"/>
          </a:xfrm>
        </p:grpSpPr>
        <p:pic>
          <p:nvPicPr>
            <p:cNvPr id="222" name="Image" descr="Image"/>
            <p:cNvPicPr>
              <a:picLocks noChangeAspect="1"/>
            </p:cNvPicPr>
            <p:nvPr/>
          </p:nvPicPr>
          <p:blipFill>
            <a:blip r:embed="rId4"/>
            <a:srcRect/>
            <a:stretch>
              <a:fillRect/>
            </a:stretch>
          </p:blipFill>
          <p:spPr>
            <a:xfrm>
              <a:off x="6395886" y="230409"/>
              <a:ext cx="8826903" cy="1383322"/>
            </a:xfrm>
            <a:prstGeom prst="rect">
              <a:avLst/>
            </a:prstGeom>
            <a:ln w="12700" cap="flat">
              <a:noFill/>
              <a:miter lim="400000"/>
            </a:ln>
            <a:effectLst/>
          </p:spPr>
        </p:pic>
        <mc:AlternateContent xmlns:mc="http://schemas.openxmlformats.org/markup-compatibility/2006" xmlns:a14="http://schemas.microsoft.com/office/drawing/2010/main">
          <mc:Choice Requires="a14">
            <p:sp>
              <p:nvSpPr>
                <p:cNvPr id="223" name="Loss for one training sample"/>
                <p:cNvSpPr txBox="1"/>
                <p:nvPr/>
              </p:nvSpPr>
              <p:spPr>
                <a:xfrm>
                  <a:off x="0" y="196"/>
                  <a:ext cx="5238669" cy="1364849"/>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p>
                  <a:pPr>
                    <a:defRPr sz="3600">
                      <a:solidFill>
                        <a:srgbClr val="5E5E5E"/>
                      </a:solidFill>
                    </a:defRPr>
                  </a:pPr>
                  <a:r>
                    <a:rPr dirty="0"/>
                    <a:t>Loss for one training sample </a:t>
                  </a:r>
                  <a14:m>
                    <m:oMath xmlns:m="http://schemas.openxmlformats.org/officeDocument/2006/math">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𝑥</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𝑦</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oMath>
                  </a14:m>
                  <a:endParaRPr dirty="0"/>
                </a:p>
              </p:txBody>
            </p:sp>
          </mc:Choice>
          <mc:Fallback xmlns="">
            <p:sp>
              <p:nvSpPr>
                <p:cNvPr id="223" name="Loss for one training sample"/>
                <p:cNvSpPr txBox="1">
                  <a:spLocks noRot="1" noChangeAspect="1" noMove="1" noResize="1" noEditPoints="1" noAdjustHandles="1" noChangeArrowheads="1" noChangeShapeType="1" noTextEdit="1"/>
                </p:cNvSpPr>
                <p:nvPr/>
              </p:nvSpPr>
              <p:spPr>
                <a:xfrm>
                  <a:off x="0" y="196"/>
                  <a:ext cx="5238669" cy="1364849"/>
                </a:xfrm>
                <a:prstGeom prst="rect">
                  <a:avLst/>
                </a:prstGeom>
                <a:blipFill>
                  <a:blip r:embed="rId5"/>
                  <a:stretch>
                    <a:fillRect t="-4464" b="-1250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sp>
        <p:nvSpPr>
          <p:cNvPr id="225" name="Binary classes: +1, -1"/>
          <p:cNvSpPr txBox="1"/>
          <p:nvPr/>
        </p:nvSpPr>
        <p:spPr>
          <a:xfrm>
            <a:off x="11783168" y="4683962"/>
            <a:ext cx="5147480" cy="676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600">
                <a:solidFill>
                  <a:srgbClr val="5E5E5E"/>
                </a:solidFill>
              </a:defRPr>
            </a:lvl1pPr>
          </a:lstStyle>
          <a:p>
            <a:r>
              <a:t>Binary classes: +1, -1</a:t>
            </a:r>
          </a:p>
        </p:txBody>
      </p:sp>
      <p:sp>
        <p:nvSpPr>
          <p:cNvPr id="226" name="Hinge/max-margin loss"/>
          <p:cNvSpPr txBox="1"/>
          <p:nvPr/>
        </p:nvSpPr>
        <p:spPr>
          <a:xfrm>
            <a:off x="3911901" y="9217006"/>
            <a:ext cx="6258405" cy="698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defRPr sz="3600">
                <a:solidFill>
                  <a:srgbClr val="5E5E5E"/>
                </a:solidFill>
              </a:defRPr>
            </a:lvl1pPr>
          </a:lstStyle>
          <a:p>
            <a:r>
              <a:rPr dirty="0"/>
              <a:t>Hinge</a:t>
            </a:r>
            <a:r>
              <a:rPr lang="en-US" dirty="0"/>
              <a:t> loss </a:t>
            </a:r>
            <a:r>
              <a:rPr dirty="0"/>
              <a:t>/max-margin loss</a:t>
            </a:r>
          </a:p>
        </p:txBody>
      </p:sp>
      <p:grpSp>
        <p:nvGrpSpPr>
          <p:cNvPr id="229" name="Group"/>
          <p:cNvGrpSpPr/>
          <p:nvPr/>
        </p:nvGrpSpPr>
        <p:grpSpPr>
          <a:xfrm>
            <a:off x="7550530" y="5277597"/>
            <a:ext cx="5147480" cy="857320"/>
            <a:chOff x="0" y="0"/>
            <a:chExt cx="5147478" cy="857318"/>
          </a:xfrm>
        </p:grpSpPr>
        <mc:AlternateContent xmlns:mc="http://schemas.openxmlformats.org/markup-compatibility/2006" xmlns:a14="http://schemas.microsoft.com/office/drawing/2010/main">
          <mc:Choice Requires="a14">
            <p:sp>
              <p:nvSpPr>
                <p:cNvPr id="227" name="score"/>
                <p:cNvSpPr txBox="1"/>
                <p:nvPr/>
              </p:nvSpPr>
              <p:spPr>
                <a:xfrm>
                  <a:off x="0" y="68286"/>
                  <a:ext cx="5147479" cy="789033"/>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p>
                  <a:pPr>
                    <a:defRPr sz="3600">
                      <a:solidFill>
                        <a:srgbClr val="5E5E5E"/>
                      </a:solidFill>
                    </a:defRPr>
                  </a:pPr>
                  <a:r>
                    <a:t>score </a:t>
                  </a:r>
                  <a14:m>
                    <m:oMath xmlns:m="http://schemas.openxmlformats.org/officeDocument/2006/math">
                      <m:r>
                        <a:rPr sz="4300" i="1">
                          <a:solidFill>
                            <a:srgbClr val="5E5E5E"/>
                          </a:solidFill>
                          <a:latin typeface="Cambria Math" panose="02040503050406030204" pitchFamily="18" charset="0"/>
                        </a:rPr>
                        <m:t>𝑠</m:t>
                      </m:r>
                    </m:oMath>
                  </a14:m>
                  <a:endParaRPr/>
                </a:p>
              </p:txBody>
            </p:sp>
          </mc:Choice>
          <mc:Fallback xmlns="">
            <p:sp>
              <p:nvSpPr>
                <p:cNvPr id="227" name="score"/>
                <p:cNvSpPr txBox="1">
                  <a:spLocks noRot="1" noChangeAspect="1" noMove="1" noResize="1" noEditPoints="1" noAdjustHandles="1" noChangeArrowheads="1" noChangeShapeType="1" noTextEdit="1"/>
                </p:cNvSpPr>
                <p:nvPr/>
              </p:nvSpPr>
              <p:spPr>
                <a:xfrm>
                  <a:off x="0" y="68286"/>
                  <a:ext cx="5147479" cy="789033"/>
                </a:xfrm>
                <a:prstGeom prst="rect">
                  <a:avLst/>
                </a:prstGeom>
                <a:blipFill>
                  <a:blip r:embed="rId6"/>
                  <a:stretch>
                    <a:fillRect b="-24031"/>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228" name="Image" descr="Image"/>
            <p:cNvPicPr>
              <a:picLocks/>
            </p:cNvPicPr>
            <p:nvPr/>
          </p:nvPicPr>
          <p:blipFill>
            <a:blip r:embed="rId7"/>
            <a:srcRect/>
            <a:stretch>
              <a:fillRect/>
            </a:stretch>
          </p:blipFill>
          <p:spPr>
            <a:xfrm rot="10800000">
              <a:off x="1374823" y="-1"/>
              <a:ext cx="2397876" cy="477691"/>
            </a:xfrm>
            <a:prstGeom prst="rect">
              <a:avLst/>
            </a:prstGeom>
            <a:ln w="12700" cap="flat">
              <a:noFill/>
              <a:miter lim="400000"/>
            </a:ln>
            <a:effectLst/>
          </p:spPr>
        </p:pic>
      </p:grpSp>
      <p:grpSp>
        <p:nvGrpSpPr>
          <p:cNvPr id="232" name="Group"/>
          <p:cNvGrpSpPr/>
          <p:nvPr/>
        </p:nvGrpSpPr>
        <p:grpSpPr>
          <a:xfrm>
            <a:off x="12619335" y="12017988"/>
            <a:ext cx="5147480" cy="1114699"/>
            <a:chOff x="836167" y="0"/>
            <a:chExt cx="5147478" cy="1114697"/>
          </a:xfrm>
        </p:grpSpPr>
        <mc:AlternateContent xmlns:mc="http://schemas.openxmlformats.org/markup-compatibility/2006" xmlns:a14="http://schemas.microsoft.com/office/drawing/2010/main">
          <mc:Choice Requires="a14">
            <p:sp>
              <p:nvSpPr>
                <p:cNvPr id="230" name="Text"/>
                <p:cNvSpPr txBox="1"/>
                <p:nvPr/>
              </p:nvSpPr>
              <p:spPr>
                <a:xfrm>
                  <a:off x="836167" y="295948"/>
                  <a:ext cx="5147480" cy="81875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lvl1pPr>
                    <a:defRPr sz="3600">
                      <a:solidFill>
                        <a:srgbClr val="5E5E5E"/>
                      </a:solidFill>
                    </a:defRPr>
                  </a:lvl1pPr>
                </a:lstStyle>
                <a:p>
                  <a:pPr/>
                  <a14:m>
                    <m:oMathPara xmlns:m="http://schemas.openxmlformats.org/officeDocument/2006/math">
                      <m:oMathParaPr>
                        <m:jc m:val="center"/>
                      </m:oMathParaPr>
                      <m:oMath xmlns:m="http://schemas.openxmlformats.org/officeDocument/2006/math">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𝑠</m:t>
                            </m:r>
                          </m:e>
                          <m:sub>
                            <m:r>
                              <a:rPr sz="4300" i="1">
                                <a:solidFill>
                                  <a:srgbClr val="5E5E5E"/>
                                </a:solidFill>
                                <a:latin typeface="Cambria Math" panose="02040503050406030204" pitchFamily="18" charset="0"/>
                              </a:rPr>
                              <m:t>𝑘</m:t>
                            </m:r>
                          </m:sub>
                        </m:sSub>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𝐰</m:t>
                            </m:r>
                          </m:e>
                          <m:sub>
                            <m:r>
                              <a:rPr sz="4300" i="1">
                                <a:solidFill>
                                  <a:srgbClr val="5E5E5E"/>
                                </a:solidFill>
                                <a:latin typeface="Cambria Math" panose="02040503050406030204" pitchFamily="18" charset="0"/>
                              </a:rPr>
                              <m:t>𝑘</m:t>
                            </m:r>
                          </m:sub>
                        </m:sSub>
                        <m:r>
                          <a:rPr sz="4300" i="1">
                            <a:solidFill>
                              <a:srgbClr val="5E5E5E"/>
                            </a:solidFill>
                            <a:latin typeface="Cambria Math" panose="02040503050406030204" pitchFamily="18" charset="0"/>
                          </a:rPr>
                          <m:t>⋅</m:t>
                        </m:r>
                        <m:r>
                          <a:rPr sz="4300" i="1">
                            <a:solidFill>
                              <a:srgbClr val="5E5E5E"/>
                            </a:solidFill>
                            <a:latin typeface="Cambria Math" panose="02040503050406030204" pitchFamily="18" charset="0"/>
                          </a:rPr>
                          <m:t>𝐟</m:t>
                        </m:r>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𝑥</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r>
                          <a:rPr sz="4300" i="1">
                            <a:solidFill>
                              <a:srgbClr val="5E5E5E"/>
                            </a:solidFill>
                            <a:latin typeface="Cambria Math" panose="02040503050406030204" pitchFamily="18" charset="0"/>
                          </a:rPr>
                          <m:t>𝑘</m:t>
                        </m:r>
                        <m:r>
                          <a:rPr sz="4300" i="1">
                            <a:solidFill>
                              <a:srgbClr val="5E5E5E"/>
                            </a:solidFill>
                            <a:latin typeface="Cambria Math" panose="02040503050406030204" pitchFamily="18" charset="0"/>
                          </a:rPr>
                          <m:t>)</m:t>
                        </m:r>
                      </m:oMath>
                    </m:oMathPara>
                  </a14:m>
                  <a:endParaRPr/>
                </a:p>
              </p:txBody>
            </p:sp>
          </mc:Choice>
          <mc:Fallback xmlns="">
            <p:sp>
              <p:nvSpPr>
                <p:cNvPr id="230" name="Text"/>
                <p:cNvSpPr txBox="1">
                  <a:spLocks noRot="1" noChangeAspect="1" noMove="1" noResize="1" noEditPoints="1" noAdjustHandles="1" noChangeArrowheads="1" noChangeShapeType="1" noTextEdit="1"/>
                </p:cNvSpPr>
                <p:nvPr/>
              </p:nvSpPr>
              <p:spPr>
                <a:xfrm>
                  <a:off x="836167" y="295948"/>
                  <a:ext cx="5147480" cy="818750"/>
                </a:xfrm>
                <a:prstGeom prst="rect">
                  <a:avLst/>
                </a:prstGeom>
                <a:blipFill>
                  <a:blip r:embed="rId8"/>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231" name="Line"/>
            <p:cNvSpPr/>
            <p:nvPr/>
          </p:nvSpPr>
          <p:spPr>
            <a:xfrm flipV="1">
              <a:off x="3180052" y="-1"/>
              <a:ext cx="468691" cy="468692"/>
            </a:xfrm>
            <a:prstGeom prst="line">
              <a:avLst/>
            </a:prstGeom>
            <a:noFill/>
            <a:ln w="25400" cap="flat">
              <a:solidFill>
                <a:srgbClr val="929292"/>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235" name="Group"/>
          <p:cNvGrpSpPr/>
          <p:nvPr/>
        </p:nvGrpSpPr>
        <p:grpSpPr>
          <a:xfrm>
            <a:off x="17031187" y="12129516"/>
            <a:ext cx="5147480" cy="468692"/>
            <a:chOff x="0" y="5962"/>
            <a:chExt cx="5147478" cy="468690"/>
          </a:xfrm>
        </p:grpSpPr>
        <mc:AlternateContent xmlns:mc="http://schemas.openxmlformats.org/markup-compatibility/2006" xmlns:a14="http://schemas.microsoft.com/office/drawing/2010/main">
          <mc:Choice Requires="a14">
            <p:sp>
              <p:nvSpPr>
                <p:cNvPr id="233" name="Text"/>
                <p:cNvSpPr/>
                <p:nvPr/>
              </p:nvSpPr>
              <p:spPr>
                <a:xfrm>
                  <a:off x="0" y="451881"/>
                  <a:ext cx="514747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spAutoFit/>
                </a:bodyPr>
                <a:lstStyle>
                  <a:lvl1pPr>
                    <a:defRPr sz="3600">
                      <a:solidFill>
                        <a:srgbClr val="5E5E5E"/>
                      </a:solidFill>
                    </a:defRPr>
                  </a:lvl1pPr>
                </a:lstStyle>
                <a:p>
                  <a:pPr/>
                  <a14:m>
                    <m:oMathPara xmlns:m="http://schemas.openxmlformats.org/officeDocument/2006/math">
                      <m:oMathParaPr>
                        <m:jc m:val="center"/>
                      </m:oMathParaPr>
                      <m:oMath xmlns:m="http://schemas.openxmlformats.org/officeDocument/2006/math">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𝑠</m:t>
                            </m:r>
                          </m:e>
                          <m:sub>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𝑦</m:t>
                                </m:r>
                              </m:e>
                              <m:sub>
                                <m:r>
                                  <a:rPr sz="4300" i="1">
                                    <a:solidFill>
                                      <a:srgbClr val="5E5E5E"/>
                                    </a:solidFill>
                                    <a:latin typeface="Cambria Math" panose="02040503050406030204" pitchFamily="18" charset="0"/>
                                  </a:rPr>
                                  <m:t>𝑖</m:t>
                                </m:r>
                              </m:sub>
                            </m:sSub>
                          </m:sub>
                        </m:sSub>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𝐰</m:t>
                            </m:r>
                          </m:e>
                          <m:sub>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𝑦</m:t>
                                </m:r>
                              </m:e>
                              <m:sub>
                                <m:r>
                                  <a:rPr sz="4300" i="1">
                                    <a:solidFill>
                                      <a:srgbClr val="5E5E5E"/>
                                    </a:solidFill>
                                    <a:latin typeface="Cambria Math" panose="02040503050406030204" pitchFamily="18" charset="0"/>
                                  </a:rPr>
                                  <m:t>𝑖</m:t>
                                </m:r>
                              </m:sub>
                            </m:sSub>
                          </m:sub>
                        </m:sSub>
                        <m:r>
                          <a:rPr sz="4300" i="1">
                            <a:solidFill>
                              <a:srgbClr val="5E5E5E"/>
                            </a:solidFill>
                            <a:latin typeface="Cambria Math" panose="02040503050406030204" pitchFamily="18" charset="0"/>
                          </a:rPr>
                          <m:t>⋅</m:t>
                        </m:r>
                        <m:r>
                          <a:rPr sz="4300" i="1">
                            <a:solidFill>
                              <a:srgbClr val="5E5E5E"/>
                            </a:solidFill>
                            <a:latin typeface="Cambria Math" panose="02040503050406030204" pitchFamily="18" charset="0"/>
                          </a:rPr>
                          <m:t>𝐟</m:t>
                        </m:r>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𝑥</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sSub>
                          <m:sSubPr>
                            <m:ctrlPr>
                              <a:rPr sz="4300" i="1">
                                <a:solidFill>
                                  <a:srgbClr val="5E5E5E"/>
                                </a:solidFill>
                                <a:latin typeface="Cambria Math" panose="02040503050406030204" pitchFamily="18" charset="0"/>
                              </a:rPr>
                            </m:ctrlPr>
                          </m:sSubPr>
                          <m:e>
                            <m:r>
                              <a:rPr sz="4300" i="1">
                                <a:solidFill>
                                  <a:srgbClr val="5E5E5E"/>
                                </a:solidFill>
                                <a:latin typeface="Cambria Math" panose="02040503050406030204" pitchFamily="18" charset="0"/>
                              </a:rPr>
                              <m:t>𝑦</m:t>
                            </m:r>
                          </m:e>
                          <m:sub>
                            <m:r>
                              <a:rPr sz="4300" i="1">
                                <a:solidFill>
                                  <a:srgbClr val="5E5E5E"/>
                                </a:solidFill>
                                <a:latin typeface="Cambria Math" panose="02040503050406030204" pitchFamily="18" charset="0"/>
                              </a:rPr>
                              <m:t>𝑖</m:t>
                            </m:r>
                          </m:sub>
                        </m:sSub>
                        <m:r>
                          <a:rPr sz="4300" i="1">
                            <a:solidFill>
                              <a:srgbClr val="5E5E5E"/>
                            </a:solidFill>
                            <a:latin typeface="Cambria Math" panose="02040503050406030204" pitchFamily="18" charset="0"/>
                          </a:rPr>
                          <m:t>)</m:t>
                        </m:r>
                      </m:oMath>
                    </m:oMathPara>
                  </a14:m>
                  <a:endParaRPr/>
                </a:p>
              </p:txBody>
            </p:sp>
          </mc:Choice>
          <mc:Fallback xmlns="">
            <p:sp>
              <p:nvSpPr>
                <p:cNvPr id="233" name="Text"/>
                <p:cNvSpPr>
                  <a:spLocks noRot="1" noChangeAspect="1" noMove="1" noResize="1" noEditPoints="1" noAdjustHandles="1" noChangeArrowheads="1" noChangeShapeType="1" noTextEdit="1"/>
                </p:cNvSpPr>
                <p:nvPr/>
              </p:nvSpPr>
              <p:spPr>
                <a:xfrm>
                  <a:off x="0" y="451881"/>
                  <a:ext cx="514747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blipFill>
                  <a:blip r:embed="rId9"/>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234" name="Line"/>
            <p:cNvSpPr/>
            <p:nvPr/>
          </p:nvSpPr>
          <p:spPr>
            <a:xfrm flipH="1" flipV="1">
              <a:off x="183920" y="5962"/>
              <a:ext cx="468691" cy="468691"/>
            </a:xfrm>
            <a:prstGeom prst="line">
              <a:avLst/>
            </a:prstGeom>
            <a:noFill/>
            <a:ln w="25400" cap="flat">
              <a:solidFill>
                <a:srgbClr val="929292"/>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238" name="Group"/>
          <p:cNvGrpSpPr/>
          <p:nvPr/>
        </p:nvGrpSpPr>
        <p:grpSpPr>
          <a:xfrm>
            <a:off x="18834252" y="8603731"/>
            <a:ext cx="5432123" cy="3414256"/>
            <a:chOff x="8063698" y="37308"/>
            <a:chExt cx="5432121" cy="3414254"/>
          </a:xfrm>
        </p:grpSpPr>
        <p:sp>
          <p:nvSpPr>
            <p:cNvPr id="236" name="(upper bound on 0-1 loss)"/>
            <p:cNvSpPr txBox="1"/>
            <p:nvPr/>
          </p:nvSpPr>
          <p:spPr>
            <a:xfrm>
              <a:off x="8063698" y="2775388"/>
              <a:ext cx="5432121" cy="6761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3600">
                  <a:solidFill>
                    <a:srgbClr val="5E5E5E"/>
                  </a:solidFill>
                </a:defRPr>
              </a:lvl1pPr>
            </a:lstStyle>
            <a:p>
              <a:r>
                <a:rPr dirty="0"/>
                <a:t>(upper bound on 0-1 loss)</a:t>
              </a:r>
            </a:p>
          </p:txBody>
        </p:sp>
        <p:pic>
          <p:nvPicPr>
            <p:cNvPr id="237" name="Image" descr="Image"/>
            <p:cNvPicPr>
              <a:picLocks noChangeAspect="1"/>
            </p:cNvPicPr>
            <p:nvPr/>
          </p:nvPicPr>
          <p:blipFill>
            <a:blip r:embed="rId10"/>
            <a:stretch>
              <a:fillRect/>
            </a:stretch>
          </p:blipFill>
          <p:spPr>
            <a:xfrm>
              <a:off x="8138898" y="37308"/>
              <a:ext cx="5281722" cy="2798786"/>
            </a:xfrm>
            <a:prstGeom prst="rect">
              <a:avLst/>
            </a:prstGeom>
            <a:ln w="12700" cap="flat">
              <a:noFill/>
              <a:miter lim="400000"/>
            </a:ln>
            <a:effectLst/>
          </p:spPr>
        </p:pic>
      </p:grpSp>
      <p:sp>
        <p:nvSpPr>
          <p:cNvPr id="3" name="TextBox 2">
            <a:extLst>
              <a:ext uri="{FF2B5EF4-FFF2-40B4-BE49-F238E27FC236}">
                <a16:creationId xmlns:a16="http://schemas.microsoft.com/office/drawing/2014/main" id="{1F67CF24-6A65-B60A-01A1-FD872905142B}"/>
              </a:ext>
            </a:extLst>
          </p:cNvPr>
          <p:cNvSpPr txBox="1"/>
          <p:nvPr/>
        </p:nvSpPr>
        <p:spPr>
          <a:xfrm>
            <a:off x="2997764" y="2459728"/>
            <a:ext cx="12195312" cy="1586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88950" indent="-488950" algn="l" defTabSz="657225">
              <a:spcBef>
                <a:spcPts val="3200"/>
              </a:spcBef>
              <a:defRPr sz="3520"/>
            </a:pPr>
            <a:r>
              <a:rPr lang="en-US" dirty="0"/>
              <a:t>Margin Classifier</a:t>
            </a:r>
          </a:p>
          <a:p>
            <a:pPr marL="844550" lvl="1" indent="-488950" algn="l" defTabSz="657225">
              <a:spcBef>
                <a:spcPts val="3200"/>
              </a:spcBef>
              <a:defRPr sz="3520"/>
            </a:pPr>
            <a:r>
              <a:rPr lang="en-US" dirty="0"/>
              <a:t>Find </a:t>
            </a:r>
            <a:r>
              <a:rPr lang="en-US" dirty="0">
                <a:solidFill>
                  <a:schemeClr val="accent1">
                    <a:lumOff val="-13575"/>
                  </a:schemeClr>
                </a:solidFill>
              </a:rPr>
              <a:t>separating hyperplane</a:t>
            </a:r>
            <a:r>
              <a:rPr lang="en-US" dirty="0"/>
              <a:t> that </a:t>
            </a:r>
            <a:r>
              <a:rPr lang="en-US" dirty="0">
                <a:solidFill>
                  <a:schemeClr val="accent1">
                    <a:lumOff val="-13575"/>
                  </a:schemeClr>
                </a:solidFill>
              </a:rPr>
              <a:t>maximizes margin</a:t>
            </a:r>
            <a:r>
              <a:rPr lang="en-US" dirty="0"/>
              <a:t> </a:t>
            </a:r>
          </a:p>
        </p:txBody>
      </p:sp>
      <p:sp>
        <p:nvSpPr>
          <p:cNvPr id="5" name="TextBox 4">
            <a:extLst>
              <a:ext uri="{FF2B5EF4-FFF2-40B4-BE49-F238E27FC236}">
                <a16:creationId xmlns:a16="http://schemas.microsoft.com/office/drawing/2014/main" id="{696D9F24-F63C-D03B-6A11-7188F8B74E99}"/>
              </a:ext>
            </a:extLst>
          </p:cNvPr>
          <p:cNvSpPr txBox="1"/>
          <p:nvPr/>
        </p:nvSpPr>
        <p:spPr>
          <a:xfrm>
            <a:off x="3158541" y="10214665"/>
            <a:ext cx="12192000" cy="6340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88950" indent="-488950" algn="l" defTabSz="657225">
              <a:spcBef>
                <a:spcPts val="3200"/>
              </a:spcBef>
              <a:defRPr sz="3520"/>
            </a:pPr>
            <a:r>
              <a:rPr lang="en-US" dirty="0"/>
              <a:t>Multiclass hinge loss</a:t>
            </a:r>
          </a:p>
        </p:txBody>
      </p:sp>
      <p:grpSp>
        <p:nvGrpSpPr>
          <p:cNvPr id="8" name="Group 7">
            <a:extLst>
              <a:ext uri="{FF2B5EF4-FFF2-40B4-BE49-F238E27FC236}">
                <a16:creationId xmlns:a16="http://schemas.microsoft.com/office/drawing/2014/main" id="{C31FA98C-EBAB-CC84-B012-A3CE4DE15468}"/>
              </a:ext>
            </a:extLst>
          </p:cNvPr>
          <p:cNvGrpSpPr/>
          <p:nvPr/>
        </p:nvGrpSpPr>
        <p:grpSpPr>
          <a:xfrm>
            <a:off x="10210710" y="9390270"/>
            <a:ext cx="8616600" cy="740160"/>
            <a:chOff x="10210710" y="9390270"/>
            <a:chExt cx="8616600" cy="740160"/>
          </a:xfrm>
        </p:grpSpPr>
        <mc:AlternateContent xmlns:mc="http://schemas.openxmlformats.org/markup-compatibility/2006" xmlns:p14="http://schemas.microsoft.com/office/powerpoint/2010/main">
          <mc:Choice Requires="p14">
            <p:contentPart p14:bwMode="auto" r:id="rId11">
              <p14:nvContentPartPr>
                <p14:cNvPr id="6" name="Ink 5">
                  <a:extLst>
                    <a:ext uri="{FF2B5EF4-FFF2-40B4-BE49-F238E27FC236}">
                      <a16:creationId xmlns:a16="http://schemas.microsoft.com/office/drawing/2014/main" id="{94C3404B-DCEF-20A1-5AC9-4B61D5CBA273}"/>
                    </a:ext>
                  </a:extLst>
                </p14:cNvPr>
                <p14:cNvContentPartPr/>
                <p14:nvPr/>
              </p14:nvContentPartPr>
              <p14:xfrm>
                <a:off x="10210710" y="9390270"/>
                <a:ext cx="8421120" cy="324720"/>
              </p14:xfrm>
            </p:contentPart>
          </mc:Choice>
          <mc:Fallback xmlns="">
            <p:pic>
              <p:nvPicPr>
                <p:cNvPr id="6" name="Ink 5">
                  <a:extLst>
                    <a:ext uri="{FF2B5EF4-FFF2-40B4-BE49-F238E27FC236}">
                      <a16:creationId xmlns:a16="http://schemas.microsoft.com/office/drawing/2014/main" id="{94C3404B-DCEF-20A1-5AC9-4B61D5CBA273}"/>
                    </a:ext>
                  </a:extLst>
                </p:cNvPr>
                <p:cNvPicPr/>
                <p:nvPr/>
              </p:nvPicPr>
              <p:blipFill>
                <a:blip r:embed="rId12"/>
                <a:stretch>
                  <a:fillRect/>
                </a:stretch>
              </p:blipFill>
              <p:spPr>
                <a:xfrm>
                  <a:off x="10204590" y="9384150"/>
                  <a:ext cx="8433360" cy="336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Ink 6">
                  <a:extLst>
                    <a:ext uri="{FF2B5EF4-FFF2-40B4-BE49-F238E27FC236}">
                      <a16:creationId xmlns:a16="http://schemas.microsoft.com/office/drawing/2014/main" id="{BA138271-B031-166F-030B-A2CD95F684D9}"/>
                    </a:ext>
                  </a:extLst>
                </p14:cNvPr>
                <p14:cNvContentPartPr/>
                <p14:nvPr/>
              </p14:nvContentPartPr>
              <p14:xfrm>
                <a:off x="18277590" y="9429510"/>
                <a:ext cx="549720" cy="700920"/>
              </p14:xfrm>
            </p:contentPart>
          </mc:Choice>
          <mc:Fallback xmlns="">
            <p:pic>
              <p:nvPicPr>
                <p:cNvPr id="7" name="Ink 6">
                  <a:extLst>
                    <a:ext uri="{FF2B5EF4-FFF2-40B4-BE49-F238E27FC236}">
                      <a16:creationId xmlns:a16="http://schemas.microsoft.com/office/drawing/2014/main" id="{BA138271-B031-166F-030B-A2CD95F684D9}"/>
                    </a:ext>
                  </a:extLst>
                </p:cNvPr>
                <p:cNvPicPr/>
                <p:nvPr/>
              </p:nvPicPr>
              <p:blipFill>
                <a:blip r:embed="rId14"/>
                <a:stretch>
                  <a:fillRect/>
                </a:stretch>
              </p:blipFill>
              <p:spPr>
                <a:xfrm>
                  <a:off x="18271470" y="9423390"/>
                  <a:ext cx="561960" cy="713160"/>
                </a:xfrm>
                <a:prstGeom prst="rect">
                  <a:avLst/>
                </a:prstGeom>
              </p:spPr>
            </p:pic>
          </mc:Fallback>
        </mc:AlternateContent>
      </p:grpSp>
      <p:grpSp>
        <p:nvGrpSpPr>
          <p:cNvPr id="11" name="Group 10">
            <a:extLst>
              <a:ext uri="{FF2B5EF4-FFF2-40B4-BE49-F238E27FC236}">
                <a16:creationId xmlns:a16="http://schemas.microsoft.com/office/drawing/2014/main" id="{911FE849-C600-4F9A-B51B-4C730274727E}"/>
              </a:ext>
            </a:extLst>
          </p:cNvPr>
          <p:cNvGrpSpPr/>
          <p:nvPr/>
        </p:nvGrpSpPr>
        <p:grpSpPr>
          <a:xfrm>
            <a:off x="22802790" y="2185950"/>
            <a:ext cx="248040" cy="671760"/>
            <a:chOff x="22802790" y="2185950"/>
            <a:chExt cx="248040" cy="671760"/>
          </a:xfrm>
        </p:grpSpPr>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D5D5888F-0116-78C2-B56C-3083EE87308A}"/>
                    </a:ext>
                  </a:extLst>
                </p14:cNvPr>
                <p14:cNvContentPartPr/>
                <p14:nvPr/>
              </p14:nvContentPartPr>
              <p14:xfrm>
                <a:off x="22916550" y="2400150"/>
                <a:ext cx="134280" cy="457560"/>
              </p14:xfrm>
            </p:contentPart>
          </mc:Choice>
          <mc:Fallback xmlns="">
            <p:pic>
              <p:nvPicPr>
                <p:cNvPr id="9" name="Ink 8">
                  <a:extLst>
                    <a:ext uri="{FF2B5EF4-FFF2-40B4-BE49-F238E27FC236}">
                      <a16:creationId xmlns:a16="http://schemas.microsoft.com/office/drawing/2014/main" id="{D5D5888F-0116-78C2-B56C-3083EE87308A}"/>
                    </a:ext>
                  </a:extLst>
                </p:cNvPr>
                <p:cNvPicPr/>
                <p:nvPr/>
              </p:nvPicPr>
              <p:blipFill>
                <a:blip r:embed="rId16"/>
                <a:stretch>
                  <a:fillRect/>
                </a:stretch>
              </p:blipFill>
              <p:spPr>
                <a:xfrm>
                  <a:off x="22910430" y="2394030"/>
                  <a:ext cx="146520" cy="469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Ink 9">
                  <a:extLst>
                    <a:ext uri="{FF2B5EF4-FFF2-40B4-BE49-F238E27FC236}">
                      <a16:creationId xmlns:a16="http://schemas.microsoft.com/office/drawing/2014/main" id="{1D1307A6-302C-0344-A9F0-0D3D5C08714E}"/>
                    </a:ext>
                  </a:extLst>
                </p14:cNvPr>
                <p14:cNvContentPartPr/>
                <p14:nvPr/>
              </p14:nvContentPartPr>
              <p14:xfrm>
                <a:off x="22802790" y="2185950"/>
                <a:ext cx="226080" cy="443160"/>
              </p14:xfrm>
            </p:contentPart>
          </mc:Choice>
          <mc:Fallback xmlns="">
            <p:pic>
              <p:nvPicPr>
                <p:cNvPr id="10" name="Ink 9">
                  <a:extLst>
                    <a:ext uri="{FF2B5EF4-FFF2-40B4-BE49-F238E27FC236}">
                      <a16:creationId xmlns:a16="http://schemas.microsoft.com/office/drawing/2014/main" id="{1D1307A6-302C-0344-A9F0-0D3D5C08714E}"/>
                    </a:ext>
                  </a:extLst>
                </p:cNvPr>
                <p:cNvPicPr/>
                <p:nvPr/>
              </p:nvPicPr>
              <p:blipFill>
                <a:blip r:embed="rId18"/>
                <a:stretch>
                  <a:fillRect/>
                </a:stretch>
              </p:blipFill>
              <p:spPr>
                <a:xfrm>
                  <a:off x="22796670" y="2179830"/>
                  <a:ext cx="238320" cy="455400"/>
                </a:xfrm>
                <a:prstGeom prst="rect">
                  <a:avLst/>
                </a:prstGeom>
              </p:spPr>
            </p:pic>
          </mc:Fallback>
        </mc:AlternateContent>
      </p:grpSp>
      <p:sp>
        <p:nvSpPr>
          <p:cNvPr id="12" name="TextBox 11">
            <a:extLst>
              <a:ext uri="{FF2B5EF4-FFF2-40B4-BE49-F238E27FC236}">
                <a16:creationId xmlns:a16="http://schemas.microsoft.com/office/drawing/2014/main" id="{F9EDF1E0-F0B7-FF48-B488-7D6A119A1148}"/>
              </a:ext>
            </a:extLst>
          </p:cNvPr>
          <p:cNvSpPr txBox="1"/>
          <p:nvPr/>
        </p:nvSpPr>
        <p:spPr>
          <a:xfrm>
            <a:off x="18678321" y="1170003"/>
            <a:ext cx="4350549"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A long derivation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18">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2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218">
                                            <p:txEl>
                                              <p:pRg st="0" end="0"/>
                                            </p:txEl>
                                          </p:spTgt>
                                        </p:tgtEl>
                                        <p:attrNameLst>
                                          <p:attrName>style.visibility</p:attrName>
                                        </p:attrNameLst>
                                      </p:cBhvr>
                                      <p:to>
                                        <p:strVal val="visible"/>
                                      </p:to>
                                    </p:set>
                                  </p:childTnLst>
                                </p:cTn>
                              </p:par>
                              <p:par>
                                <p:cTn id="14" presetID="1" presetClass="entr" presetSubtype="0" fill="hold" grpId="0" nodeType="withEffect">
                                  <p:stCondLst>
                                    <p:cond delay="0"/>
                                  </p:stCondLst>
                                  <p:iterate>
                                    <p:tmAbs val="0"/>
                                  </p:iterate>
                                  <p:childTnLst>
                                    <p:set>
                                      <p:cBhvr>
                                        <p:cTn id="15" fill="hold"/>
                                        <p:tgtEl>
                                          <p:spTgt spid="21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22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22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p:tmAbs val="0"/>
                                  </p:iterate>
                                  <p:childTnLst>
                                    <p:set>
                                      <p:cBhvr>
                                        <p:cTn id="27" fill="hold"/>
                                        <p:tgtEl>
                                          <p:spTgt spid="218">
                                            <p:txEl>
                                              <p:pRg st="2" end="2"/>
                                            </p:txEl>
                                          </p:spTgt>
                                        </p:tgtEl>
                                        <p:attrNameLst>
                                          <p:attrName>style.visibility</p:attrName>
                                        </p:attrNameLst>
                                      </p:cBhvr>
                                      <p:to>
                                        <p:strVal val="visible"/>
                                      </p:to>
                                    </p:set>
                                  </p:childTnLst>
                                </p:cTn>
                              </p:par>
                              <p:par>
                                <p:cTn id="28" presetID="1" presetClass="entr" presetSubtype="0" fill="hold" grpId="0" nodeType="withEffect">
                                  <p:stCondLst>
                                    <p:cond delay="0"/>
                                  </p:stCondLst>
                                  <p:iterate>
                                    <p:tmAbs val="0"/>
                                  </p:iterate>
                                  <p:childTnLst>
                                    <p:set>
                                      <p:cBhvr>
                                        <p:cTn id="29" fill="hold"/>
                                        <p:tgtEl>
                                          <p:spTgt spid="218">
                                            <p:txEl>
                                              <p:pRg st="3" end="3"/>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iterate>
                                    <p:tmAbs val="0"/>
                                  </p:iterate>
                                  <p:childTnLst>
                                    <p:set>
                                      <p:cBhvr>
                                        <p:cTn id="33" fill="hold"/>
                                        <p:tgtEl>
                                          <p:spTgt spid="22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iterate>
                                    <p:tmAbs val="0"/>
                                  </p:iterate>
                                  <p:childTnLst>
                                    <p:set>
                                      <p:cBhvr>
                                        <p:cTn id="37" fill="hold"/>
                                        <p:tgtEl>
                                          <p:spTgt spid="238"/>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iterate>
                                    <p:tmAbs val="0"/>
                                  </p:iterate>
                                  <p:childTnLst>
                                    <p:set>
                                      <p:cBhvr>
                                        <p:cTn id="40" fill="hold"/>
                                        <p:tgtEl>
                                          <p:spTgt spid="2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iterate>
                                    <p:tmAbs val="0"/>
                                  </p:iterate>
                                  <p:childTnLst>
                                    <p:set>
                                      <p:cBhvr>
                                        <p:cTn id="44" fill="hold"/>
                                        <p:tgtEl>
                                          <p:spTgt spid="2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iterate>
                                    <p:tmAbs val="0"/>
                                  </p:iterate>
                                  <p:childTnLst>
                                    <p:set>
                                      <p:cBhvr>
                                        <p:cTn id="48" fill="hold"/>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build="p" animBg="1" advAuto="0"/>
      <p:bldP spid="221" grpId="0" animBg="1" advAuto="0"/>
      <p:bldP spid="224" grpId="0" animBg="1" advAuto="0"/>
      <p:bldP spid="225" grpId="0" animBg="1" advAuto="0"/>
      <p:bldP spid="226" grpId="0" animBg="1" advAuto="0"/>
      <p:bldP spid="229" grpId="0" animBg="1" advAuto="0"/>
      <p:bldP spid="232" grpId="0" animBg="1" advAuto="0"/>
      <p:bldP spid="235" grpId="0" animBg="1" advAuto="0"/>
      <p:bldP spid="238"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kNN (Nearest Neighbors)"/>
          <p:cNvSpPr txBox="1">
            <a:spLocks noGrp="1"/>
          </p:cNvSpPr>
          <p:nvPr>
            <p:ph type="title"/>
          </p:nvPr>
        </p:nvSpPr>
        <p:spPr>
          <a:xfrm>
            <a:off x="4387453" y="357187"/>
            <a:ext cx="15609094" cy="1639781"/>
          </a:xfrm>
          <a:prstGeom prst="rect">
            <a:avLst/>
          </a:prstGeom>
        </p:spPr>
        <p:txBody>
          <a:bodyPr/>
          <a:lstStyle/>
          <a:p>
            <a:r>
              <a:rPr dirty="0" err="1"/>
              <a:t>kNN</a:t>
            </a:r>
            <a:r>
              <a:rPr dirty="0"/>
              <a:t> (Nearest Neighbors)</a:t>
            </a:r>
          </a:p>
        </p:txBody>
      </p:sp>
      <mc:AlternateContent xmlns:mc="http://schemas.openxmlformats.org/markup-compatibility/2006" xmlns:a14="http://schemas.microsoft.com/office/drawing/2010/main">
        <mc:Choice Requires="a14">
          <p:sp>
            <p:nvSpPr>
              <p:cNvPr id="241" name="Requires distance / similarity metric…"/>
              <p:cNvSpPr txBox="1">
                <a:spLocks noGrp="1"/>
              </p:cNvSpPr>
              <p:nvPr>
                <p:ph type="body" idx="1"/>
              </p:nvPr>
            </p:nvSpPr>
            <p:spPr>
              <a:xfrm>
                <a:off x="1208247" y="2614298"/>
                <a:ext cx="14767990" cy="9841434"/>
              </a:xfrm>
              <a:prstGeom prst="rect">
                <a:avLst/>
              </a:prstGeom>
            </p:spPr>
            <p:txBody>
              <a:bodyPr/>
              <a:lstStyle/>
              <a:p>
                <a:pPr marL="574516" indent="-574516" defTabSz="772239">
                  <a:spcBef>
                    <a:spcPts val="4700"/>
                  </a:spcBef>
                  <a:defRPr sz="4136"/>
                </a:pPr>
                <a:r>
                  <a:rPr dirty="0"/>
                  <a:t>Requires distance / similarity metric</a:t>
                </a:r>
              </a:p>
              <a:p>
                <a:pPr marL="574516" indent="-574516" defTabSz="772239">
                  <a:spcBef>
                    <a:spcPts val="4700"/>
                  </a:spcBef>
                  <a:defRPr sz="4136"/>
                </a:pPr>
                <a:r>
                  <a:rPr dirty="0"/>
                  <a:t>Find </a:t>
                </a:r>
                <a14:m>
                  <m:oMath xmlns:m="http://schemas.openxmlformats.org/officeDocument/2006/math">
                    <m:r>
                      <a:rPr sz="4950" i="1">
                        <a:solidFill>
                          <a:srgbClr val="000000"/>
                        </a:solidFill>
                        <a:latin typeface="Cambria Math" panose="02040503050406030204" pitchFamily="18" charset="0"/>
                      </a:rPr>
                      <m:t>𝑘</m:t>
                    </m:r>
                  </m:oMath>
                </a14:m>
                <a:r>
                  <a:rPr dirty="0"/>
                  <a:t> nearest neighbors and take majority vote as label</a:t>
                </a:r>
              </a:p>
              <a:p>
                <a:pPr marL="574516" indent="-574516" defTabSz="772239">
                  <a:spcBef>
                    <a:spcPts val="4700"/>
                  </a:spcBef>
                  <a:defRPr sz="4136"/>
                </a:pPr>
                <a:r>
                  <a:rPr dirty="0"/>
                  <a:t>Non-linear model - very jagged decision boundaries</a:t>
                </a:r>
              </a:p>
              <a:p>
                <a:pPr marL="574516" indent="-574516" defTabSz="772239">
                  <a:spcBef>
                    <a:spcPts val="4700"/>
                  </a:spcBef>
                  <a:defRPr sz="4136"/>
                </a:pPr>
                <a:r>
                  <a:rPr dirty="0"/>
                  <a:t>Nothing to do during training</a:t>
                </a:r>
              </a:p>
              <a:p>
                <a:pPr marL="992346" lvl="1" indent="-574516" defTabSz="772239">
                  <a:spcBef>
                    <a:spcPts val="1800"/>
                  </a:spcBef>
                  <a:defRPr sz="4136"/>
                </a:pPr>
                <a:r>
                  <a:rPr dirty="0"/>
                  <a:t>Need to keep all training data for inference</a:t>
                </a:r>
              </a:p>
              <a:p>
                <a:pPr marL="574516" indent="-574516" defTabSz="772239">
                  <a:spcBef>
                    <a:spcPts val="4700"/>
                  </a:spcBef>
                  <a:defRPr sz="4136"/>
                </a:pPr>
                <a:r>
                  <a:rPr dirty="0"/>
                  <a:t>Can be expensive (memory + runtime) at inference time</a:t>
                </a:r>
              </a:p>
              <a:p>
                <a:pPr marL="992346" lvl="1" indent="-574516" defTabSz="772239">
                  <a:spcBef>
                    <a:spcPts val="1800"/>
                  </a:spcBef>
                  <a:defRPr sz="4136"/>
                </a:pPr>
                <a:r>
                  <a:rPr dirty="0"/>
                  <a:t>Use </a:t>
                </a:r>
                <a:r>
                  <a:rPr lang="en-US" dirty="0"/>
                  <a:t>approximate</a:t>
                </a:r>
                <a:r>
                  <a:rPr dirty="0"/>
                  <a:t> nearest neighbor (ANN) algorithms to speed up search for nearest neighbors in high dimensions  </a:t>
                </a:r>
              </a:p>
            </p:txBody>
          </p:sp>
        </mc:Choice>
        <mc:Fallback xmlns="">
          <p:sp>
            <p:nvSpPr>
              <p:cNvPr id="241" name="Requires distance / similarity metric…"/>
              <p:cNvSpPr txBox="1">
                <a:spLocks noGrp="1" noRot="1" noChangeAspect="1" noMove="1" noResize="1" noEditPoints="1" noAdjustHandles="1" noChangeArrowheads="1" noChangeShapeType="1" noTextEdit="1"/>
              </p:cNvSpPr>
              <p:nvPr>
                <p:ph type="body" idx="1"/>
              </p:nvPr>
            </p:nvSpPr>
            <p:spPr>
              <a:xfrm>
                <a:off x="1208247" y="2614298"/>
                <a:ext cx="14767990" cy="9841434"/>
              </a:xfrm>
              <a:prstGeom prst="rect">
                <a:avLst/>
              </a:prstGeom>
              <a:blipFill>
                <a:blip r:embed="rId2"/>
                <a:stretch>
                  <a:fillRect l="-2394" r="-2683"/>
                </a:stretch>
              </a:blipFill>
            </p:spPr>
            <p:txBody>
              <a:bodyPr/>
              <a:lstStyle/>
              <a:p>
                <a:r>
                  <a:rPr lang="en-US">
                    <a:noFill/>
                  </a:rPr>
                  <a:t> </a:t>
                </a:r>
              </a:p>
            </p:txBody>
          </p:sp>
        </mc:Fallback>
      </mc:AlternateContent>
      <p:sp>
        <p:nvSpPr>
          <p:cNvPr id="242"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pic>
        <p:nvPicPr>
          <p:cNvPr id="243" name="Image" descr="Image"/>
          <p:cNvPicPr>
            <a:picLocks noChangeAspect="1"/>
          </p:cNvPicPr>
          <p:nvPr/>
        </p:nvPicPr>
        <p:blipFill>
          <a:blip r:embed="rId3"/>
          <a:stretch>
            <a:fillRect/>
          </a:stretch>
        </p:blipFill>
        <p:spPr>
          <a:xfrm>
            <a:off x="17367254" y="2371595"/>
            <a:ext cx="5930658" cy="3448906"/>
          </a:xfrm>
          <a:prstGeom prst="rect">
            <a:avLst/>
          </a:prstGeom>
          <a:ln w="12700">
            <a:miter lim="400000"/>
          </a:ln>
        </p:spPr>
      </p:pic>
      <p:grpSp>
        <p:nvGrpSpPr>
          <p:cNvPr id="246" name="Group"/>
          <p:cNvGrpSpPr/>
          <p:nvPr/>
        </p:nvGrpSpPr>
        <p:grpSpPr>
          <a:xfrm>
            <a:off x="16216470" y="6195127"/>
            <a:ext cx="7620001" cy="7404720"/>
            <a:chOff x="0" y="0"/>
            <a:chExt cx="7620000" cy="7404718"/>
          </a:xfrm>
        </p:grpSpPr>
        <p:pic>
          <p:nvPicPr>
            <p:cNvPr id="244" name="Image" descr="Image"/>
            <p:cNvPicPr>
              <a:picLocks noChangeAspect="1"/>
            </p:cNvPicPr>
            <p:nvPr/>
          </p:nvPicPr>
          <p:blipFill>
            <a:blip r:embed="rId4"/>
            <a:stretch>
              <a:fillRect/>
            </a:stretch>
          </p:blipFill>
          <p:spPr>
            <a:xfrm>
              <a:off x="0" y="0"/>
              <a:ext cx="7620000" cy="6273800"/>
            </a:xfrm>
            <a:prstGeom prst="rect">
              <a:avLst/>
            </a:prstGeom>
            <a:ln w="12700" cap="flat">
              <a:noFill/>
              <a:miter lim="400000"/>
            </a:ln>
            <a:effectLst/>
          </p:spPr>
        </p:pic>
        <p:sp>
          <p:nvSpPr>
            <p:cNvPr id="245" name="Image Credits: Justin Johnson"/>
            <p:cNvSpPr txBox="1"/>
            <p:nvPr/>
          </p:nvSpPr>
          <p:spPr>
            <a:xfrm>
              <a:off x="1458636" y="6326810"/>
              <a:ext cx="6083175" cy="10779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400">
                  <a:latin typeface="Georgia"/>
                  <a:ea typeface="Georgia"/>
                  <a:cs typeface="Georgia"/>
                  <a:sym typeface="Georgia"/>
                </a:defRPr>
              </a:lvl1pPr>
            </a:lstStyle>
            <a:p>
              <a:r>
                <a:t>Image Credits: Justin Johnson</a:t>
              </a:r>
            </a:p>
          </p:txBody>
        </p:sp>
      </p:grpSp>
      <p:grpSp>
        <p:nvGrpSpPr>
          <p:cNvPr id="6" name="Group 5">
            <a:extLst>
              <a:ext uri="{FF2B5EF4-FFF2-40B4-BE49-F238E27FC236}">
                <a16:creationId xmlns:a16="http://schemas.microsoft.com/office/drawing/2014/main" id="{BC56CDC9-860E-D901-56C3-7088E72FE476}"/>
              </a:ext>
            </a:extLst>
          </p:cNvPr>
          <p:cNvGrpSpPr/>
          <p:nvPr/>
        </p:nvGrpSpPr>
        <p:grpSpPr>
          <a:xfrm>
            <a:off x="16618710" y="10629030"/>
            <a:ext cx="2679120" cy="2205000"/>
            <a:chOff x="16618710" y="10629030"/>
            <a:chExt cx="2679120" cy="2205000"/>
          </a:xfrm>
        </p:grpSpPr>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C261669-18AB-D0AC-72D4-3AC0E140D24E}"/>
                    </a:ext>
                  </a:extLst>
                </p14:cNvPr>
                <p14:cNvContentPartPr/>
                <p14:nvPr/>
              </p14:nvContentPartPr>
              <p14:xfrm>
                <a:off x="16618710" y="11639550"/>
                <a:ext cx="888480" cy="1129680"/>
              </p14:xfrm>
            </p:contentPart>
          </mc:Choice>
          <mc:Fallback xmlns="">
            <p:pic>
              <p:nvPicPr>
                <p:cNvPr id="2" name="Ink 1">
                  <a:extLst>
                    <a:ext uri="{FF2B5EF4-FFF2-40B4-BE49-F238E27FC236}">
                      <a16:creationId xmlns:a16="http://schemas.microsoft.com/office/drawing/2014/main" id="{0C261669-18AB-D0AC-72D4-3AC0E140D24E}"/>
                    </a:ext>
                  </a:extLst>
                </p:cNvPr>
                <p:cNvPicPr/>
                <p:nvPr/>
              </p:nvPicPr>
              <p:blipFill>
                <a:blip r:embed="rId6"/>
                <a:stretch>
                  <a:fillRect/>
                </a:stretch>
              </p:blipFill>
              <p:spPr>
                <a:xfrm>
                  <a:off x="16612590" y="11633430"/>
                  <a:ext cx="900720" cy="1141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9F3D912A-928E-D485-D88D-C48449D3FA09}"/>
                    </a:ext>
                  </a:extLst>
                </p14:cNvPr>
                <p14:cNvContentPartPr/>
                <p14:nvPr/>
              </p14:nvContentPartPr>
              <p14:xfrm>
                <a:off x="17399910" y="11886870"/>
                <a:ext cx="1897920" cy="947160"/>
              </p14:xfrm>
            </p:contentPart>
          </mc:Choice>
          <mc:Fallback xmlns="">
            <p:pic>
              <p:nvPicPr>
                <p:cNvPr id="3" name="Ink 2">
                  <a:extLst>
                    <a:ext uri="{FF2B5EF4-FFF2-40B4-BE49-F238E27FC236}">
                      <a16:creationId xmlns:a16="http://schemas.microsoft.com/office/drawing/2014/main" id="{9F3D912A-928E-D485-D88D-C48449D3FA09}"/>
                    </a:ext>
                  </a:extLst>
                </p:cNvPr>
                <p:cNvPicPr/>
                <p:nvPr/>
              </p:nvPicPr>
              <p:blipFill>
                <a:blip r:embed="rId8"/>
                <a:stretch>
                  <a:fillRect/>
                </a:stretch>
              </p:blipFill>
              <p:spPr>
                <a:xfrm>
                  <a:off x="17393790" y="11880750"/>
                  <a:ext cx="1910160" cy="959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DCF9A8E7-3F41-F8D9-14FF-6C07EAEB1636}"/>
                    </a:ext>
                  </a:extLst>
                </p14:cNvPr>
                <p14:cNvContentPartPr/>
                <p14:nvPr/>
              </p14:nvContentPartPr>
              <p14:xfrm>
                <a:off x="17190390" y="10629030"/>
                <a:ext cx="2031480" cy="1953000"/>
              </p14:xfrm>
            </p:contentPart>
          </mc:Choice>
          <mc:Fallback xmlns="">
            <p:pic>
              <p:nvPicPr>
                <p:cNvPr id="5" name="Ink 4">
                  <a:extLst>
                    <a:ext uri="{FF2B5EF4-FFF2-40B4-BE49-F238E27FC236}">
                      <a16:creationId xmlns:a16="http://schemas.microsoft.com/office/drawing/2014/main" id="{DCF9A8E7-3F41-F8D9-14FF-6C07EAEB1636}"/>
                    </a:ext>
                  </a:extLst>
                </p:cNvPr>
                <p:cNvPicPr/>
                <p:nvPr/>
              </p:nvPicPr>
              <p:blipFill>
                <a:blip r:embed="rId10"/>
                <a:stretch>
                  <a:fillRect/>
                </a:stretch>
              </p:blipFill>
              <p:spPr>
                <a:xfrm>
                  <a:off x="17184270" y="10622910"/>
                  <a:ext cx="2043720" cy="1965240"/>
                </a:xfrm>
                <a:prstGeom prst="rect">
                  <a:avLst/>
                </a:prstGeom>
              </p:spPr>
            </p:pic>
          </mc:Fallback>
        </mc:AlternateContent>
      </p:grpSp>
      <p:sp>
        <p:nvSpPr>
          <p:cNvPr id="7" name="TextBox 6">
            <a:extLst>
              <a:ext uri="{FF2B5EF4-FFF2-40B4-BE49-F238E27FC236}">
                <a16:creationId xmlns:a16="http://schemas.microsoft.com/office/drawing/2014/main" id="{495C9494-54D6-BDB0-2A71-7B0A23DBB7EA}"/>
              </a:ext>
            </a:extLst>
          </p:cNvPr>
          <p:cNvSpPr txBox="1"/>
          <p:nvPr/>
        </p:nvSpPr>
        <p:spPr>
          <a:xfrm>
            <a:off x="13961469" y="12701961"/>
            <a:ext cx="3438441"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From test set</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nvGrpSpPr>
          <p:cNvPr id="12" name="Group 11">
            <a:extLst>
              <a:ext uri="{FF2B5EF4-FFF2-40B4-BE49-F238E27FC236}">
                <a16:creationId xmlns:a16="http://schemas.microsoft.com/office/drawing/2014/main" id="{256DC025-2FA5-2292-ABAF-4B370E91E01C}"/>
              </a:ext>
            </a:extLst>
          </p:cNvPr>
          <p:cNvGrpSpPr/>
          <p:nvPr/>
        </p:nvGrpSpPr>
        <p:grpSpPr>
          <a:xfrm>
            <a:off x="16039110" y="7791420"/>
            <a:ext cx="1182240" cy="1486440"/>
            <a:chOff x="16039110" y="7791420"/>
            <a:chExt cx="1182240" cy="1486440"/>
          </a:xfrm>
        </p:grpSpPr>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3DDB31A6-F8AA-23CF-8683-61FAE900813B}"/>
                    </a:ext>
                  </a:extLst>
                </p14:cNvPr>
                <p14:cNvContentPartPr/>
                <p14:nvPr/>
              </p14:nvContentPartPr>
              <p14:xfrm>
                <a:off x="16097430" y="7913460"/>
                <a:ext cx="1123920" cy="1364400"/>
              </p14:xfrm>
            </p:contentPart>
          </mc:Choice>
          <mc:Fallback xmlns="">
            <p:pic>
              <p:nvPicPr>
                <p:cNvPr id="10" name="Ink 9">
                  <a:extLst>
                    <a:ext uri="{FF2B5EF4-FFF2-40B4-BE49-F238E27FC236}">
                      <a16:creationId xmlns:a16="http://schemas.microsoft.com/office/drawing/2014/main" id="{3DDB31A6-F8AA-23CF-8683-61FAE900813B}"/>
                    </a:ext>
                  </a:extLst>
                </p:cNvPr>
                <p:cNvPicPr/>
                <p:nvPr/>
              </p:nvPicPr>
              <p:blipFill>
                <a:blip r:embed="rId12"/>
                <a:stretch>
                  <a:fillRect/>
                </a:stretch>
              </p:blipFill>
              <p:spPr>
                <a:xfrm>
                  <a:off x="16091310" y="7907340"/>
                  <a:ext cx="1136160" cy="1376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B1A0D92E-D417-F2B4-202C-6C4A0B021BBF}"/>
                    </a:ext>
                  </a:extLst>
                </p14:cNvPr>
                <p14:cNvContentPartPr/>
                <p14:nvPr/>
              </p14:nvContentPartPr>
              <p14:xfrm>
                <a:off x="16039110" y="7791420"/>
                <a:ext cx="306000" cy="446760"/>
              </p14:xfrm>
            </p:contentPart>
          </mc:Choice>
          <mc:Fallback xmlns="">
            <p:pic>
              <p:nvPicPr>
                <p:cNvPr id="11" name="Ink 10">
                  <a:extLst>
                    <a:ext uri="{FF2B5EF4-FFF2-40B4-BE49-F238E27FC236}">
                      <a16:creationId xmlns:a16="http://schemas.microsoft.com/office/drawing/2014/main" id="{B1A0D92E-D417-F2B4-202C-6C4A0B021BBF}"/>
                    </a:ext>
                  </a:extLst>
                </p:cNvPr>
                <p:cNvPicPr/>
                <p:nvPr/>
              </p:nvPicPr>
              <p:blipFill>
                <a:blip r:embed="rId14"/>
                <a:stretch>
                  <a:fillRect/>
                </a:stretch>
              </p:blipFill>
              <p:spPr>
                <a:xfrm>
                  <a:off x="16032990" y="7785300"/>
                  <a:ext cx="318240" cy="459000"/>
                </a:xfrm>
                <a:prstGeom prst="rect">
                  <a:avLst/>
                </a:prstGeom>
              </p:spPr>
            </p:pic>
          </mc:Fallback>
        </mc:AlternateContent>
      </p:grpSp>
      <p:sp>
        <p:nvSpPr>
          <p:cNvPr id="13" name="TextBox 12">
            <a:extLst>
              <a:ext uri="{FF2B5EF4-FFF2-40B4-BE49-F238E27FC236}">
                <a16:creationId xmlns:a16="http://schemas.microsoft.com/office/drawing/2014/main" id="{F0B1771E-A815-DC2A-12B0-E1D688850E9D}"/>
              </a:ext>
            </a:extLst>
          </p:cNvPr>
          <p:cNvSpPr txBox="1"/>
          <p:nvPr/>
        </p:nvSpPr>
        <p:spPr>
          <a:xfrm>
            <a:off x="11473866" y="7380731"/>
            <a:ext cx="4445127"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Ground truth: red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41">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4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24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241">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241">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iterate>
                                    <p:tmAbs val="0"/>
                                  </p:iterate>
                                  <p:childTnLst>
                                    <p:set>
                                      <p:cBhvr>
                                        <p:cTn id="26" fill="hold"/>
                                        <p:tgtEl>
                                          <p:spTgt spid="24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241">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iterate>
                                    <p:tmAbs val="0"/>
                                  </p:iterate>
                                  <p:childTnLst>
                                    <p:set>
                                      <p:cBhvr>
                                        <p:cTn id="32" fill="hold"/>
                                        <p:tgtEl>
                                          <p:spTgt spid="24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build="p" animBg="1" advAuto="0"/>
      <p:bldP spid="246"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Types of supervised classifiers"/>
          <p:cNvSpPr txBox="1">
            <a:spLocks noGrp="1"/>
          </p:cNvSpPr>
          <p:nvPr>
            <p:ph type="title"/>
          </p:nvPr>
        </p:nvSpPr>
        <p:spPr>
          <a:xfrm>
            <a:off x="4387453" y="178593"/>
            <a:ext cx="15609094" cy="2736602"/>
          </a:xfrm>
          <a:prstGeom prst="rect">
            <a:avLst/>
          </a:prstGeom>
        </p:spPr>
        <p:txBody>
          <a:bodyPr/>
          <a:lstStyle/>
          <a:p>
            <a:r>
              <a:t>Types of supervised classifiers</a:t>
            </a:r>
          </a:p>
        </p:txBody>
      </p:sp>
      <p:pic>
        <p:nvPicPr>
          <p:cNvPr id="249" name="Image" descr="Image"/>
          <p:cNvPicPr>
            <a:picLocks noChangeAspect="1"/>
          </p:cNvPicPr>
          <p:nvPr/>
        </p:nvPicPr>
        <p:blipFill>
          <a:blip r:embed="rId2"/>
          <a:stretch>
            <a:fillRect/>
          </a:stretch>
        </p:blipFill>
        <p:spPr>
          <a:xfrm>
            <a:off x="1279065" y="2716243"/>
            <a:ext cx="4864450" cy="3988158"/>
          </a:xfrm>
          <a:prstGeom prst="rect">
            <a:avLst/>
          </a:prstGeom>
          <a:ln w="12700">
            <a:miter lim="400000"/>
          </a:ln>
        </p:spPr>
      </p:pic>
      <p:pic>
        <p:nvPicPr>
          <p:cNvPr id="250" name="Image" descr="Image"/>
          <p:cNvPicPr>
            <a:picLocks noChangeAspect="1"/>
          </p:cNvPicPr>
          <p:nvPr/>
        </p:nvPicPr>
        <p:blipFill>
          <a:blip r:embed="rId3"/>
          <a:srcRect t="5660"/>
          <a:stretch>
            <a:fillRect/>
          </a:stretch>
        </p:blipFill>
        <p:spPr>
          <a:xfrm>
            <a:off x="9575765" y="3256231"/>
            <a:ext cx="5357947" cy="3614067"/>
          </a:xfrm>
          <a:prstGeom prst="rect">
            <a:avLst/>
          </a:prstGeom>
          <a:ln w="12700">
            <a:miter lim="400000"/>
          </a:ln>
        </p:spPr>
      </p:pic>
      <p:pic>
        <p:nvPicPr>
          <p:cNvPr id="251" name="Image" descr="Image"/>
          <p:cNvPicPr>
            <a:picLocks noChangeAspect="1"/>
          </p:cNvPicPr>
          <p:nvPr/>
        </p:nvPicPr>
        <p:blipFill>
          <a:blip r:embed="rId4"/>
          <a:stretch>
            <a:fillRect/>
          </a:stretch>
        </p:blipFill>
        <p:spPr>
          <a:xfrm>
            <a:off x="1384064" y="8299476"/>
            <a:ext cx="4654452" cy="4530333"/>
          </a:xfrm>
          <a:prstGeom prst="rect">
            <a:avLst/>
          </a:prstGeom>
          <a:ln w="12700">
            <a:miter lim="400000"/>
          </a:ln>
        </p:spPr>
      </p:pic>
      <p:pic>
        <p:nvPicPr>
          <p:cNvPr id="252" name="Image" descr="Image"/>
          <p:cNvPicPr>
            <a:picLocks noChangeAspect="1"/>
          </p:cNvPicPr>
          <p:nvPr/>
        </p:nvPicPr>
        <p:blipFill>
          <a:blip r:embed="rId5"/>
          <a:stretch>
            <a:fillRect/>
          </a:stretch>
        </p:blipFill>
        <p:spPr>
          <a:xfrm>
            <a:off x="9797138" y="8486285"/>
            <a:ext cx="5930658" cy="3448906"/>
          </a:xfrm>
          <a:prstGeom prst="rect">
            <a:avLst/>
          </a:prstGeom>
          <a:ln w="12700">
            <a:miter lim="400000"/>
          </a:ln>
        </p:spPr>
      </p:pic>
      <p:sp>
        <p:nvSpPr>
          <p:cNvPr id="253" name="Naive Bayes"/>
          <p:cNvSpPr txBox="1"/>
          <p:nvPr/>
        </p:nvSpPr>
        <p:spPr>
          <a:xfrm>
            <a:off x="2081436" y="6941221"/>
            <a:ext cx="3259710"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Naive Bayes</a:t>
            </a:r>
          </a:p>
        </p:txBody>
      </p:sp>
      <p:sp>
        <p:nvSpPr>
          <p:cNvPr id="254" name="Logistic regression"/>
          <p:cNvSpPr txBox="1"/>
          <p:nvPr/>
        </p:nvSpPr>
        <p:spPr>
          <a:xfrm>
            <a:off x="9827689" y="7119815"/>
            <a:ext cx="4853966"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Logistic regression</a:t>
            </a:r>
          </a:p>
        </p:txBody>
      </p:sp>
      <p:sp>
        <p:nvSpPr>
          <p:cNvPr id="255" name="Support vector machines"/>
          <p:cNvSpPr txBox="1"/>
          <p:nvPr/>
        </p:nvSpPr>
        <p:spPr>
          <a:xfrm>
            <a:off x="707525" y="12678311"/>
            <a:ext cx="6448782"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Support vector machines</a:t>
            </a:r>
          </a:p>
        </p:txBody>
      </p:sp>
      <p:sp>
        <p:nvSpPr>
          <p:cNvPr id="256" name="k-nearest neighbors"/>
          <p:cNvSpPr txBox="1"/>
          <p:nvPr/>
        </p:nvSpPr>
        <p:spPr>
          <a:xfrm>
            <a:off x="10388456" y="12514031"/>
            <a:ext cx="5144542"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k-nearest neighbors</a:t>
            </a:r>
          </a:p>
        </p:txBody>
      </p:sp>
      <p:sp>
        <p:nvSpPr>
          <p:cNvPr id="257" name="Slide Number"/>
          <p:cNvSpPr txBox="1">
            <a:spLocks noGrp="1"/>
          </p:cNvSpPr>
          <p:nvPr>
            <p:ph type="sldNum" sz="quarter" idx="2"/>
          </p:nvPr>
        </p:nvSpPr>
        <p:spPr>
          <a:xfrm>
            <a:off x="8049621" y="13101284"/>
            <a:ext cx="310922"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pic>
        <p:nvPicPr>
          <p:cNvPr id="258" name="pasted-movie.png" descr="pasted-movie.png"/>
          <p:cNvPicPr>
            <a:picLocks noChangeAspect="1"/>
          </p:cNvPicPr>
          <p:nvPr/>
        </p:nvPicPr>
        <p:blipFill>
          <a:blip r:embed="rId6"/>
          <a:stretch>
            <a:fillRect/>
          </a:stretch>
        </p:blipFill>
        <p:spPr>
          <a:xfrm>
            <a:off x="16847708" y="3634655"/>
            <a:ext cx="6975477" cy="8388012"/>
          </a:xfrm>
          <a:prstGeom prst="rect">
            <a:avLst/>
          </a:prstGeom>
          <a:ln w="12700">
            <a:miter lim="400000"/>
          </a:ln>
        </p:spPr>
      </p:pic>
      <p:sp>
        <p:nvSpPr>
          <p:cNvPr id="259" name="Neural networks"/>
          <p:cNvSpPr txBox="1"/>
          <p:nvPr/>
        </p:nvSpPr>
        <p:spPr>
          <a:xfrm>
            <a:off x="18224465" y="12020141"/>
            <a:ext cx="4221964"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Neural networks</a:t>
            </a:r>
          </a:p>
        </p:txBody>
      </p:sp>
      <p:sp>
        <p:nvSpPr>
          <p:cNvPr id="260" name="Rounded Rectangle"/>
          <p:cNvSpPr/>
          <p:nvPr/>
        </p:nvSpPr>
        <p:spPr>
          <a:xfrm>
            <a:off x="16531142" y="3170696"/>
            <a:ext cx="7608610" cy="10069753"/>
          </a:xfrm>
          <a:prstGeom prst="roundRect">
            <a:avLst>
              <a:gd name="adj" fmla="val 3038"/>
            </a:avLst>
          </a:prstGeom>
          <a:ln w="76200">
            <a:solidFill>
              <a:schemeClr val="accent4">
                <a:hueOff val="-1081314"/>
                <a:satOff val="4338"/>
                <a:lumOff val="-8931"/>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Neural networks for NLP"/>
          <p:cNvSpPr txBox="1">
            <a:spLocks noGrp="1"/>
          </p:cNvSpPr>
          <p:nvPr>
            <p:ph type="title"/>
          </p:nvPr>
        </p:nvSpPr>
        <p:spPr>
          <a:xfrm>
            <a:off x="4387453" y="357187"/>
            <a:ext cx="15609094" cy="1518121"/>
          </a:xfrm>
          <a:prstGeom prst="rect">
            <a:avLst/>
          </a:prstGeom>
        </p:spPr>
        <p:txBody>
          <a:bodyPr/>
          <a:lstStyle/>
          <a:p>
            <a:r>
              <a:t>Neural networks for NLP</a:t>
            </a:r>
          </a:p>
        </p:txBody>
      </p:sp>
      <p:sp>
        <p:nvSpPr>
          <p:cNvPr id="263" name="Feed-forward NNs"/>
          <p:cNvSpPr txBox="1"/>
          <p:nvPr/>
        </p:nvSpPr>
        <p:spPr>
          <a:xfrm>
            <a:off x="3572383" y="2512688"/>
            <a:ext cx="3578389" cy="8426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06516">
              <a:spcBef>
                <a:spcPts val="1200"/>
              </a:spcBef>
              <a:defRPr sz="3268">
                <a:latin typeface="Georgia"/>
                <a:ea typeface="Georgia"/>
                <a:cs typeface="Georgia"/>
                <a:sym typeface="Georgia"/>
              </a:defRPr>
            </a:lvl1pPr>
          </a:lstStyle>
          <a:p>
            <a:r>
              <a:t>Feed-forward NNs</a:t>
            </a:r>
          </a:p>
        </p:txBody>
      </p:sp>
      <p:pic>
        <p:nvPicPr>
          <p:cNvPr id="264" name="Image" descr="Image"/>
          <p:cNvPicPr>
            <a:picLocks noChangeAspect="1"/>
          </p:cNvPicPr>
          <p:nvPr/>
        </p:nvPicPr>
        <p:blipFill>
          <a:blip r:embed="rId2"/>
          <a:stretch>
            <a:fillRect/>
          </a:stretch>
        </p:blipFill>
        <p:spPr>
          <a:xfrm>
            <a:off x="10527506" y="3555610"/>
            <a:ext cx="6256374" cy="2883666"/>
          </a:xfrm>
          <a:prstGeom prst="rect">
            <a:avLst/>
          </a:prstGeom>
          <a:ln w="12700">
            <a:miter lim="400000"/>
          </a:ln>
        </p:spPr>
      </p:pic>
      <p:sp>
        <p:nvSpPr>
          <p:cNvPr id="265" name="Recurrent NNs"/>
          <p:cNvSpPr txBox="1"/>
          <p:nvPr/>
        </p:nvSpPr>
        <p:spPr>
          <a:xfrm>
            <a:off x="11760217" y="2348360"/>
            <a:ext cx="3790952" cy="1021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Recurrent NNs</a:t>
            </a:r>
          </a:p>
        </p:txBody>
      </p:sp>
      <p:sp>
        <p:nvSpPr>
          <p:cNvPr id="266" name="Convolutional NNs"/>
          <p:cNvSpPr txBox="1"/>
          <p:nvPr/>
        </p:nvSpPr>
        <p:spPr>
          <a:xfrm>
            <a:off x="3573071" y="7710711"/>
            <a:ext cx="3790953" cy="1021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31162">
              <a:spcBef>
                <a:spcPts val="1200"/>
              </a:spcBef>
              <a:defRPr sz="3382">
                <a:latin typeface="Georgia"/>
                <a:ea typeface="Georgia"/>
                <a:cs typeface="Georgia"/>
                <a:sym typeface="Georgia"/>
              </a:defRPr>
            </a:lvl1pPr>
          </a:lstStyle>
          <a:p>
            <a:r>
              <a:t>Convolutional NNs</a:t>
            </a:r>
          </a:p>
        </p:txBody>
      </p:sp>
      <p:pic>
        <p:nvPicPr>
          <p:cNvPr id="267" name="Image" descr="Image"/>
          <p:cNvPicPr>
            <a:picLocks noChangeAspect="1"/>
          </p:cNvPicPr>
          <p:nvPr/>
        </p:nvPicPr>
        <p:blipFill>
          <a:blip r:embed="rId3"/>
          <a:stretch>
            <a:fillRect/>
          </a:stretch>
        </p:blipFill>
        <p:spPr>
          <a:xfrm>
            <a:off x="10651428" y="7036353"/>
            <a:ext cx="6832747" cy="6276085"/>
          </a:xfrm>
          <a:prstGeom prst="rect">
            <a:avLst/>
          </a:prstGeom>
          <a:ln w="12700">
            <a:miter lim="400000"/>
          </a:ln>
        </p:spPr>
      </p:pic>
      <p:sp>
        <p:nvSpPr>
          <p:cNvPr id="268" name="Transformer"/>
          <p:cNvSpPr txBox="1"/>
          <p:nvPr/>
        </p:nvSpPr>
        <p:spPr>
          <a:xfrm>
            <a:off x="11150179" y="7710711"/>
            <a:ext cx="3790953" cy="1021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Transformer</a:t>
            </a:r>
          </a:p>
        </p:txBody>
      </p:sp>
      <p:pic>
        <p:nvPicPr>
          <p:cNvPr id="269" name="Image" descr="Image"/>
          <p:cNvPicPr>
            <a:picLocks noChangeAspect="1"/>
          </p:cNvPicPr>
          <p:nvPr/>
        </p:nvPicPr>
        <p:blipFill>
          <a:blip r:embed="rId4"/>
          <a:stretch>
            <a:fillRect/>
          </a:stretch>
        </p:blipFill>
        <p:spPr>
          <a:xfrm>
            <a:off x="2828455" y="3524151"/>
            <a:ext cx="5965305" cy="3589294"/>
          </a:xfrm>
          <a:prstGeom prst="rect">
            <a:avLst/>
          </a:prstGeom>
          <a:ln w="12700">
            <a:miter lim="400000"/>
          </a:ln>
        </p:spPr>
      </p:pic>
      <p:sp>
        <p:nvSpPr>
          <p:cNvPr id="270" name="Always coupled with word embeddings…"/>
          <p:cNvSpPr txBox="1"/>
          <p:nvPr/>
        </p:nvSpPr>
        <p:spPr>
          <a:xfrm>
            <a:off x="1487288" y="12417819"/>
            <a:ext cx="7962519" cy="1077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39378">
              <a:spcBef>
                <a:spcPts val="1200"/>
              </a:spcBef>
              <a:defRPr sz="3420">
                <a:solidFill>
                  <a:srgbClr val="941100"/>
                </a:solidFill>
                <a:latin typeface="Georgia"/>
                <a:ea typeface="Georgia"/>
                <a:cs typeface="Georgia"/>
                <a:sym typeface="Georgia"/>
              </a:defRPr>
            </a:lvl1pPr>
          </a:lstStyle>
          <a:p>
            <a:r>
              <a:t>Always coupled with word embeddings…</a:t>
            </a:r>
          </a:p>
        </p:txBody>
      </p:sp>
      <p:pic>
        <p:nvPicPr>
          <p:cNvPr id="271" name="Image" descr="Image"/>
          <p:cNvPicPr>
            <a:picLocks noChangeAspect="1"/>
          </p:cNvPicPr>
          <p:nvPr/>
        </p:nvPicPr>
        <p:blipFill>
          <a:blip r:embed="rId5"/>
          <a:stretch>
            <a:fillRect/>
          </a:stretch>
        </p:blipFill>
        <p:spPr>
          <a:xfrm>
            <a:off x="1599709" y="8999169"/>
            <a:ext cx="8535219" cy="3151999"/>
          </a:xfrm>
          <a:prstGeom prst="rect">
            <a:avLst/>
          </a:prstGeom>
          <a:ln w="12700">
            <a:miter lim="400000"/>
          </a:ln>
        </p:spPr>
      </p:pic>
      <p:sp>
        <p:nvSpPr>
          <p:cNvPr id="272"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pic>
        <p:nvPicPr>
          <p:cNvPr id="273" name="Image" descr="Image"/>
          <p:cNvPicPr>
            <a:picLocks noChangeAspect="1"/>
          </p:cNvPicPr>
          <p:nvPr/>
        </p:nvPicPr>
        <p:blipFill>
          <a:blip r:embed="rId6"/>
          <a:stretch>
            <a:fillRect/>
          </a:stretch>
        </p:blipFill>
        <p:spPr>
          <a:xfrm>
            <a:off x="17499600" y="9143910"/>
            <a:ext cx="6520002" cy="3380001"/>
          </a:xfrm>
          <a:prstGeom prst="rect">
            <a:avLst/>
          </a:prstGeom>
          <a:ln w="12700">
            <a:miter lim="400000"/>
          </a:ln>
        </p:spPr>
      </p:pic>
      <p:sp>
        <p:nvSpPr>
          <p:cNvPr id="274" name="Graph NNs"/>
          <p:cNvSpPr txBox="1"/>
          <p:nvPr/>
        </p:nvSpPr>
        <p:spPr>
          <a:xfrm>
            <a:off x="18512217" y="7710711"/>
            <a:ext cx="3790953" cy="1021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Graph NNs</a:t>
            </a:r>
          </a:p>
        </p:txBody>
      </p:sp>
      <p:sp>
        <p:nvSpPr>
          <p:cNvPr id="275" name="Recursive NNs"/>
          <p:cNvSpPr txBox="1"/>
          <p:nvPr/>
        </p:nvSpPr>
        <p:spPr>
          <a:xfrm>
            <a:off x="19305677" y="2266211"/>
            <a:ext cx="3790953" cy="1021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Recursive NNs</a:t>
            </a:r>
          </a:p>
        </p:txBody>
      </p:sp>
      <p:pic>
        <p:nvPicPr>
          <p:cNvPr id="276" name="Image" descr="Image"/>
          <p:cNvPicPr>
            <a:picLocks noChangeAspect="1"/>
          </p:cNvPicPr>
          <p:nvPr/>
        </p:nvPicPr>
        <p:blipFill>
          <a:blip r:embed="rId7"/>
          <a:stretch>
            <a:fillRect/>
          </a:stretch>
        </p:blipFill>
        <p:spPr>
          <a:xfrm>
            <a:off x="18917335" y="3166756"/>
            <a:ext cx="4642886" cy="3661373"/>
          </a:xfrm>
          <a:prstGeom prst="rect">
            <a:avLst/>
          </a:prstGeom>
          <a:ln w="12700">
            <a:miter lim="400000"/>
          </a:ln>
        </p:spPr>
      </p:pic>
      <p:sp>
        <p:nvSpPr>
          <p:cNvPr id="277" name="Rectangle"/>
          <p:cNvSpPr/>
          <p:nvPr/>
        </p:nvSpPr>
        <p:spPr>
          <a:xfrm>
            <a:off x="2301048" y="2669183"/>
            <a:ext cx="7020120" cy="4656519"/>
          </a:xfrm>
          <a:prstGeom prst="rect">
            <a:avLst/>
          </a:prstGeom>
          <a:ln w="50800">
            <a:solidFill>
              <a:schemeClr val="accent4">
                <a:hueOff val="-1081314"/>
                <a:satOff val="4338"/>
                <a:lumOff val="-8931"/>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Neural Networks"/>
          <p:cNvSpPr txBox="1">
            <a:spLocks noGrp="1"/>
          </p:cNvSpPr>
          <p:nvPr>
            <p:ph type="title"/>
          </p:nvPr>
        </p:nvSpPr>
        <p:spPr>
          <a:xfrm>
            <a:off x="4387453" y="357187"/>
            <a:ext cx="15609094" cy="2045964"/>
          </a:xfrm>
          <a:prstGeom prst="rect">
            <a:avLst/>
          </a:prstGeom>
        </p:spPr>
        <p:txBody>
          <a:bodyPr/>
          <a:lstStyle/>
          <a:p>
            <a:r>
              <a:t>Neural Networks</a:t>
            </a:r>
          </a:p>
        </p:txBody>
      </p:sp>
      <p:sp>
        <p:nvSpPr>
          <p:cNvPr id="280" name="Hookup neurons (computation units with non-linear activation functions) into networks…"/>
          <p:cNvSpPr txBox="1">
            <a:spLocks noGrp="1"/>
          </p:cNvSpPr>
          <p:nvPr>
            <p:ph type="body" sz="quarter" idx="1"/>
          </p:nvPr>
        </p:nvSpPr>
        <p:spPr>
          <a:xfrm>
            <a:off x="1588262" y="2451190"/>
            <a:ext cx="12531280" cy="3301797"/>
          </a:xfrm>
          <a:prstGeom prst="rect">
            <a:avLst/>
          </a:prstGeom>
        </p:spPr>
        <p:txBody>
          <a:bodyPr/>
          <a:lstStyle/>
          <a:p>
            <a:pPr marL="464502" indent="-464502" defTabSz="624363">
              <a:spcBef>
                <a:spcPts val="3000"/>
              </a:spcBef>
              <a:defRPr sz="3343"/>
            </a:pPr>
            <a:r>
              <a:t>Hookup neurons (computation units with non-linear activation functions) into networks</a:t>
            </a:r>
          </a:p>
          <a:p>
            <a:pPr marL="464502" indent="-464502" defTabSz="624363">
              <a:spcBef>
                <a:spcPts val="3000"/>
              </a:spcBef>
              <a:defRPr sz="3343"/>
            </a:pPr>
            <a:r>
              <a:t>Universal function approximations (for arbitrary width or depth)</a:t>
            </a:r>
          </a:p>
          <a:p>
            <a:pPr marL="464502" indent="-464502" defTabSz="624363">
              <a:spcBef>
                <a:spcPts val="3000"/>
              </a:spcBef>
              <a:defRPr sz="3343"/>
            </a:pPr>
            <a:r>
              <a:t>Mix-and-match different loss functions and optimizers</a:t>
            </a:r>
          </a:p>
        </p:txBody>
      </p:sp>
      <p:sp>
        <p:nvSpPr>
          <p:cNvPr id="28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pic>
        <p:nvPicPr>
          <p:cNvPr id="282" name="Screen Shot 2019-09-30 at 8.41.41 PM.png" descr="Screen Shot 2019-09-30 at 8.41.41 PM.png"/>
          <p:cNvPicPr>
            <a:picLocks noChangeAspect="1"/>
          </p:cNvPicPr>
          <p:nvPr/>
        </p:nvPicPr>
        <p:blipFill>
          <a:blip r:embed="rId2"/>
          <a:stretch>
            <a:fillRect/>
          </a:stretch>
        </p:blipFill>
        <p:spPr>
          <a:xfrm>
            <a:off x="4524757" y="5801026"/>
            <a:ext cx="6658289" cy="3649004"/>
          </a:xfrm>
          <a:prstGeom prst="rect">
            <a:avLst/>
          </a:prstGeom>
          <a:ln w="12700">
            <a:miter lim="400000"/>
          </a:ln>
        </p:spPr>
      </p:pic>
      <p:grpSp>
        <p:nvGrpSpPr>
          <p:cNvPr id="285" name="Group"/>
          <p:cNvGrpSpPr/>
          <p:nvPr/>
        </p:nvGrpSpPr>
        <p:grpSpPr>
          <a:xfrm>
            <a:off x="4683799" y="8746672"/>
            <a:ext cx="7749368" cy="5060044"/>
            <a:chOff x="0" y="0"/>
            <a:chExt cx="7749367" cy="5060043"/>
          </a:xfrm>
        </p:grpSpPr>
        <p:pic>
          <p:nvPicPr>
            <p:cNvPr id="283" name="Screen Shot 2019-09-30 at 8.43.37 PM.png" descr="Screen Shot 2019-09-30 at 8.43.37 PM.png"/>
            <p:cNvPicPr>
              <a:picLocks noChangeAspect="1"/>
            </p:cNvPicPr>
            <p:nvPr/>
          </p:nvPicPr>
          <p:blipFill>
            <a:blip r:embed="rId3"/>
            <a:stretch>
              <a:fillRect/>
            </a:stretch>
          </p:blipFill>
          <p:spPr>
            <a:xfrm>
              <a:off x="0" y="904583"/>
              <a:ext cx="7749368" cy="4155460"/>
            </a:xfrm>
            <a:prstGeom prst="rect">
              <a:avLst/>
            </a:prstGeom>
            <a:ln w="12700" cap="flat">
              <a:noFill/>
              <a:miter lim="400000"/>
            </a:ln>
            <a:effectLst/>
          </p:spPr>
        </p:pic>
        <p:sp>
          <p:nvSpPr>
            <p:cNvPr id="284" name="Line"/>
            <p:cNvSpPr/>
            <p:nvPr/>
          </p:nvSpPr>
          <p:spPr>
            <a:xfrm flipV="1">
              <a:off x="2625936" y="-1"/>
              <a:ext cx="713551" cy="1335111"/>
            </a:xfrm>
            <a:prstGeom prst="line">
              <a:avLst/>
            </a:prstGeom>
            <a:noFill/>
            <a:ln w="63500" cap="flat">
              <a:solidFill>
                <a:schemeClr val="accent1">
                  <a:lumOff val="-13575"/>
                </a:schemeClr>
              </a:solidFill>
              <a:prstDash val="solid"/>
              <a:miter lim="400000"/>
              <a:tailEnd type="arrow"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288" name="Group"/>
          <p:cNvGrpSpPr/>
          <p:nvPr/>
        </p:nvGrpSpPr>
        <p:grpSpPr>
          <a:xfrm>
            <a:off x="17128036" y="9391741"/>
            <a:ext cx="6698336" cy="4155461"/>
            <a:chOff x="0" y="0"/>
            <a:chExt cx="6698334" cy="4155459"/>
          </a:xfrm>
        </p:grpSpPr>
        <p:pic>
          <p:nvPicPr>
            <p:cNvPr id="286" name="Image" descr="Image"/>
            <p:cNvPicPr>
              <a:picLocks noChangeAspect="1"/>
            </p:cNvPicPr>
            <p:nvPr/>
          </p:nvPicPr>
          <p:blipFill>
            <a:blip r:embed="rId4"/>
            <a:stretch>
              <a:fillRect/>
            </a:stretch>
          </p:blipFill>
          <p:spPr>
            <a:xfrm>
              <a:off x="0" y="0"/>
              <a:ext cx="4706896" cy="4155460"/>
            </a:xfrm>
            <a:prstGeom prst="rect">
              <a:avLst/>
            </a:prstGeom>
            <a:ln w="12700" cap="flat">
              <a:noFill/>
              <a:miter lim="400000"/>
            </a:ln>
            <a:effectLst/>
          </p:spPr>
        </p:pic>
        <p:sp>
          <p:nvSpPr>
            <p:cNvPr id="287" name="Non-convex"/>
            <p:cNvSpPr txBox="1"/>
            <p:nvPr/>
          </p:nvSpPr>
          <p:spPr>
            <a:xfrm>
              <a:off x="3490035" y="13613"/>
              <a:ext cx="3208300" cy="7876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a:solidFill>
                    <a:schemeClr val="accent1">
                      <a:lumOff val="-13575"/>
                    </a:schemeClr>
                  </a:solidFill>
                </a:defRPr>
              </a:lvl1pPr>
            </a:lstStyle>
            <a:p>
              <a:r>
                <a:t>Non-convex</a:t>
              </a:r>
            </a:p>
          </p:txBody>
        </p:sp>
      </p:grpSp>
      <p:grpSp>
        <p:nvGrpSpPr>
          <p:cNvPr id="293" name="Group"/>
          <p:cNvGrpSpPr/>
          <p:nvPr/>
        </p:nvGrpSpPr>
        <p:grpSpPr>
          <a:xfrm>
            <a:off x="14764049" y="1992662"/>
            <a:ext cx="9434870" cy="7245411"/>
            <a:chOff x="0" y="0"/>
            <a:chExt cx="9434869" cy="7245410"/>
          </a:xfrm>
        </p:grpSpPr>
        <p:grpSp>
          <p:nvGrpSpPr>
            <p:cNvPr id="291" name="Group"/>
            <p:cNvGrpSpPr/>
            <p:nvPr/>
          </p:nvGrpSpPr>
          <p:grpSpPr>
            <a:xfrm>
              <a:off x="0" y="-1"/>
              <a:ext cx="9434870" cy="7245412"/>
              <a:chOff x="0" y="0"/>
              <a:chExt cx="9434869" cy="7245410"/>
            </a:xfrm>
          </p:grpSpPr>
          <p:pic>
            <p:nvPicPr>
              <p:cNvPr id="289" name="Image" descr="Image"/>
              <p:cNvPicPr>
                <a:picLocks noChangeAspect="1"/>
              </p:cNvPicPr>
              <p:nvPr/>
            </p:nvPicPr>
            <p:blipFill>
              <a:blip r:embed="rId5"/>
              <a:srcRect/>
              <a:stretch>
                <a:fillRect/>
              </a:stretch>
            </p:blipFill>
            <p:spPr>
              <a:xfrm>
                <a:off x="0" y="564157"/>
                <a:ext cx="9434870" cy="6681254"/>
              </a:xfrm>
              <a:prstGeom prst="rect">
                <a:avLst/>
              </a:prstGeom>
              <a:ln w="12700" cap="flat">
                <a:noFill/>
                <a:miter lim="400000"/>
              </a:ln>
              <a:effectLst/>
            </p:spPr>
          </p:pic>
          <p:sp>
            <p:nvSpPr>
              <p:cNvPr id="290" name="Different Loss Functions"/>
              <p:cNvSpPr txBox="1"/>
              <p:nvPr/>
            </p:nvSpPr>
            <p:spPr>
              <a:xfrm>
                <a:off x="629603" y="0"/>
                <a:ext cx="8175662" cy="6761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defRPr sz="3600">
                    <a:solidFill>
                      <a:schemeClr val="accent1">
                        <a:lumOff val="-13575"/>
                      </a:schemeClr>
                    </a:solidFill>
                  </a:defRPr>
                </a:lvl1pPr>
              </a:lstStyle>
              <a:p>
                <a:r>
                  <a:t>Different Loss Functions</a:t>
                </a:r>
              </a:p>
            </p:txBody>
          </p:sp>
        </p:grpSp>
        <p:sp>
          <p:nvSpPr>
            <p:cNvPr id="292" name="Image Credits: Roger Grosse"/>
            <p:cNvSpPr txBox="1"/>
            <p:nvPr/>
          </p:nvSpPr>
          <p:spPr>
            <a:xfrm>
              <a:off x="5289184" y="6611584"/>
              <a:ext cx="4010522" cy="4857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lgn="l">
                <a:spcBef>
                  <a:spcPts val="1400"/>
                </a:spcBef>
                <a:defRPr sz="2400">
                  <a:solidFill>
                    <a:srgbClr val="5E5E5E"/>
                  </a:solidFill>
                  <a:latin typeface="Georgia"/>
                  <a:ea typeface="Georgia"/>
                  <a:cs typeface="Georgia"/>
                  <a:sym typeface="Georgia"/>
                </a:defRPr>
              </a:lvl1pPr>
            </a:lstStyle>
            <a:p>
              <a:r>
                <a:t>Image Credits: Roger Grosse</a:t>
              </a:r>
            </a:p>
          </p:txBody>
        </p:sp>
      </p:gr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49A0EC76-F9AA-109C-362E-6B18D2AE4D5C}"/>
                  </a:ext>
                </a:extLst>
              </p14:cNvPr>
              <p14:cNvContentPartPr/>
              <p14:nvPr/>
            </p14:nvContentPartPr>
            <p14:xfrm>
              <a:off x="22425277" y="1906623"/>
              <a:ext cx="1031760" cy="1830600"/>
            </p14:xfrm>
          </p:contentPart>
        </mc:Choice>
        <mc:Fallback xmlns="">
          <p:pic>
            <p:nvPicPr>
              <p:cNvPr id="2" name="Ink 1">
                <a:extLst>
                  <a:ext uri="{FF2B5EF4-FFF2-40B4-BE49-F238E27FC236}">
                    <a16:creationId xmlns:a16="http://schemas.microsoft.com/office/drawing/2014/main" id="{49A0EC76-F9AA-109C-362E-6B18D2AE4D5C}"/>
                  </a:ext>
                </a:extLst>
              </p:cNvPr>
              <p:cNvPicPr/>
              <p:nvPr/>
            </p:nvPicPr>
            <p:blipFill>
              <a:blip r:embed="rId7"/>
              <a:stretch>
                <a:fillRect/>
              </a:stretch>
            </p:blipFill>
            <p:spPr>
              <a:xfrm>
                <a:off x="22419157" y="1900503"/>
                <a:ext cx="1044000" cy="1842840"/>
              </a:xfrm>
              <a:prstGeom prst="rect">
                <a:avLst/>
              </a:prstGeom>
            </p:spPr>
          </p:pic>
        </mc:Fallback>
      </mc:AlternateContent>
      <p:sp>
        <p:nvSpPr>
          <p:cNvPr id="3" name="TextBox 2">
            <a:extLst>
              <a:ext uri="{FF2B5EF4-FFF2-40B4-BE49-F238E27FC236}">
                <a16:creationId xmlns:a16="http://schemas.microsoft.com/office/drawing/2014/main" id="{FB8470AB-FA44-7643-3E2D-D274D72C58C2}"/>
              </a:ext>
            </a:extLst>
          </p:cNvPr>
          <p:cNvSpPr txBox="1"/>
          <p:nvPr/>
        </p:nvSpPr>
        <p:spPr>
          <a:xfrm>
            <a:off x="16769536" y="931578"/>
            <a:ext cx="6060954"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Logistic + least squares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8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280">
                                            <p:bg/>
                                          </p:spTgt>
                                        </p:tgtEl>
                                        <p:attrNameLst>
                                          <p:attrName>style.visibility</p:attrName>
                                        </p:attrNameLst>
                                      </p:cBhvr>
                                      <p:to>
                                        <p:strVal val="visible"/>
                                      </p:to>
                                    </p:set>
                                  </p:childTnLst>
                                </p:cTn>
                              </p:par>
                              <p:par>
                                <p:cTn id="10" presetID="1" presetClass="entr" presetSubtype="0" fill="hold" grpId="0" nodeType="withEffect">
                                  <p:stCondLst>
                                    <p:cond delay="0"/>
                                  </p:stCondLst>
                                  <p:iterate>
                                    <p:tmAbs val="0"/>
                                  </p:iterate>
                                  <p:childTnLst>
                                    <p:set>
                                      <p:cBhvr>
                                        <p:cTn id="11" fill="hold"/>
                                        <p:tgtEl>
                                          <p:spTgt spid="28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p:tmAbs val="0"/>
                                  </p:iterate>
                                  <p:childTnLst>
                                    <p:set>
                                      <p:cBhvr>
                                        <p:cTn id="15" fill="hold"/>
                                        <p:tgtEl>
                                          <p:spTgt spid="28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280">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280">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p:tmAbs val="0"/>
                                  </p:iterate>
                                  <p:childTnLst>
                                    <p:set>
                                      <p:cBhvr>
                                        <p:cTn id="27" fill="hold"/>
                                        <p:tgtEl>
                                          <p:spTgt spid="29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p:tmAbs val="0"/>
                                  </p:iterate>
                                  <p:childTnLst>
                                    <p:set>
                                      <p:cBhvr>
                                        <p:cTn id="31" fill="hold"/>
                                        <p:tgtEl>
                                          <p:spTgt spid="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build="p" animBg="1" advAuto="0"/>
      <p:bldP spid="282" grpId="0" animBg="1" advAuto="0"/>
      <p:bldP spid="285" grpId="0" animBg="1" advAuto="0"/>
      <p:bldP spid="288" grpId="0" animBg="1" advAuto="0"/>
      <p:bldP spid="293"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ummary of the different models"/>
          <p:cNvSpPr txBox="1">
            <a:spLocks noGrp="1"/>
          </p:cNvSpPr>
          <p:nvPr>
            <p:ph type="title"/>
          </p:nvPr>
        </p:nvSpPr>
        <p:spPr>
          <a:xfrm>
            <a:off x="4387453" y="357187"/>
            <a:ext cx="15609094" cy="1952626"/>
          </a:xfrm>
          <a:prstGeom prst="rect">
            <a:avLst/>
          </a:prstGeom>
        </p:spPr>
        <p:txBody>
          <a:bodyPr/>
          <a:lstStyle/>
          <a:p>
            <a:r>
              <a:t>Summary of the different models</a:t>
            </a:r>
          </a:p>
        </p:txBody>
      </p:sp>
      <p:sp>
        <p:nvSpPr>
          <p:cNvPr id="29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graphicFrame>
        <p:nvGraphicFramePr>
          <p:cNvPr id="297" name="Table 1"/>
          <p:cNvGraphicFramePr/>
          <p:nvPr>
            <p:extLst>
              <p:ext uri="{D42A27DB-BD31-4B8C-83A1-F6EECF244321}">
                <p14:modId xmlns:p14="http://schemas.microsoft.com/office/powerpoint/2010/main" val="3792448348"/>
              </p:ext>
            </p:extLst>
          </p:nvPr>
        </p:nvGraphicFramePr>
        <p:xfrm>
          <a:off x="1254847" y="2612004"/>
          <a:ext cx="21551335" cy="9507306"/>
        </p:xfrm>
        <a:graphic>
          <a:graphicData uri="http://schemas.openxmlformats.org/drawingml/2006/table">
            <a:tbl>
              <a:tblPr>
                <a:tableStyleId>{4C3C2611-4C71-4FC5-86AE-919BDF0F9419}</a:tableStyleId>
              </a:tblPr>
              <a:tblGrid>
                <a:gridCol w="2462463">
                  <a:extLst>
                    <a:ext uri="{9D8B030D-6E8A-4147-A177-3AD203B41FA5}">
                      <a16:colId xmlns:a16="http://schemas.microsoft.com/office/drawing/2014/main" val="20000"/>
                    </a:ext>
                  </a:extLst>
                </a:gridCol>
                <a:gridCol w="284775">
                  <a:extLst>
                    <a:ext uri="{9D8B030D-6E8A-4147-A177-3AD203B41FA5}">
                      <a16:colId xmlns:a16="http://schemas.microsoft.com/office/drawing/2014/main" val="20001"/>
                    </a:ext>
                  </a:extLst>
                </a:gridCol>
                <a:gridCol w="3242141">
                  <a:extLst>
                    <a:ext uri="{9D8B030D-6E8A-4147-A177-3AD203B41FA5}">
                      <a16:colId xmlns:a16="http://schemas.microsoft.com/office/drawing/2014/main" val="20002"/>
                    </a:ext>
                  </a:extLst>
                </a:gridCol>
                <a:gridCol w="3242141">
                  <a:extLst>
                    <a:ext uri="{9D8B030D-6E8A-4147-A177-3AD203B41FA5}">
                      <a16:colId xmlns:a16="http://schemas.microsoft.com/office/drawing/2014/main" val="20003"/>
                    </a:ext>
                  </a:extLst>
                </a:gridCol>
                <a:gridCol w="2441085">
                  <a:extLst>
                    <a:ext uri="{9D8B030D-6E8A-4147-A177-3AD203B41FA5}">
                      <a16:colId xmlns:a16="http://schemas.microsoft.com/office/drawing/2014/main" val="20004"/>
                    </a:ext>
                  </a:extLst>
                </a:gridCol>
                <a:gridCol w="2775017">
                  <a:extLst>
                    <a:ext uri="{9D8B030D-6E8A-4147-A177-3AD203B41FA5}">
                      <a16:colId xmlns:a16="http://schemas.microsoft.com/office/drawing/2014/main" val="20005"/>
                    </a:ext>
                  </a:extLst>
                </a:gridCol>
                <a:gridCol w="3332857">
                  <a:extLst>
                    <a:ext uri="{9D8B030D-6E8A-4147-A177-3AD203B41FA5}">
                      <a16:colId xmlns:a16="http://schemas.microsoft.com/office/drawing/2014/main" val="20006"/>
                    </a:ext>
                  </a:extLst>
                </a:gridCol>
                <a:gridCol w="3770856">
                  <a:extLst>
                    <a:ext uri="{9D8B030D-6E8A-4147-A177-3AD203B41FA5}">
                      <a16:colId xmlns:a16="http://schemas.microsoft.com/office/drawing/2014/main" val="20007"/>
                    </a:ext>
                  </a:extLst>
                </a:gridCol>
              </a:tblGrid>
              <a:tr h="1584551">
                <a:tc>
                  <a:txBody>
                    <a:bodyPr/>
                    <a:lstStyle/>
                    <a:p>
                      <a:pPr defTabSz="914400">
                        <a:defRPr sz="3000">
                          <a:sym typeface="Helvetica Neue"/>
                        </a:defRPr>
                      </a:pPr>
                      <a:endParaRPr dirty="0"/>
                    </a:p>
                  </a:txBody>
                  <a:tcPr marL="50800" marR="50800" marT="50800" marB="50800" anchor="ctr" horzOverflow="overflow"/>
                </a:tc>
                <a:tc>
                  <a:txBody>
                    <a:bodyPr/>
                    <a:lstStyle/>
                    <a:p>
                      <a:pPr defTabSz="914400">
                        <a:defRPr sz="3000" b="1">
                          <a:sym typeface="Helvetica Neue"/>
                        </a:defRPr>
                      </a:pPr>
                      <a:endParaRPr/>
                    </a:p>
                  </a:txBody>
                  <a:tcPr marL="50800" marR="50800" marT="50800" marB="50800" anchor="ctr" horzOverflow="overflow"/>
                </a:tc>
                <a:tc>
                  <a:txBody>
                    <a:bodyPr/>
                    <a:lstStyle/>
                    <a:p>
                      <a:pPr defTabSz="914400">
                        <a:defRPr sz="1800"/>
                      </a:pPr>
                      <a:r>
                        <a:rPr sz="3000" b="1" dirty="0">
                          <a:sym typeface="Helvetica Neue"/>
                        </a:rPr>
                        <a:t>Features</a:t>
                      </a:r>
                    </a:p>
                  </a:txBody>
                  <a:tcPr marL="50800" marR="50800" marT="50800" marB="50800" anchor="ctr" horzOverflow="overflow"/>
                </a:tc>
                <a:tc>
                  <a:txBody>
                    <a:bodyPr/>
                    <a:lstStyle/>
                    <a:p>
                      <a:pPr defTabSz="914400">
                        <a:defRPr sz="1800"/>
                      </a:pPr>
                      <a:r>
                        <a:rPr sz="3000" b="1" dirty="0">
                          <a:sym typeface="Helvetica Neue"/>
                        </a:rPr>
                        <a:t>Function Family</a:t>
                      </a:r>
                    </a:p>
                  </a:txBody>
                  <a:tcPr marL="50800" marR="50800" marT="50800" marB="50800" anchor="ctr" horzOverflow="overflow"/>
                </a:tc>
                <a:tc>
                  <a:txBody>
                    <a:bodyPr/>
                    <a:lstStyle/>
                    <a:p>
                      <a:pPr defTabSz="914400">
                        <a:defRPr sz="1800"/>
                      </a:pPr>
                      <a:r>
                        <a:rPr sz="3000" b="1" dirty="0">
                          <a:sym typeface="Helvetica Neue"/>
                        </a:rPr>
                        <a:t>Linear</a:t>
                      </a:r>
                    </a:p>
                  </a:txBody>
                  <a:tcPr marL="50800" marR="50800" marT="50800" marB="50800" anchor="ctr" horzOverflow="overflow"/>
                </a:tc>
                <a:tc>
                  <a:txBody>
                    <a:bodyPr/>
                    <a:lstStyle/>
                    <a:p>
                      <a:pPr defTabSz="914400">
                        <a:defRPr sz="1800"/>
                      </a:pPr>
                      <a:r>
                        <a:rPr sz="3000" b="1">
                          <a:sym typeface="Helvetica Neue"/>
                        </a:rPr>
                        <a:t>Parameters</a:t>
                      </a:r>
                    </a:p>
                  </a:txBody>
                  <a:tcPr marL="50800" marR="50800" marT="50800" marB="50800" anchor="ctr" horzOverflow="overflow"/>
                </a:tc>
                <a:tc>
                  <a:txBody>
                    <a:bodyPr/>
                    <a:lstStyle/>
                    <a:p>
                      <a:pPr defTabSz="914400">
                        <a:defRPr sz="1800"/>
                      </a:pPr>
                      <a:r>
                        <a:rPr sz="3000" b="1">
                          <a:sym typeface="Helvetica Neue"/>
                        </a:rPr>
                        <a:t>Loss</a:t>
                      </a:r>
                    </a:p>
                  </a:txBody>
                  <a:tcPr marL="50800" marR="50800" marT="50800" marB="50800" anchor="ctr" horzOverflow="overflow"/>
                </a:tc>
                <a:tc>
                  <a:txBody>
                    <a:bodyPr/>
                    <a:lstStyle/>
                    <a:p>
                      <a:pPr defTabSz="914400">
                        <a:defRPr sz="1800"/>
                      </a:pPr>
                      <a:r>
                        <a:rPr sz="3000" b="1">
                          <a:sym typeface="Helvetica Neue"/>
                        </a:rPr>
                        <a:t>Optimization</a:t>
                      </a:r>
                    </a:p>
                  </a:txBody>
                  <a:tcPr marL="50800" marR="50800" marT="50800" marB="50800" anchor="ctr" horzOverflow="overflow"/>
                </a:tc>
                <a:extLst>
                  <a:ext uri="{0D108BD9-81ED-4DB2-BD59-A6C34878D82A}">
                    <a16:rowId xmlns:a16="http://schemas.microsoft.com/office/drawing/2014/main" val="10000"/>
                  </a:ext>
                </a:extLst>
              </a:tr>
              <a:tr h="1584551">
                <a:tc>
                  <a:txBody>
                    <a:bodyPr/>
                    <a:lstStyle/>
                    <a:p>
                      <a:pPr defTabSz="914400">
                        <a:defRPr sz="1800"/>
                      </a:pPr>
                      <a:r>
                        <a:rPr sz="3000" b="1" dirty="0">
                          <a:sym typeface="Helvetica Neue"/>
                        </a:rPr>
                        <a:t>Multinomial Naive Bayes</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dirty="0"/>
                    </a:p>
                  </a:txBody>
                  <a:tcPr marL="50800" marR="50800" marT="50800" marB="50800" anchor="ctr" horzOverflow="overflow"/>
                </a:tc>
                <a:tc>
                  <a:txBody>
                    <a:bodyPr/>
                    <a:lstStyle/>
                    <a:p>
                      <a:pPr defTabSz="914400">
                        <a:defRPr sz="3000">
                          <a:sym typeface="Helvetica Neue"/>
                        </a:defRPr>
                      </a:pPr>
                      <a:endParaRPr dirty="0"/>
                    </a:p>
                  </a:txBody>
                  <a:tcPr marL="50800" marR="50800" marT="50800" marB="50800" anchor="ctr" horzOverflow="overflow">
                    <a:blipFill rotWithShape="1">
                      <a:blip r:embed="rId2"/>
                      <a:srcRect/>
                      <a:stretch>
                        <a:fillRect/>
                      </a:stretch>
                    </a:blipFill>
                  </a:tcPr>
                </a:tc>
                <a:tc>
                  <a:txBody>
                    <a:bodyPr/>
                    <a:lstStyle/>
                    <a:p>
                      <a:pPr defTabSz="914400">
                        <a:defRPr sz="1800"/>
                      </a:pPr>
                      <a:r>
                        <a:rPr sz="3000" dirty="0">
                          <a:sym typeface="Helvetica Neue"/>
                        </a:rPr>
                        <a:t>Y</a:t>
                      </a:r>
                    </a:p>
                  </a:txBody>
                  <a:tcPr marL="50800" marR="50800" marT="50800" marB="50800" anchor="ctr" horzOverflow="overflow"/>
                </a:tc>
                <a:tc>
                  <a:txBody>
                    <a:bodyPr/>
                    <a:lstStyle/>
                    <a:p>
                      <a:pPr defTabSz="914400">
                        <a:defRPr sz="3000">
                          <a:sym typeface="Helvetica Neue"/>
                        </a:defRPr>
                      </a:pPr>
                      <a:r>
                        <a:rPr i="1" dirty="0"/>
                        <a:t>P(y)</a:t>
                      </a:r>
                      <a:r>
                        <a:rPr dirty="0"/>
                        <a:t>, </a:t>
                      </a:r>
                      <a:r>
                        <a:rPr i="1" dirty="0"/>
                        <a:t>P(</a:t>
                      </a:r>
                      <a:r>
                        <a:rPr i="1" dirty="0" err="1"/>
                        <a:t>f</a:t>
                      </a:r>
                      <a:r>
                        <a:rPr i="1" baseline="-5999" dirty="0" err="1"/>
                        <a:t>j</a:t>
                      </a:r>
                      <a:r>
                        <a:rPr i="1" dirty="0" err="1"/>
                        <a:t>|y</a:t>
                      </a:r>
                      <a:r>
                        <a:rPr dirty="0"/>
                        <a:t>)</a:t>
                      </a:r>
                    </a:p>
                  </a:txBody>
                  <a:tcPr marL="50800" marR="50800" marT="50800" marB="50800" anchor="ctr" horzOverflow="overflow"/>
                </a:tc>
                <a:tc>
                  <a:txBody>
                    <a:bodyPr/>
                    <a:lstStyle/>
                    <a:p>
                      <a:pPr defTabSz="914400">
                        <a:defRPr sz="1800"/>
                      </a:pPr>
                      <a:r>
                        <a:rPr sz="3000" dirty="0">
                          <a:sym typeface="Helvetica Neue"/>
                        </a:rPr>
                        <a:t>0-1 loss</a:t>
                      </a:r>
                    </a:p>
                  </a:txBody>
                  <a:tcPr marL="50800" marR="50800" marT="50800" marB="50800" anchor="ctr" horzOverflow="overflow"/>
                </a:tc>
                <a:tc>
                  <a:txBody>
                    <a:bodyPr/>
                    <a:lstStyle/>
                    <a:p>
                      <a:pPr defTabSz="914400">
                        <a:defRPr sz="1800"/>
                      </a:pPr>
                      <a:r>
                        <a:rPr sz="3000" dirty="0">
                          <a:sym typeface="Helvetica Neue"/>
                        </a:rPr>
                        <a:t>Estimate probabilities with counts</a:t>
                      </a:r>
                    </a:p>
                  </a:txBody>
                  <a:tcPr marL="50800" marR="50800" marT="50800" marB="50800" anchor="ctr" horzOverflow="overflow"/>
                </a:tc>
                <a:extLst>
                  <a:ext uri="{0D108BD9-81ED-4DB2-BD59-A6C34878D82A}">
                    <a16:rowId xmlns:a16="http://schemas.microsoft.com/office/drawing/2014/main" val="10001"/>
                  </a:ext>
                </a:extLst>
              </a:tr>
              <a:tr h="1584551">
                <a:tc>
                  <a:txBody>
                    <a:bodyPr/>
                    <a:lstStyle/>
                    <a:p>
                      <a:pPr defTabSz="914400">
                        <a:defRPr sz="1800"/>
                      </a:pPr>
                      <a:r>
                        <a:rPr sz="3000" b="1">
                          <a:sym typeface="Helvetica Neue"/>
                        </a:rPr>
                        <a:t>Logistic Regression</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dirty="0"/>
                    </a:p>
                  </a:txBody>
                  <a:tcPr marL="50800" marR="50800" marT="50800" marB="50800" anchor="ctr" horzOverflow="overflow">
                    <a:blipFill rotWithShape="1">
                      <a:blip r:embed="rId3"/>
                      <a:srcRect/>
                      <a:stretch>
                        <a:fillRect/>
                      </a:stretch>
                    </a:blipFill>
                  </a:tcPr>
                </a:tc>
                <a:tc>
                  <a:txBody>
                    <a:bodyPr/>
                    <a:lstStyle/>
                    <a:p>
                      <a:pPr defTabSz="914400">
                        <a:defRPr sz="1800"/>
                      </a:pPr>
                      <a:r>
                        <a:rPr sz="3000" dirty="0">
                          <a:sym typeface="Helvetica Neue"/>
                        </a:rPr>
                        <a:t>Y</a:t>
                      </a:r>
                    </a:p>
                  </a:txBody>
                  <a:tcPr marL="50800" marR="50800" marT="50800" marB="50800" anchor="ctr" horzOverflow="overflow"/>
                </a:tc>
                <a:tc>
                  <a:txBody>
                    <a:bodyPr/>
                    <a:lstStyle/>
                    <a:p>
                      <a:pPr defTabSz="914400">
                        <a:defRPr sz="3000">
                          <a:sym typeface="Helvetica Neue"/>
                        </a:defRPr>
                      </a:pPr>
                      <a:r>
                        <a:t>Weights </a:t>
                      </a:r>
                      <a:r>
                        <a:rPr b="1"/>
                        <a:t>w</a:t>
                      </a:r>
                    </a:p>
                  </a:txBody>
                  <a:tcPr marL="50800" marR="50800" marT="50800" marB="50800" anchor="ctr" horzOverflow="overflow"/>
                </a:tc>
                <a:tc>
                  <a:txBody>
                    <a:bodyPr/>
                    <a:lstStyle/>
                    <a:p>
                      <a:pPr defTabSz="914400">
                        <a:defRPr sz="1800"/>
                      </a:pPr>
                      <a:r>
                        <a:rPr sz="3000" dirty="0">
                          <a:sym typeface="Helvetica Neue"/>
                        </a:rPr>
                        <a:t>Cross Entropy</a:t>
                      </a:r>
                    </a:p>
                  </a:txBody>
                  <a:tcPr marL="50800" marR="50800" marT="50800" marB="50800" anchor="ctr" horzOverflow="overflow"/>
                </a:tc>
                <a:tc>
                  <a:txBody>
                    <a:bodyPr/>
                    <a:lstStyle/>
                    <a:p>
                      <a:pPr defTabSz="914400">
                        <a:defRPr sz="1800"/>
                      </a:pPr>
                      <a:r>
                        <a:rPr sz="3000" dirty="0">
                          <a:sym typeface="Helvetica Neue"/>
                        </a:rPr>
                        <a:t>Convex</a:t>
                      </a:r>
                    </a:p>
                  </a:txBody>
                  <a:tcPr marL="50800" marR="50800" marT="50800" marB="50800" anchor="ctr" horzOverflow="overflow"/>
                </a:tc>
                <a:extLst>
                  <a:ext uri="{0D108BD9-81ED-4DB2-BD59-A6C34878D82A}">
                    <a16:rowId xmlns:a16="http://schemas.microsoft.com/office/drawing/2014/main" val="10002"/>
                  </a:ext>
                </a:extLst>
              </a:tr>
              <a:tr h="1584551">
                <a:tc>
                  <a:txBody>
                    <a:bodyPr/>
                    <a:lstStyle/>
                    <a:p>
                      <a:pPr defTabSz="914400">
                        <a:defRPr sz="1800"/>
                      </a:pPr>
                      <a:r>
                        <a:rPr sz="3000" b="1">
                          <a:sym typeface="Helvetica Neue"/>
                        </a:rPr>
                        <a:t>SVM</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dirty="0"/>
                    </a:p>
                  </a:txBody>
                  <a:tcPr marL="50800" marR="50800" marT="50800" marB="50800" anchor="ctr" horzOverflow="overflow">
                    <a:blipFill rotWithShape="1">
                      <a:blip r:embed="rId4"/>
                      <a:srcRect/>
                      <a:stretch>
                        <a:fillRect/>
                      </a:stretch>
                    </a:blipFill>
                  </a:tcPr>
                </a:tc>
                <a:tc>
                  <a:txBody>
                    <a:bodyPr/>
                    <a:lstStyle/>
                    <a:p>
                      <a:pPr defTabSz="914400">
                        <a:defRPr sz="1800"/>
                      </a:pPr>
                      <a:r>
                        <a:rPr sz="3000" dirty="0">
                          <a:sym typeface="Helvetica Neue"/>
                        </a:rPr>
                        <a:t>Y</a:t>
                      </a:r>
                    </a:p>
                  </a:txBody>
                  <a:tcPr marL="50800" marR="50800" marT="50800" marB="50800" anchor="ctr" horzOverflow="overflow"/>
                </a:tc>
                <a:tc>
                  <a:txBody>
                    <a:bodyPr/>
                    <a:lstStyle/>
                    <a:p>
                      <a:pPr defTabSz="914400">
                        <a:defRPr sz="3000">
                          <a:sym typeface="Helvetica Neue"/>
                        </a:defRPr>
                      </a:pPr>
                      <a:r>
                        <a:t>Weights </a:t>
                      </a:r>
                      <a:r>
                        <a:rPr b="1"/>
                        <a:t>w</a:t>
                      </a:r>
                    </a:p>
                  </a:txBody>
                  <a:tcPr marL="50800" marR="50800" marT="50800" marB="50800" anchor="ctr" horzOverflow="overflow"/>
                </a:tc>
                <a:tc>
                  <a:txBody>
                    <a:bodyPr/>
                    <a:lstStyle/>
                    <a:p>
                      <a:pPr defTabSz="914400">
                        <a:defRPr sz="1800"/>
                      </a:pPr>
                      <a:r>
                        <a:rPr sz="3000">
                          <a:sym typeface="Helvetica Neue"/>
                        </a:rPr>
                        <a:t>Hinge</a:t>
                      </a:r>
                    </a:p>
                  </a:txBody>
                  <a:tcPr marL="50800" marR="50800" marT="50800" marB="50800" anchor="ctr" horzOverflow="overflow"/>
                </a:tc>
                <a:tc>
                  <a:txBody>
                    <a:bodyPr/>
                    <a:lstStyle/>
                    <a:p>
                      <a:pPr defTabSz="914400">
                        <a:defRPr sz="1800"/>
                      </a:pPr>
                      <a:r>
                        <a:rPr sz="3000">
                          <a:sym typeface="Helvetica Neue"/>
                        </a:rPr>
                        <a:t>Convex</a:t>
                      </a:r>
                    </a:p>
                  </a:txBody>
                  <a:tcPr marL="50800" marR="50800" marT="50800" marB="50800" anchor="ctr" horzOverflow="overflow"/>
                </a:tc>
                <a:extLst>
                  <a:ext uri="{0D108BD9-81ED-4DB2-BD59-A6C34878D82A}">
                    <a16:rowId xmlns:a16="http://schemas.microsoft.com/office/drawing/2014/main" val="10003"/>
                  </a:ext>
                </a:extLst>
              </a:tr>
              <a:tr h="1584551">
                <a:tc>
                  <a:txBody>
                    <a:bodyPr/>
                    <a:lstStyle/>
                    <a:p>
                      <a:pPr defTabSz="914400">
                        <a:defRPr sz="1800"/>
                      </a:pPr>
                      <a:r>
                        <a:rPr sz="3000" b="1">
                          <a:sym typeface="Helvetica Neue"/>
                        </a:rPr>
                        <a:t>kNN</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1800"/>
                      </a:pPr>
                      <a:r>
                        <a:rPr sz="3000">
                          <a:sym typeface="Helvetica Neue"/>
                        </a:rPr>
                        <a:t>N</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extLst>
                  <a:ext uri="{0D108BD9-81ED-4DB2-BD59-A6C34878D82A}">
                    <a16:rowId xmlns:a16="http://schemas.microsoft.com/office/drawing/2014/main" val="10004"/>
                  </a:ext>
                </a:extLst>
              </a:tr>
              <a:tr h="1584551">
                <a:tc>
                  <a:txBody>
                    <a:bodyPr/>
                    <a:lstStyle/>
                    <a:p>
                      <a:pPr defTabSz="914400">
                        <a:defRPr sz="1800"/>
                      </a:pPr>
                      <a:r>
                        <a:rPr sz="3000" b="1">
                          <a:sym typeface="Helvetica Neue"/>
                        </a:rPr>
                        <a:t>Neural Network</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1800"/>
                      </a:pPr>
                      <a:r>
                        <a:rPr sz="3000">
                          <a:sym typeface="Helvetica Neue"/>
                        </a:rPr>
                        <a:t>Learned
from input </a:t>
                      </a:r>
                    </a:p>
                  </a:txBody>
                  <a:tcPr marL="50800" marR="50800" marT="50800" marB="50800" anchor="ctr" horzOverflow="overflow"/>
                </a:tc>
                <a:tc>
                  <a:txBody>
                    <a:bodyPr/>
                    <a:lstStyle/>
                    <a:p>
                      <a:pPr defTabSz="914400">
                        <a:defRPr sz="3000">
                          <a:sym typeface="Helvetica Neue"/>
                        </a:defRPr>
                      </a:pPr>
                      <a:endParaRPr/>
                    </a:p>
                  </a:txBody>
                  <a:tcPr marL="50800" marR="50800" marT="50800" marB="50800" anchor="ctr" horzOverflow="overflow"/>
                </a:tc>
                <a:tc>
                  <a:txBody>
                    <a:bodyPr/>
                    <a:lstStyle/>
                    <a:p>
                      <a:pPr defTabSz="914400">
                        <a:defRPr sz="1800"/>
                      </a:pPr>
                      <a:r>
                        <a:rPr sz="3000" dirty="0">
                          <a:sym typeface="Helvetica Neue"/>
                        </a:rPr>
                        <a:t>N</a:t>
                      </a:r>
                    </a:p>
                  </a:txBody>
                  <a:tcPr marL="50800" marR="50800" marT="50800" marB="50800" anchor="ctr" horzOverflow="overflow"/>
                </a:tc>
                <a:tc>
                  <a:txBody>
                    <a:bodyPr/>
                    <a:lstStyle/>
                    <a:p>
                      <a:pPr defTabSz="914400">
                        <a:defRPr sz="1800"/>
                      </a:pPr>
                      <a:r>
                        <a:rPr sz="3000">
                          <a:sym typeface="Helvetica Neue"/>
                        </a:rPr>
                        <a:t>Network parameters</a:t>
                      </a:r>
                    </a:p>
                  </a:txBody>
                  <a:tcPr marL="50800" marR="50800" marT="50800" marB="50800" anchor="ctr" horzOverflow="overflow"/>
                </a:tc>
                <a:tc>
                  <a:txBody>
                    <a:bodyPr/>
                    <a:lstStyle/>
                    <a:p>
                      <a:pPr defTabSz="914400">
                        <a:defRPr sz="1800"/>
                      </a:pPr>
                      <a:r>
                        <a:rPr sz="3000">
                          <a:sym typeface="Helvetica Neue"/>
                        </a:rPr>
                        <a:t>You choose!</a:t>
                      </a:r>
                    </a:p>
                  </a:txBody>
                  <a:tcPr marL="50800" marR="50800" marT="50800" marB="50800" anchor="ctr" horzOverflow="overflow"/>
                </a:tc>
                <a:tc>
                  <a:txBody>
                    <a:bodyPr/>
                    <a:lstStyle/>
                    <a:p>
                      <a:pPr defTabSz="914400">
                        <a:defRPr sz="1800"/>
                      </a:pPr>
                      <a:r>
                        <a:rPr sz="3000" dirty="0">
                          <a:sym typeface="Helvetica Neue"/>
                        </a:rPr>
                        <a:t>Non-convex
Auto-differentiation with SGD + friends</a:t>
                      </a:r>
                    </a:p>
                  </a:txBody>
                  <a:tcPr marL="50800" marR="50800" marT="50800" marB="50800" anchor="ctr" horzOverflow="overflow"/>
                </a:tc>
                <a:extLst>
                  <a:ext uri="{0D108BD9-81ED-4DB2-BD59-A6C34878D82A}">
                    <a16:rowId xmlns:a16="http://schemas.microsoft.com/office/drawing/2014/main" val="10005"/>
                  </a:ext>
                </a:extLst>
              </a:tr>
            </a:tbl>
          </a:graphicData>
        </a:graphic>
      </p:graphicFrame>
      <p:sp>
        <p:nvSpPr>
          <p:cNvPr id="298" name="Typically,…"/>
          <p:cNvSpPr txBox="1"/>
          <p:nvPr/>
        </p:nvSpPr>
        <p:spPr>
          <a:xfrm>
            <a:off x="3967442" y="4850409"/>
            <a:ext cx="2998855" cy="3470175"/>
          </a:xfrm>
          <a:prstGeom prst="rect">
            <a:avLst/>
          </a:prstGeom>
          <a:ln w="63500">
            <a:solidFill>
              <a:srgbClr val="D6D5D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defRPr sz="3600">
                <a:solidFill>
                  <a:srgbClr val="5E5E5E"/>
                </a:solidFill>
              </a:defRPr>
            </a:pPr>
            <a:endParaRPr/>
          </a:p>
          <a:p>
            <a:pPr>
              <a:defRPr sz="3600">
                <a:solidFill>
                  <a:srgbClr val="5E5E5E"/>
                </a:solidFill>
              </a:defRPr>
            </a:pPr>
            <a:r>
              <a:t>Typically,</a:t>
            </a:r>
          </a:p>
          <a:p>
            <a:pPr>
              <a:defRPr sz="3600">
                <a:solidFill>
                  <a:srgbClr val="5E5E5E"/>
                </a:solidFill>
              </a:defRPr>
            </a:pPr>
            <a:r>
              <a:t>hand designed features</a:t>
            </a:r>
          </a:p>
        </p:txBody>
      </p:sp>
      <p:pic>
        <p:nvPicPr>
          <p:cNvPr id="299" name="Group" descr="Group"/>
          <p:cNvPicPr>
            <a:picLocks noChangeAspect="1"/>
          </p:cNvPicPr>
          <p:nvPr/>
        </p:nvPicPr>
        <p:blipFill>
          <a:blip r:embed="rId5"/>
          <a:stretch>
            <a:fillRect/>
          </a:stretch>
        </p:blipFill>
        <p:spPr>
          <a:xfrm>
            <a:off x="7204455" y="10249889"/>
            <a:ext cx="3499211" cy="1876390"/>
          </a:xfrm>
          <a:prstGeom prst="rect">
            <a:avLst/>
          </a:prstGeom>
          <a:ln w="12700">
            <a:miter lim="400000"/>
          </a:ln>
        </p:spPr>
      </p:pic>
      <p:sp>
        <p:nvSpPr>
          <p:cNvPr id="300" name="Rectangle"/>
          <p:cNvSpPr/>
          <p:nvPr/>
        </p:nvSpPr>
        <p:spPr>
          <a:xfrm>
            <a:off x="1088331" y="10197006"/>
            <a:ext cx="21884372" cy="2286389"/>
          </a:xfrm>
          <a:prstGeom prst="rect">
            <a:avLst/>
          </a:prstGeom>
          <a:ln w="63500">
            <a:solidFill>
              <a:schemeClr val="accent1">
                <a:lumOff val="-1357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
        <p:nvSpPr>
          <p:cNvPr id="301" name="bias rolled into weights"/>
          <p:cNvSpPr txBox="1"/>
          <p:nvPr/>
        </p:nvSpPr>
        <p:spPr>
          <a:xfrm>
            <a:off x="7293809" y="7114338"/>
            <a:ext cx="3320502" cy="5026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2400">
                <a:solidFill>
                  <a:srgbClr val="5E5E5E"/>
                </a:solidFill>
              </a:defRPr>
            </a:lvl1pPr>
          </a:lstStyle>
          <a:p>
            <a:r>
              <a:rPr dirty="0"/>
              <a:t>bias rolled into weights </a:t>
            </a:r>
          </a:p>
        </p:txBody>
      </p:sp>
      <p:sp>
        <p:nvSpPr>
          <p:cNvPr id="302" name="No optimization of parameters…"/>
          <p:cNvSpPr txBox="1"/>
          <p:nvPr/>
        </p:nvSpPr>
        <p:spPr>
          <a:xfrm>
            <a:off x="12928091" y="8771933"/>
            <a:ext cx="9452092" cy="1285775"/>
          </a:xfrm>
          <a:prstGeom prst="rect">
            <a:avLst/>
          </a:prstGeom>
          <a:ln w="63500">
            <a:solidFill>
              <a:srgbClr val="D6D5D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defRPr sz="3600">
                <a:solidFill>
                  <a:srgbClr val="5E5E5E"/>
                </a:solidFill>
              </a:defRPr>
            </a:pPr>
            <a:r>
              <a:rPr dirty="0"/>
              <a:t>No optimization of parameters </a:t>
            </a:r>
          </a:p>
          <a:p>
            <a:pPr>
              <a:defRPr sz="3600">
                <a:solidFill>
                  <a:srgbClr val="5E5E5E"/>
                </a:solidFill>
              </a:defRPr>
            </a:pPr>
            <a:r>
              <a:rPr dirty="0"/>
              <a:t>(but there are hyperparameters)</a:t>
            </a:r>
          </a:p>
        </p:txBody>
      </p:sp>
      <p:sp>
        <p:nvSpPr>
          <p:cNvPr id="303" name="Need distance/similarity metric"/>
          <p:cNvSpPr txBox="1"/>
          <p:nvPr/>
        </p:nvSpPr>
        <p:spPr>
          <a:xfrm>
            <a:off x="3967442" y="9237501"/>
            <a:ext cx="6918307" cy="739675"/>
          </a:xfrm>
          <a:prstGeom prst="rect">
            <a:avLst/>
          </a:prstGeom>
          <a:ln w="63500">
            <a:solidFill>
              <a:srgbClr val="D6D5D5"/>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600">
                <a:solidFill>
                  <a:srgbClr val="5E5E5E"/>
                </a:solidFill>
              </a:defRPr>
            </a:lvl1pPr>
          </a:lstStyle>
          <a:p>
            <a:r>
              <a:rPr dirty="0"/>
              <a:t>Need distance/similarity metric</a:t>
            </a:r>
          </a:p>
        </p:txBody>
      </p:sp>
      <p:sp>
        <p:nvSpPr>
          <p:cNvPr id="2" name="Rectangle 1">
            <a:extLst>
              <a:ext uri="{FF2B5EF4-FFF2-40B4-BE49-F238E27FC236}">
                <a16:creationId xmlns:a16="http://schemas.microsoft.com/office/drawing/2014/main" id="{2AC3053F-DB06-97AE-387A-57B871468C28}"/>
              </a:ext>
            </a:extLst>
          </p:cNvPr>
          <p:cNvSpPr/>
          <p:nvPr/>
        </p:nvSpPr>
        <p:spPr>
          <a:xfrm>
            <a:off x="7204455" y="3995530"/>
            <a:ext cx="3708208" cy="504248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4" name="Picture 3">
            <a:extLst>
              <a:ext uri="{FF2B5EF4-FFF2-40B4-BE49-F238E27FC236}">
                <a16:creationId xmlns:a16="http://schemas.microsoft.com/office/drawing/2014/main" id="{4CFE2DC3-E00C-C95E-48D8-BED31DDB03C6}"/>
              </a:ext>
            </a:extLst>
          </p:cNvPr>
          <p:cNvPicPr>
            <a:picLocks noChangeAspect="1"/>
          </p:cNvPicPr>
          <p:nvPr/>
        </p:nvPicPr>
        <p:blipFill>
          <a:blip r:embed="rId6"/>
          <a:stretch>
            <a:fillRect/>
          </a:stretch>
        </p:blipFill>
        <p:spPr>
          <a:xfrm>
            <a:off x="7470879" y="4701947"/>
            <a:ext cx="2976569" cy="726674"/>
          </a:xfrm>
          <a:prstGeom prst="rect">
            <a:avLst/>
          </a:prstGeom>
        </p:spPr>
      </p:pic>
      <p:pic>
        <p:nvPicPr>
          <p:cNvPr id="6" name="Picture 5">
            <a:extLst>
              <a:ext uri="{FF2B5EF4-FFF2-40B4-BE49-F238E27FC236}">
                <a16:creationId xmlns:a16="http://schemas.microsoft.com/office/drawing/2014/main" id="{23E1D855-4774-0F7E-1193-DC1B0EB22FEE}"/>
              </a:ext>
            </a:extLst>
          </p:cNvPr>
          <p:cNvPicPr>
            <a:picLocks noChangeAspect="1"/>
          </p:cNvPicPr>
          <p:nvPr/>
        </p:nvPicPr>
        <p:blipFill>
          <a:blip r:embed="rId7"/>
          <a:stretch>
            <a:fillRect/>
          </a:stretch>
        </p:blipFill>
        <p:spPr>
          <a:xfrm>
            <a:off x="7400713" y="6135038"/>
            <a:ext cx="3350308" cy="1019105"/>
          </a:xfrm>
          <a:prstGeom prst="rect">
            <a:avLst/>
          </a:prstGeom>
        </p:spPr>
      </p:pic>
      <p:pic>
        <p:nvPicPr>
          <p:cNvPr id="8" name="Picture 7">
            <a:extLst>
              <a:ext uri="{FF2B5EF4-FFF2-40B4-BE49-F238E27FC236}">
                <a16:creationId xmlns:a16="http://schemas.microsoft.com/office/drawing/2014/main" id="{0AC453C7-8808-22C3-06E7-DF4F250BB057}"/>
              </a:ext>
            </a:extLst>
          </p:cNvPr>
          <p:cNvPicPr>
            <a:picLocks noChangeAspect="1"/>
          </p:cNvPicPr>
          <p:nvPr/>
        </p:nvPicPr>
        <p:blipFill>
          <a:blip r:embed="rId8"/>
          <a:stretch>
            <a:fillRect/>
          </a:stretch>
        </p:blipFill>
        <p:spPr>
          <a:xfrm>
            <a:off x="8382307" y="7797075"/>
            <a:ext cx="1296585" cy="623829"/>
          </a:xfrm>
          <a:prstGeom prst="rect">
            <a:avLst/>
          </a:prstGeom>
        </p:spPr>
      </p:pic>
      <p:sp>
        <p:nvSpPr>
          <p:cNvPr id="10" name="TextBox 9">
            <a:extLst>
              <a:ext uri="{FF2B5EF4-FFF2-40B4-BE49-F238E27FC236}">
                <a16:creationId xmlns:a16="http://schemas.microsoft.com/office/drawing/2014/main" id="{057A7F20-A6D2-CD20-7703-8716EC6BDAEA}"/>
              </a:ext>
            </a:extLst>
          </p:cNvPr>
          <p:cNvSpPr txBox="1"/>
          <p:nvPr/>
        </p:nvSpPr>
        <p:spPr>
          <a:xfrm>
            <a:off x="2978211" y="8183984"/>
            <a:ext cx="1219531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i="1" dirty="0"/>
              <a:t>bias rolled into weights</a:t>
            </a:r>
            <a:endParaRPr lang="en-US" sz="2400"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Activation functions"/>
          <p:cNvSpPr txBox="1">
            <a:spLocks noGrp="1"/>
          </p:cNvSpPr>
          <p:nvPr>
            <p:ph type="title"/>
          </p:nvPr>
        </p:nvSpPr>
        <p:spPr>
          <a:xfrm>
            <a:off x="4208597" y="5126673"/>
            <a:ext cx="15609095" cy="3036095"/>
          </a:xfrm>
          <a:prstGeom prst="rect">
            <a:avLst/>
          </a:prstGeom>
        </p:spPr>
        <p:txBody>
          <a:bodyPr/>
          <a:lstStyle>
            <a:lvl1pPr>
              <a:defRPr sz="8400"/>
            </a:lvl1pPr>
          </a:lstStyle>
          <a:p>
            <a:r>
              <a:t>Activation functions</a:t>
            </a:r>
          </a:p>
        </p:txBody>
      </p:sp>
      <p:sp>
        <p:nvSpPr>
          <p:cNvPr id="30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Activation functions"/>
          <p:cNvSpPr txBox="1">
            <a:spLocks noGrp="1"/>
          </p:cNvSpPr>
          <p:nvPr>
            <p:ph type="title"/>
          </p:nvPr>
        </p:nvSpPr>
        <p:spPr>
          <a:xfrm>
            <a:off x="4387453" y="60829"/>
            <a:ext cx="15609094" cy="1728219"/>
          </a:xfrm>
          <a:prstGeom prst="rect">
            <a:avLst/>
          </a:prstGeom>
        </p:spPr>
        <p:txBody>
          <a:bodyPr/>
          <a:lstStyle/>
          <a:p>
            <a:r>
              <a:t>Activation functions</a:t>
            </a:r>
          </a:p>
        </p:txBody>
      </p:sp>
      <p:sp>
        <p:nvSpPr>
          <p:cNvPr id="309" name="sigmoid"/>
          <p:cNvSpPr txBox="1">
            <a:spLocks noGrp="1"/>
          </p:cNvSpPr>
          <p:nvPr>
            <p:ph type="body" sz="quarter" idx="1"/>
          </p:nvPr>
        </p:nvSpPr>
        <p:spPr>
          <a:xfrm>
            <a:off x="2523387" y="1997961"/>
            <a:ext cx="2624459" cy="1255546"/>
          </a:xfrm>
          <a:prstGeom prst="rect">
            <a:avLst/>
          </a:prstGeom>
        </p:spPr>
        <p:txBody>
          <a:bodyPr/>
          <a:lstStyle>
            <a:lvl1pPr marL="0" indent="0" algn="ctr">
              <a:buSzTx/>
              <a:buNone/>
              <a:defRPr sz="4400"/>
            </a:lvl1pPr>
          </a:lstStyle>
          <a:p>
            <a:r>
              <a:t>sigmoid</a:t>
            </a:r>
          </a:p>
        </p:txBody>
      </p:sp>
      <p:sp>
        <p:nvSpPr>
          <p:cNvPr id="310" name="Advantages of ReLU?"/>
          <p:cNvSpPr txBox="1"/>
          <p:nvPr/>
        </p:nvSpPr>
        <p:spPr>
          <a:xfrm>
            <a:off x="17664585" y="1616265"/>
            <a:ext cx="4712115" cy="1077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813315">
              <a:spcBef>
                <a:spcPts val="1300"/>
              </a:spcBef>
              <a:defRPr sz="3762">
                <a:solidFill>
                  <a:schemeClr val="accent5">
                    <a:lumOff val="-29866"/>
                  </a:schemeClr>
                </a:solidFill>
                <a:latin typeface="Georgia"/>
                <a:ea typeface="Georgia"/>
                <a:cs typeface="Georgia"/>
                <a:sym typeface="Georgia"/>
              </a:defRPr>
            </a:lvl1pPr>
          </a:lstStyle>
          <a:p>
            <a:r>
              <a:t>Advantages of ReLU?</a:t>
            </a:r>
          </a:p>
        </p:txBody>
      </p:sp>
      <p:grpSp>
        <p:nvGrpSpPr>
          <p:cNvPr id="314" name="Group"/>
          <p:cNvGrpSpPr/>
          <p:nvPr/>
        </p:nvGrpSpPr>
        <p:grpSpPr>
          <a:xfrm>
            <a:off x="1078625" y="3462421"/>
            <a:ext cx="5513983" cy="8947758"/>
            <a:chOff x="0" y="0"/>
            <a:chExt cx="5513982" cy="8947757"/>
          </a:xfrm>
        </p:grpSpPr>
        <p:pic>
          <p:nvPicPr>
            <p:cNvPr id="311" name="f(z)_=_frac_1_1_.pdf" descr="f(z)_=_frac_1_1_.pdf"/>
            <p:cNvPicPr>
              <a:picLocks noChangeAspect="1"/>
            </p:cNvPicPr>
            <p:nvPr/>
          </p:nvPicPr>
          <p:blipFill>
            <a:blip r:embed="rId3"/>
            <a:stretch>
              <a:fillRect/>
            </a:stretch>
          </p:blipFill>
          <p:spPr>
            <a:xfrm>
              <a:off x="901707" y="0"/>
              <a:ext cx="3202889" cy="1045010"/>
            </a:xfrm>
            <a:prstGeom prst="rect">
              <a:avLst/>
            </a:prstGeom>
            <a:ln w="12700" cap="flat">
              <a:noFill/>
              <a:miter lim="400000"/>
            </a:ln>
            <a:effectLst/>
          </p:spPr>
        </p:pic>
        <p:pic>
          <p:nvPicPr>
            <p:cNvPr id="312" name="f'(z)_=_f(z)_tim.pdf" descr="f'(z)_=_f(z)_tim.pdf"/>
            <p:cNvPicPr>
              <a:picLocks noChangeAspect="1"/>
            </p:cNvPicPr>
            <p:nvPr/>
          </p:nvPicPr>
          <p:blipFill>
            <a:blip r:embed="rId4"/>
            <a:stretch>
              <a:fillRect/>
            </a:stretch>
          </p:blipFill>
          <p:spPr>
            <a:xfrm>
              <a:off x="0" y="8396358"/>
              <a:ext cx="5513983" cy="551400"/>
            </a:xfrm>
            <a:prstGeom prst="rect">
              <a:avLst/>
            </a:prstGeom>
            <a:ln w="12700" cap="flat">
              <a:noFill/>
              <a:miter lim="400000"/>
            </a:ln>
            <a:effectLst/>
          </p:spPr>
        </p:pic>
        <p:pic>
          <p:nvPicPr>
            <p:cNvPr id="313" name="activationfns.png" descr="activationfns.png"/>
            <p:cNvPicPr>
              <a:picLocks noChangeAspect="1"/>
            </p:cNvPicPr>
            <p:nvPr/>
          </p:nvPicPr>
          <p:blipFill>
            <a:blip r:embed="rId5"/>
            <a:srcRect t="6000" r="75316"/>
            <a:stretch>
              <a:fillRect/>
            </a:stretch>
          </p:blipFill>
          <p:spPr>
            <a:xfrm>
              <a:off x="578742" y="1516712"/>
              <a:ext cx="4356319" cy="6407812"/>
            </a:xfrm>
            <a:prstGeom prst="rect">
              <a:avLst/>
            </a:prstGeom>
            <a:ln w="12700" cap="flat">
              <a:noFill/>
              <a:miter lim="400000"/>
            </a:ln>
            <a:effectLst/>
          </p:spPr>
        </p:pic>
      </p:grpSp>
      <p:grpSp>
        <p:nvGrpSpPr>
          <p:cNvPr id="319" name="Group"/>
          <p:cNvGrpSpPr/>
          <p:nvPr/>
        </p:nvGrpSpPr>
        <p:grpSpPr>
          <a:xfrm>
            <a:off x="9909706" y="2297196"/>
            <a:ext cx="4564588" cy="10267717"/>
            <a:chOff x="50026" y="0"/>
            <a:chExt cx="4564587" cy="10267715"/>
          </a:xfrm>
        </p:grpSpPr>
        <p:sp>
          <p:nvSpPr>
            <p:cNvPr id="315" name="tanh"/>
            <p:cNvSpPr txBox="1"/>
            <p:nvPr/>
          </p:nvSpPr>
          <p:spPr>
            <a:xfrm>
              <a:off x="1153154" y="0"/>
              <a:ext cx="2896469" cy="10450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spcBef>
                  <a:spcPts val="1400"/>
                </a:spcBef>
                <a:defRPr>
                  <a:latin typeface="Georgia"/>
                  <a:ea typeface="Georgia"/>
                  <a:cs typeface="Georgia"/>
                  <a:sym typeface="Georgia"/>
                </a:defRPr>
              </a:lvl1pPr>
            </a:lstStyle>
            <a:p>
              <a:r>
                <a:t>tanh</a:t>
              </a:r>
            </a:p>
          </p:txBody>
        </p:sp>
        <p:pic>
          <p:nvPicPr>
            <p:cNvPr id="316" name="f'(z)_=_1_-_f(z).pdf" descr="f'(z)_=_1_-_f(z).pdf"/>
            <p:cNvPicPr>
              <a:picLocks noChangeAspect="1"/>
            </p:cNvPicPr>
            <p:nvPr/>
          </p:nvPicPr>
          <p:blipFill>
            <a:blip r:embed="rId6"/>
            <a:stretch>
              <a:fillRect/>
            </a:stretch>
          </p:blipFill>
          <p:spPr>
            <a:xfrm>
              <a:off x="690967" y="9680995"/>
              <a:ext cx="3820841" cy="586721"/>
            </a:xfrm>
            <a:prstGeom prst="rect">
              <a:avLst/>
            </a:prstGeom>
            <a:ln w="12700" cap="flat">
              <a:noFill/>
              <a:miter lim="400000"/>
            </a:ln>
            <a:effectLst/>
          </p:spPr>
        </p:pic>
        <p:pic>
          <p:nvPicPr>
            <p:cNvPr id="317" name="f(z)_=_frac_e^2z.pdf" descr="f(z)_=_frac_e^2z.pdf"/>
            <p:cNvPicPr>
              <a:picLocks noChangeAspect="1"/>
            </p:cNvPicPr>
            <p:nvPr/>
          </p:nvPicPr>
          <p:blipFill>
            <a:blip r:embed="rId7"/>
            <a:stretch>
              <a:fillRect/>
            </a:stretch>
          </p:blipFill>
          <p:spPr>
            <a:xfrm>
              <a:off x="884021" y="1315017"/>
              <a:ext cx="2896469" cy="1041713"/>
            </a:xfrm>
            <a:prstGeom prst="rect">
              <a:avLst/>
            </a:prstGeom>
            <a:ln w="12700" cap="flat">
              <a:noFill/>
              <a:miter lim="400000"/>
            </a:ln>
            <a:effectLst/>
          </p:spPr>
        </p:pic>
        <p:pic>
          <p:nvPicPr>
            <p:cNvPr id="318" name="activationfns.png" descr="activationfns.png"/>
            <p:cNvPicPr>
              <a:picLocks noChangeAspect="1"/>
            </p:cNvPicPr>
            <p:nvPr/>
          </p:nvPicPr>
          <p:blipFill>
            <a:blip r:embed="rId5"/>
            <a:srcRect l="24273" t="6000" r="49863"/>
            <a:stretch>
              <a:fillRect/>
            </a:stretch>
          </p:blipFill>
          <p:spPr>
            <a:xfrm>
              <a:off x="50026" y="2814890"/>
              <a:ext cx="4564588" cy="6407813"/>
            </a:xfrm>
            <a:prstGeom prst="rect">
              <a:avLst/>
            </a:prstGeom>
            <a:ln w="12700" cap="flat">
              <a:noFill/>
              <a:miter lim="400000"/>
            </a:ln>
            <a:effectLst/>
          </p:spPr>
        </p:pic>
      </p:grpSp>
      <p:grpSp>
        <p:nvGrpSpPr>
          <p:cNvPr id="324" name="Group"/>
          <p:cNvGrpSpPr/>
          <p:nvPr/>
        </p:nvGrpSpPr>
        <p:grpSpPr>
          <a:xfrm>
            <a:off x="17770609" y="2489683"/>
            <a:ext cx="4500067" cy="10454405"/>
            <a:chOff x="9642" y="0"/>
            <a:chExt cx="4500066" cy="10454404"/>
          </a:xfrm>
        </p:grpSpPr>
        <p:pic>
          <p:nvPicPr>
            <p:cNvPr id="320" name="f(z)_=_max(0,_z).pdf" descr="f(z)_=_max(0,_z).pdf"/>
            <p:cNvPicPr>
              <a:picLocks noChangeAspect="1"/>
            </p:cNvPicPr>
            <p:nvPr/>
          </p:nvPicPr>
          <p:blipFill>
            <a:blip r:embed="rId8"/>
            <a:stretch>
              <a:fillRect/>
            </a:stretch>
          </p:blipFill>
          <p:spPr>
            <a:xfrm>
              <a:off x="261005" y="1519497"/>
              <a:ext cx="3997443" cy="573278"/>
            </a:xfrm>
            <a:prstGeom prst="rect">
              <a:avLst/>
            </a:prstGeom>
            <a:ln w="12700" cap="flat">
              <a:noFill/>
              <a:miter lim="400000"/>
            </a:ln>
            <a:effectLst/>
          </p:spPr>
        </p:pic>
        <p:sp>
          <p:nvSpPr>
            <p:cNvPr id="321" name="ReLU  (rectified linear unit)"/>
            <p:cNvSpPr txBox="1"/>
            <p:nvPr/>
          </p:nvSpPr>
          <p:spPr>
            <a:xfrm>
              <a:off x="314688" y="0"/>
              <a:ext cx="3890078" cy="10933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lnSpcReduction="10000"/>
            </a:bodyPr>
            <a:lstStyle/>
            <a:p>
              <a:pPr defTabSz="681870">
                <a:spcBef>
                  <a:spcPts val="1100"/>
                </a:spcBef>
                <a:defRPr sz="3154">
                  <a:latin typeface="Georgia"/>
                  <a:ea typeface="Georgia"/>
                  <a:cs typeface="Georgia"/>
                  <a:sym typeface="Georgia"/>
                </a:defRPr>
              </a:pPr>
              <a:r>
                <a:t>ReLU </a:t>
              </a:r>
              <a:br/>
              <a:r>
                <a:t>(rectified linear unit)</a:t>
              </a:r>
            </a:p>
          </p:txBody>
        </p:sp>
        <p:pic>
          <p:nvPicPr>
            <p:cNvPr id="322" name="f'(z)_=_1_&amp;_z_&gt;_.pdf" descr="f'(z)_=_1_&amp;_z_&gt;_.pdf"/>
            <p:cNvPicPr>
              <a:picLocks noChangeAspect="1"/>
            </p:cNvPicPr>
            <p:nvPr/>
          </p:nvPicPr>
          <p:blipFill>
            <a:blip r:embed="rId9"/>
            <a:stretch>
              <a:fillRect/>
            </a:stretch>
          </p:blipFill>
          <p:spPr>
            <a:xfrm>
              <a:off x="261005" y="8951917"/>
              <a:ext cx="3997443" cy="1502488"/>
            </a:xfrm>
            <a:prstGeom prst="rect">
              <a:avLst/>
            </a:prstGeom>
            <a:ln w="12700" cap="flat">
              <a:noFill/>
              <a:miter lim="400000"/>
            </a:ln>
            <a:effectLst/>
          </p:spPr>
        </p:pic>
        <p:pic>
          <p:nvPicPr>
            <p:cNvPr id="323" name="activationfns.png" descr="activationfns.png"/>
            <p:cNvPicPr>
              <a:picLocks noChangeAspect="1"/>
            </p:cNvPicPr>
            <p:nvPr/>
          </p:nvPicPr>
          <p:blipFill>
            <a:blip r:embed="rId5"/>
            <a:srcRect l="74502" t="6000"/>
            <a:stretch>
              <a:fillRect/>
            </a:stretch>
          </p:blipFill>
          <p:spPr>
            <a:xfrm>
              <a:off x="9642" y="2518961"/>
              <a:ext cx="4500067" cy="6407812"/>
            </a:xfrm>
            <a:prstGeom prst="rect">
              <a:avLst/>
            </a:prstGeom>
            <a:ln w="12700" cap="flat">
              <a:noFill/>
              <a:miter lim="400000"/>
            </a:ln>
            <a:effectLst/>
          </p:spPr>
        </p:pic>
      </p:grpSp>
      <p:sp>
        <p:nvSpPr>
          <p:cNvPr id="32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326" name="Zero centered"/>
          <p:cNvSpPr txBox="1"/>
          <p:nvPr/>
        </p:nvSpPr>
        <p:spPr>
          <a:xfrm>
            <a:off x="10553621" y="1761405"/>
            <a:ext cx="3643606"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solidFill>
                  <a:schemeClr val="accent1">
                    <a:lumOff val="-13575"/>
                  </a:schemeClr>
                </a:solidFill>
              </a:defRPr>
            </a:lvl1pPr>
          </a:lstStyle>
          <a:p>
            <a:r>
              <a:t>Zero centered</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Activation functions"/>
          <p:cNvSpPr txBox="1">
            <a:spLocks noGrp="1"/>
          </p:cNvSpPr>
          <p:nvPr>
            <p:ph type="title"/>
          </p:nvPr>
        </p:nvSpPr>
        <p:spPr>
          <a:prstGeom prst="rect">
            <a:avLst/>
          </a:prstGeom>
        </p:spPr>
        <p:txBody>
          <a:bodyPr/>
          <a:lstStyle/>
          <a:p>
            <a:r>
              <a:t>Activation functions</a:t>
            </a:r>
          </a:p>
        </p:txBody>
      </p:sp>
      <p:sp>
        <p:nvSpPr>
          <p:cNvPr id="331" name="Problems of ReLU?"/>
          <p:cNvSpPr txBox="1"/>
          <p:nvPr/>
        </p:nvSpPr>
        <p:spPr>
          <a:xfrm>
            <a:off x="4092682" y="2961244"/>
            <a:ext cx="4712115" cy="107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solidFill>
                  <a:srgbClr val="941100"/>
                </a:solidFill>
                <a:latin typeface="Georgia"/>
                <a:ea typeface="Georgia"/>
                <a:cs typeface="Georgia"/>
                <a:sym typeface="Georgia"/>
              </a:defRPr>
            </a:lvl1pPr>
          </a:lstStyle>
          <a:p>
            <a:r>
              <a:t>Problems of ReLU?</a:t>
            </a:r>
          </a:p>
        </p:txBody>
      </p:sp>
      <p:sp>
        <p:nvSpPr>
          <p:cNvPr id="332" name="“dead neurons”"/>
          <p:cNvSpPr txBox="1"/>
          <p:nvPr/>
        </p:nvSpPr>
        <p:spPr>
          <a:xfrm>
            <a:off x="8838639" y="2977693"/>
            <a:ext cx="3718219" cy="10450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spcBef>
                <a:spcPts val="1400"/>
              </a:spcBef>
              <a:defRPr sz="3800">
                <a:latin typeface="Georgia"/>
                <a:ea typeface="Georgia"/>
                <a:cs typeface="Georgia"/>
                <a:sym typeface="Georgia"/>
              </a:defRPr>
            </a:lvl1pPr>
          </a:lstStyle>
          <a:p>
            <a:r>
              <a:t>“dead neurons”</a:t>
            </a:r>
          </a:p>
        </p:txBody>
      </p:sp>
      <p:grpSp>
        <p:nvGrpSpPr>
          <p:cNvPr id="336" name="Group"/>
          <p:cNvGrpSpPr/>
          <p:nvPr/>
        </p:nvGrpSpPr>
        <p:grpSpPr>
          <a:xfrm>
            <a:off x="4589631" y="4074486"/>
            <a:ext cx="13311506" cy="8239431"/>
            <a:chOff x="0" y="0"/>
            <a:chExt cx="13311505" cy="8239430"/>
          </a:xfrm>
        </p:grpSpPr>
        <p:sp>
          <p:nvSpPr>
            <p:cNvPr id="333" name="Leaky ReLU"/>
            <p:cNvSpPr txBox="1"/>
            <p:nvPr/>
          </p:nvSpPr>
          <p:spPr>
            <a:xfrm>
              <a:off x="0" y="0"/>
              <a:ext cx="3718218" cy="10450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spcBef>
                  <a:spcPts val="1400"/>
                </a:spcBef>
                <a:defRPr sz="3800">
                  <a:latin typeface="Georgia"/>
                  <a:ea typeface="Georgia"/>
                  <a:cs typeface="Georgia"/>
                  <a:sym typeface="Georgia"/>
                </a:defRPr>
              </a:lvl1pPr>
            </a:lstStyle>
            <a:p>
              <a:r>
                <a:t>Leaky ReLU</a:t>
              </a:r>
            </a:p>
          </p:txBody>
        </p:sp>
        <p:pic>
          <p:nvPicPr>
            <p:cNvPr id="334" name="f(z)_=_z_&amp;_z_geq.pdf" descr="f(z)_=_z_&amp;_z_geq.pdf"/>
            <p:cNvPicPr>
              <a:picLocks noChangeAspect="1"/>
            </p:cNvPicPr>
            <p:nvPr/>
          </p:nvPicPr>
          <p:blipFill>
            <a:blip r:embed="rId2"/>
            <a:stretch>
              <a:fillRect/>
            </a:stretch>
          </p:blipFill>
          <p:spPr>
            <a:xfrm>
              <a:off x="4752444" y="889291"/>
              <a:ext cx="5527168" cy="1751341"/>
            </a:xfrm>
            <a:prstGeom prst="rect">
              <a:avLst/>
            </a:prstGeom>
            <a:ln w="12700" cap="flat">
              <a:noFill/>
              <a:miter lim="400000"/>
            </a:ln>
            <a:effectLst/>
          </p:spPr>
        </p:pic>
        <p:pic>
          <p:nvPicPr>
            <p:cNvPr id="335" name="Image" descr="Image"/>
            <p:cNvPicPr>
              <a:picLocks noChangeAspect="1"/>
            </p:cNvPicPr>
            <p:nvPr/>
          </p:nvPicPr>
          <p:blipFill>
            <a:blip r:embed="rId3"/>
            <a:stretch>
              <a:fillRect/>
            </a:stretch>
          </p:blipFill>
          <p:spPr>
            <a:xfrm>
              <a:off x="1300375" y="3581705"/>
              <a:ext cx="12011131" cy="4657726"/>
            </a:xfrm>
            <a:prstGeom prst="rect">
              <a:avLst/>
            </a:prstGeom>
            <a:ln w="12700" cap="flat">
              <a:noFill/>
              <a:miter lim="400000"/>
            </a:ln>
            <a:effectLst/>
          </p:spPr>
        </p:pic>
      </p:grpSp>
      <p:sp>
        <p:nvSpPr>
          <p:cNvPr id="3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What is the best activation function?"/>
          <p:cNvSpPr txBox="1">
            <a:spLocks noGrp="1"/>
          </p:cNvSpPr>
          <p:nvPr>
            <p:ph type="title"/>
          </p:nvPr>
        </p:nvSpPr>
        <p:spPr>
          <a:xfrm>
            <a:off x="4387453" y="357187"/>
            <a:ext cx="15609094" cy="1278820"/>
          </a:xfrm>
          <a:prstGeom prst="rect">
            <a:avLst/>
          </a:prstGeom>
        </p:spPr>
        <p:txBody>
          <a:bodyPr/>
          <a:lstStyle/>
          <a:p>
            <a:r>
              <a:t>What is the best activation function?</a:t>
            </a:r>
          </a:p>
        </p:txBody>
      </p:sp>
      <p:sp>
        <p:nvSpPr>
          <p:cNvPr id="340" name="Depends on the problem!…"/>
          <p:cNvSpPr txBox="1">
            <a:spLocks noGrp="1"/>
          </p:cNvSpPr>
          <p:nvPr>
            <p:ph type="body" sz="quarter" idx="1"/>
          </p:nvPr>
        </p:nvSpPr>
        <p:spPr>
          <a:xfrm>
            <a:off x="6351059" y="2219159"/>
            <a:ext cx="12602221" cy="2397140"/>
          </a:xfrm>
          <a:prstGeom prst="rect">
            <a:avLst/>
          </a:prstGeom>
        </p:spPr>
        <p:txBody>
          <a:bodyPr>
            <a:normAutofit lnSpcReduction="10000"/>
          </a:bodyPr>
          <a:lstStyle/>
          <a:p>
            <a:pPr marL="524827" indent="-524827" defTabSz="714732">
              <a:spcBef>
                <a:spcPts val="1200"/>
              </a:spcBef>
              <a:defRPr sz="4524"/>
            </a:pPr>
            <a:r>
              <a:t>Depends on the problem!</a:t>
            </a:r>
          </a:p>
          <a:p>
            <a:pPr marL="524827" indent="-524827" defTabSz="714732">
              <a:spcBef>
                <a:spcPts val="1200"/>
              </a:spcBef>
              <a:defRPr sz="4524"/>
            </a:pPr>
            <a:r>
              <a:t>ReLU/Leaky ReLU is often a good choice </a:t>
            </a:r>
          </a:p>
          <a:p>
            <a:pPr marL="524827" indent="-524827" defTabSz="714732">
              <a:spcBef>
                <a:spcPts val="1200"/>
              </a:spcBef>
              <a:defRPr sz="4524"/>
            </a:pPr>
            <a:r>
              <a:t>Research into families of activation functions</a:t>
            </a:r>
          </a:p>
        </p:txBody>
      </p:sp>
      <mc:AlternateContent xmlns:mc="http://schemas.openxmlformats.org/markup-compatibility/2006" xmlns:a14="http://schemas.microsoft.com/office/drawing/2010/main">
        <mc:Choice Requires="a14">
          <p:sp>
            <p:nvSpPr>
              <p:cNvPr id="341" name="can either be constant or trainable parameter"/>
              <p:cNvSpPr txBox="1"/>
              <p:nvPr/>
            </p:nvSpPr>
            <p:spPr>
              <a:xfrm>
                <a:off x="6338120" y="12079993"/>
                <a:ext cx="12628099" cy="134700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algn="l">
                  <a:spcBef>
                    <a:spcPts val="1400"/>
                  </a:spcBef>
                  <a:defRPr sz="3800">
                    <a:solidFill>
                      <a:srgbClr val="5E5E5E"/>
                    </a:solidFill>
                    <a:latin typeface="Georgia"/>
                    <a:ea typeface="Georgia"/>
                    <a:cs typeface="Georgia"/>
                    <a:sym typeface="Georgia"/>
                  </a:defRPr>
                </a:pPr>
                <a14:m>
                  <m:oMath xmlns:m="http://schemas.openxmlformats.org/officeDocument/2006/math">
                    <m:r>
                      <a:rPr sz="4250" i="1">
                        <a:solidFill>
                          <a:srgbClr val="5E5E5E"/>
                        </a:solidFill>
                        <a:latin typeface="Cambria Math" panose="02040503050406030204" pitchFamily="18" charset="0"/>
                      </a:rPr>
                      <m:t>𝛼</m:t>
                    </m:r>
                    <m:r>
                      <a:rPr sz="4250" i="1">
                        <a:solidFill>
                          <a:srgbClr val="5E5E5E"/>
                        </a:solidFill>
                        <a:latin typeface="Cambria Math" panose="02040503050406030204" pitchFamily="18" charset="0"/>
                      </a:rPr>
                      <m:t>,</m:t>
                    </m:r>
                    <m:r>
                      <a:rPr sz="4250" i="1">
                        <a:solidFill>
                          <a:srgbClr val="5E5E5E"/>
                        </a:solidFill>
                        <a:latin typeface="Cambria Math" panose="02040503050406030204" pitchFamily="18" charset="0"/>
                      </a:rPr>
                      <m:t>𝛽</m:t>
                    </m:r>
                  </m:oMath>
                </a14:m>
                <a:r>
                  <a:t> can either be constant or trainable parameter</a:t>
                </a:r>
              </a:p>
            </p:txBody>
          </p:sp>
        </mc:Choice>
        <mc:Fallback xmlns="">
          <p:sp>
            <p:nvSpPr>
              <p:cNvPr id="341" name="can either be constant or trainable parameter"/>
              <p:cNvSpPr txBox="1">
                <a:spLocks noRot="1" noChangeAspect="1" noMove="1" noResize="1" noEditPoints="1" noAdjustHandles="1" noChangeArrowheads="1" noChangeShapeType="1" noTextEdit="1"/>
              </p:cNvSpPr>
              <p:nvPr/>
            </p:nvSpPr>
            <p:spPr>
              <a:xfrm>
                <a:off x="6338120" y="12079993"/>
                <a:ext cx="12628099" cy="1347009"/>
              </a:xfrm>
              <a:prstGeom prst="rect">
                <a:avLst/>
              </a:prstGeom>
              <a:blipFill>
                <a:blip r:embed="rId3"/>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342" name="Image" descr="Image"/>
          <p:cNvPicPr>
            <a:picLocks noChangeAspect="1"/>
          </p:cNvPicPr>
          <p:nvPr/>
        </p:nvPicPr>
        <p:blipFill>
          <a:blip r:embed="rId4"/>
          <a:stretch>
            <a:fillRect/>
          </a:stretch>
        </p:blipFill>
        <p:spPr>
          <a:xfrm>
            <a:off x="6858293" y="5775885"/>
            <a:ext cx="5824549" cy="2912275"/>
          </a:xfrm>
          <a:prstGeom prst="rect">
            <a:avLst/>
          </a:prstGeom>
          <a:ln w="12700">
            <a:miter lim="400000"/>
          </a:ln>
        </p:spPr>
      </p:pic>
      <p:sp>
        <p:nvSpPr>
          <p:cNvPr id="343" name="Parameteric rectified linear unit…"/>
          <p:cNvSpPr txBox="1"/>
          <p:nvPr/>
        </p:nvSpPr>
        <p:spPr>
          <a:xfrm>
            <a:off x="7111273" y="9341932"/>
            <a:ext cx="5143261" cy="1347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defTabSz="599717">
              <a:spcBef>
                <a:spcPts val="1000"/>
              </a:spcBef>
              <a:defRPr sz="2774">
                <a:latin typeface="Georgia"/>
                <a:ea typeface="Georgia"/>
                <a:cs typeface="Georgia"/>
                <a:sym typeface="Georgia"/>
              </a:defRPr>
            </a:pPr>
            <a:r>
              <a:t>Parameteric rectified linear unit </a:t>
            </a:r>
          </a:p>
          <a:p>
            <a:pPr algn="l" defTabSz="599717">
              <a:spcBef>
                <a:spcPts val="1000"/>
              </a:spcBef>
              <a:defRPr sz="2774">
                <a:latin typeface="Georgia"/>
                <a:ea typeface="Georgia"/>
                <a:cs typeface="Georgia"/>
                <a:sym typeface="Georgia"/>
              </a:defRPr>
            </a:pPr>
            <a:r>
              <a:t>(PReLU)</a:t>
            </a:r>
          </a:p>
        </p:txBody>
      </p:sp>
      <p:pic>
        <p:nvPicPr>
          <p:cNvPr id="344" name="Image" descr="Image"/>
          <p:cNvPicPr>
            <a:picLocks noChangeAspect="1"/>
          </p:cNvPicPr>
          <p:nvPr/>
        </p:nvPicPr>
        <p:blipFill>
          <a:blip r:embed="rId5"/>
          <a:srcRect t="5770" b="5770"/>
          <a:stretch>
            <a:fillRect/>
          </a:stretch>
        </p:blipFill>
        <p:spPr>
          <a:xfrm>
            <a:off x="7147467" y="10888202"/>
            <a:ext cx="5070821" cy="1166527"/>
          </a:xfrm>
          <a:prstGeom prst="rect">
            <a:avLst/>
          </a:prstGeom>
          <a:ln w="12700">
            <a:miter lim="400000"/>
          </a:ln>
        </p:spPr>
      </p:pic>
      <p:pic>
        <p:nvPicPr>
          <p:cNvPr id="345" name="Image" descr="Image"/>
          <p:cNvPicPr>
            <a:picLocks noChangeAspect="1"/>
          </p:cNvPicPr>
          <p:nvPr/>
        </p:nvPicPr>
        <p:blipFill>
          <a:blip r:embed="rId6"/>
          <a:srcRect t="5867" b="5867"/>
          <a:stretch>
            <a:fillRect/>
          </a:stretch>
        </p:blipFill>
        <p:spPr>
          <a:xfrm>
            <a:off x="877326" y="11039598"/>
            <a:ext cx="5272097" cy="967540"/>
          </a:xfrm>
          <a:prstGeom prst="rect">
            <a:avLst/>
          </a:prstGeom>
          <a:ln w="12700">
            <a:miter lim="400000"/>
          </a:ln>
        </p:spPr>
      </p:pic>
      <p:pic>
        <p:nvPicPr>
          <p:cNvPr id="346" name="Image" descr="Image"/>
          <p:cNvPicPr>
            <a:picLocks noChangeAspect="1"/>
          </p:cNvPicPr>
          <p:nvPr/>
        </p:nvPicPr>
        <p:blipFill>
          <a:blip r:embed="rId7"/>
          <a:stretch>
            <a:fillRect/>
          </a:stretch>
        </p:blipFill>
        <p:spPr>
          <a:xfrm>
            <a:off x="706066" y="5828370"/>
            <a:ext cx="5614608" cy="2807305"/>
          </a:xfrm>
          <a:prstGeom prst="rect">
            <a:avLst/>
          </a:prstGeom>
          <a:ln w="12700">
            <a:miter lim="400000"/>
          </a:ln>
        </p:spPr>
      </p:pic>
      <p:pic>
        <p:nvPicPr>
          <p:cNvPr id="347" name="Image" descr="Image"/>
          <p:cNvPicPr>
            <a:picLocks noChangeAspect="1"/>
          </p:cNvPicPr>
          <p:nvPr/>
        </p:nvPicPr>
        <p:blipFill>
          <a:blip r:embed="rId8"/>
          <a:stretch>
            <a:fillRect/>
          </a:stretch>
        </p:blipFill>
        <p:spPr>
          <a:xfrm>
            <a:off x="18937530" y="5632051"/>
            <a:ext cx="4086495" cy="2451898"/>
          </a:xfrm>
          <a:prstGeom prst="rect">
            <a:avLst/>
          </a:prstGeom>
          <a:ln w="12700">
            <a:miter lim="400000"/>
          </a:ln>
        </p:spPr>
      </p:pic>
      <p:sp>
        <p:nvSpPr>
          <p:cNvPr id="348" name="Exponential rectified linear unit (ELU)"/>
          <p:cNvSpPr txBox="1"/>
          <p:nvPr/>
        </p:nvSpPr>
        <p:spPr>
          <a:xfrm>
            <a:off x="836049" y="9650402"/>
            <a:ext cx="5824550" cy="11381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lvl1pPr algn="l" defTabSz="739378">
              <a:spcBef>
                <a:spcPts val="1200"/>
              </a:spcBef>
              <a:defRPr sz="3420">
                <a:latin typeface="Georgia"/>
                <a:ea typeface="Georgia"/>
                <a:cs typeface="Georgia"/>
                <a:sym typeface="Georgia"/>
              </a:defRPr>
            </a:lvl1pPr>
          </a:lstStyle>
          <a:p>
            <a:r>
              <a:t>Exponential rectified linear unit (ELU)</a:t>
            </a:r>
          </a:p>
        </p:txBody>
      </p:sp>
      <p:sp>
        <p:nvSpPr>
          <p:cNvPr id="349" name="Swish"/>
          <p:cNvSpPr txBox="1"/>
          <p:nvPr/>
        </p:nvSpPr>
        <p:spPr>
          <a:xfrm>
            <a:off x="19926816" y="9341932"/>
            <a:ext cx="1819909" cy="1347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Swish</a:t>
            </a:r>
          </a:p>
        </p:txBody>
      </p:sp>
      <p:pic>
        <p:nvPicPr>
          <p:cNvPr id="350" name="Image" descr="Image"/>
          <p:cNvPicPr>
            <a:picLocks noChangeAspect="1"/>
          </p:cNvPicPr>
          <p:nvPr/>
        </p:nvPicPr>
        <p:blipFill>
          <a:blip r:embed="rId9"/>
          <a:stretch>
            <a:fillRect/>
          </a:stretch>
        </p:blipFill>
        <p:spPr>
          <a:xfrm>
            <a:off x="17836732" y="11003283"/>
            <a:ext cx="5711218" cy="942762"/>
          </a:xfrm>
          <a:prstGeom prst="rect">
            <a:avLst/>
          </a:prstGeom>
          <a:ln w="12700">
            <a:miter lim="400000"/>
          </a:ln>
        </p:spPr>
      </p:pic>
      <mc:AlternateContent xmlns:mc="http://schemas.openxmlformats.org/markup-compatibility/2006" xmlns:a14="http://schemas.microsoft.com/office/drawing/2010/main">
        <mc:Choice Requires="a14">
          <p:sp>
            <p:nvSpPr>
              <p:cNvPr id="351" name="Rectangle"/>
              <p:cNvSpPr txBox="1"/>
              <p:nvPr/>
            </p:nvSpPr>
            <p:spPr>
              <a:xfrm>
                <a:off x="18430141" y="12020415"/>
                <a:ext cx="5614609" cy="1347009"/>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algn="l" defTabSz="698301">
                  <a:spcBef>
                    <a:spcPts val="1100"/>
                  </a:spcBef>
                  <a:defRPr sz="3230">
                    <a:solidFill>
                      <a:srgbClr val="5E5E5E"/>
                    </a:solidFill>
                    <a:latin typeface="Georgia"/>
                    <a:ea typeface="Georgia"/>
                    <a:cs typeface="Georgia"/>
                    <a:sym typeface="Georgia"/>
                  </a:defRPr>
                </a:pPr>
                <a14:m>
                  <m:oMathPara xmlns:m="http://schemas.openxmlformats.org/officeDocument/2006/math">
                    <m:oMathParaPr>
                      <m:jc m:val="left"/>
                    </m:oMathParaPr>
                    <m:oMath xmlns:m="http://schemas.openxmlformats.org/officeDocument/2006/math">
                      <m:r>
                        <a:rPr sz="3600" i="1">
                          <a:solidFill>
                            <a:srgbClr val="5E5E5E"/>
                          </a:solidFill>
                          <a:latin typeface="Cambria Math" panose="02040503050406030204" pitchFamily="18" charset="0"/>
                        </a:rPr>
                        <m:t>𝛽</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0</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𝑓</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𝑥</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𝑥</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2</m:t>
                      </m:r>
                    </m:oMath>
                  </m:oMathPara>
                </a14:m>
                <a:endParaRPr/>
              </a:p>
              <a:p>
                <a:pPr algn="l" defTabSz="698301">
                  <a:spcBef>
                    <a:spcPts val="1100"/>
                  </a:spcBef>
                  <a:defRPr sz="3230">
                    <a:solidFill>
                      <a:srgbClr val="5E5E5E"/>
                    </a:solidFill>
                    <a:latin typeface="Georgia"/>
                    <a:ea typeface="Georgia"/>
                    <a:cs typeface="Georgia"/>
                    <a:sym typeface="Georgia"/>
                  </a:defRPr>
                </a:pPr>
                <a14:m>
                  <m:oMathPara xmlns:m="http://schemas.openxmlformats.org/officeDocument/2006/math">
                    <m:oMathParaPr>
                      <m:jc m:val="left"/>
                    </m:oMathParaPr>
                    <m:oMath xmlns:m="http://schemas.openxmlformats.org/officeDocument/2006/math">
                      <m:r>
                        <a:rPr sz="3600" i="1">
                          <a:solidFill>
                            <a:srgbClr val="5E5E5E"/>
                          </a:solidFill>
                          <a:latin typeface="Cambria Math" panose="02040503050406030204" pitchFamily="18" charset="0"/>
                        </a:rPr>
                        <m:t>𝛽</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𝑓</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𝑥</m:t>
                      </m:r>
                      <m:r>
                        <a:rPr sz="3600" i="1">
                          <a:solidFill>
                            <a:srgbClr val="5E5E5E"/>
                          </a:solidFill>
                          <a:latin typeface="Cambria Math" panose="02040503050406030204" pitchFamily="18" charset="0"/>
                        </a:rPr>
                        <m:t>)=</m:t>
                      </m:r>
                      <m:r>
                        <m:rPr>
                          <m:nor/>
                        </m:rPr>
                        <a:rPr sz="3600" i="1">
                          <a:solidFill>
                            <a:srgbClr val="5E5E5E"/>
                          </a:solidFill>
                          <a:latin typeface="Cambria Math" panose="02040503050406030204" pitchFamily="18" charset="0"/>
                        </a:rPr>
                        <m:t>ReLU</m:t>
                      </m:r>
                    </m:oMath>
                  </m:oMathPara>
                </a14:m>
                <a:endParaRPr sz="3800"/>
              </a:p>
            </p:txBody>
          </p:sp>
        </mc:Choice>
        <mc:Fallback xmlns="">
          <p:sp>
            <p:nvSpPr>
              <p:cNvPr id="351" name="Rectangle"/>
              <p:cNvSpPr txBox="1">
                <a:spLocks noRot="1" noChangeAspect="1" noMove="1" noResize="1" noEditPoints="1" noAdjustHandles="1" noChangeArrowheads="1" noChangeShapeType="1" noTextEdit="1"/>
              </p:cNvSpPr>
              <p:nvPr/>
            </p:nvSpPr>
            <p:spPr>
              <a:xfrm>
                <a:off x="18430141" y="12020415"/>
                <a:ext cx="5614609" cy="1347009"/>
              </a:xfrm>
              <a:prstGeom prst="rect">
                <a:avLst/>
              </a:prstGeom>
              <a:blipFill>
                <a:blip r:embed="rId10"/>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35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pic>
        <p:nvPicPr>
          <p:cNvPr id="353" name="Image" descr="Image"/>
          <p:cNvPicPr>
            <a:picLocks noChangeAspect="1"/>
          </p:cNvPicPr>
          <p:nvPr/>
        </p:nvPicPr>
        <p:blipFill>
          <a:blip r:embed="rId11"/>
          <a:stretch>
            <a:fillRect/>
          </a:stretch>
        </p:blipFill>
        <p:spPr>
          <a:xfrm>
            <a:off x="13220459" y="5756896"/>
            <a:ext cx="4425379" cy="2950252"/>
          </a:xfrm>
          <a:prstGeom prst="rect">
            <a:avLst/>
          </a:prstGeom>
          <a:ln w="12700">
            <a:miter lim="400000"/>
          </a:ln>
        </p:spPr>
      </p:pic>
      <p:pic>
        <p:nvPicPr>
          <p:cNvPr id="354" name="Image" descr="Image"/>
          <p:cNvPicPr>
            <a:picLocks noChangeAspect="1"/>
          </p:cNvPicPr>
          <p:nvPr/>
        </p:nvPicPr>
        <p:blipFill>
          <a:blip r:embed="rId12"/>
          <a:stretch>
            <a:fillRect/>
          </a:stretch>
        </p:blipFill>
        <p:spPr>
          <a:xfrm>
            <a:off x="13596692" y="9488385"/>
            <a:ext cx="3797301" cy="10541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Expressiveness of neural networks"/>
          <p:cNvSpPr txBox="1">
            <a:spLocks noGrp="1"/>
          </p:cNvSpPr>
          <p:nvPr>
            <p:ph type="title"/>
          </p:nvPr>
        </p:nvSpPr>
        <p:spPr>
          <a:xfrm>
            <a:off x="4208597" y="5126673"/>
            <a:ext cx="15609095" cy="3036095"/>
          </a:xfrm>
          <a:prstGeom prst="rect">
            <a:avLst/>
          </a:prstGeom>
        </p:spPr>
        <p:txBody>
          <a:bodyPr/>
          <a:lstStyle>
            <a:lvl1pPr>
              <a:defRPr sz="8400"/>
            </a:lvl1pPr>
          </a:lstStyle>
          <a:p>
            <a:r>
              <a:t>Expressiveness of neural networks</a:t>
            </a:r>
          </a:p>
        </p:txBody>
      </p:sp>
      <p:sp>
        <p:nvSpPr>
          <p:cNvPr id="35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Why non-linearities?"/>
          <p:cNvSpPr txBox="1">
            <a:spLocks noGrp="1"/>
          </p:cNvSpPr>
          <p:nvPr>
            <p:ph type="title"/>
          </p:nvPr>
        </p:nvSpPr>
        <p:spPr>
          <a:prstGeom prst="rect">
            <a:avLst/>
          </a:prstGeom>
        </p:spPr>
        <p:txBody>
          <a:bodyPr/>
          <a:lstStyle/>
          <a:p>
            <a:r>
              <a:t>Why non-linearities?</a:t>
            </a:r>
          </a:p>
        </p:txBody>
      </p:sp>
      <p:pic>
        <p:nvPicPr>
          <p:cNvPr id="362" name="Screen Shot 2019-09-30 at 11.06.19 PM.png" descr="Screen Shot 2019-09-30 at 11.06.19 PM.png"/>
          <p:cNvPicPr>
            <a:picLocks noChangeAspect="1"/>
          </p:cNvPicPr>
          <p:nvPr/>
        </p:nvPicPr>
        <p:blipFill>
          <a:blip r:embed="rId2"/>
          <a:srcRect t="2991"/>
          <a:stretch>
            <a:fillRect/>
          </a:stretch>
        </p:blipFill>
        <p:spPr>
          <a:xfrm>
            <a:off x="6133912" y="4639570"/>
            <a:ext cx="12375989" cy="5431397"/>
          </a:xfrm>
          <a:prstGeom prst="rect">
            <a:avLst/>
          </a:prstGeom>
          <a:ln w="12700">
            <a:miter lim="400000"/>
          </a:ln>
        </p:spPr>
      </p:pic>
      <p:sp>
        <p:nvSpPr>
          <p:cNvPr id="363" name="What if we remove activation function?"/>
          <p:cNvSpPr txBox="1"/>
          <p:nvPr/>
        </p:nvSpPr>
        <p:spPr>
          <a:xfrm>
            <a:off x="12477543" y="12097429"/>
            <a:ext cx="8685607" cy="1077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600">
                <a:solidFill>
                  <a:srgbClr val="941100"/>
                </a:solidFill>
                <a:latin typeface="Georgia"/>
                <a:ea typeface="Georgia"/>
                <a:cs typeface="Georgia"/>
                <a:sym typeface="Georgia"/>
              </a:defRPr>
            </a:lvl1pPr>
          </a:lstStyle>
          <a:p>
            <a:r>
              <a:t>What if we remove activation function?</a:t>
            </a:r>
          </a:p>
        </p:txBody>
      </p:sp>
      <p:sp>
        <p:nvSpPr>
          <p:cNvPr id="364" name="Neural networks can learn much more complex functions and nonlinear decision boundaries"/>
          <p:cNvSpPr txBox="1">
            <a:spLocks noGrp="1"/>
          </p:cNvSpPr>
          <p:nvPr>
            <p:ph type="body" sz="quarter" idx="1"/>
          </p:nvPr>
        </p:nvSpPr>
        <p:spPr>
          <a:xfrm>
            <a:off x="4107143" y="3047834"/>
            <a:ext cx="14803267" cy="1431318"/>
          </a:xfrm>
          <a:prstGeom prst="rect">
            <a:avLst/>
          </a:prstGeom>
        </p:spPr>
        <p:txBody>
          <a:bodyPr/>
          <a:lstStyle/>
          <a:p>
            <a:r>
              <a:t>Neural networks can learn much more complex functions and nonlinear decision boundaries</a:t>
            </a:r>
          </a:p>
        </p:txBody>
      </p:sp>
      <p:sp>
        <p:nvSpPr>
          <p:cNvPr id="365" name="The capacity of the network increases with more hidden units and more hidden layers"/>
          <p:cNvSpPr txBox="1"/>
          <p:nvPr/>
        </p:nvSpPr>
        <p:spPr>
          <a:xfrm>
            <a:off x="5324992" y="10231470"/>
            <a:ext cx="14803267" cy="1431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000">
                <a:latin typeface="Georgia"/>
                <a:ea typeface="Georgia"/>
                <a:cs typeface="Georgia"/>
                <a:sym typeface="Georgia"/>
              </a:defRPr>
            </a:lvl1pPr>
          </a:lstStyle>
          <a:p>
            <a:r>
              <a:t>The capacity of the network increases with more hidden units and more hidden layers</a:t>
            </a:r>
          </a:p>
        </p:txBody>
      </p:sp>
      <p:sp>
        <p:nvSpPr>
          <p:cNvPr id="36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XOR problem"/>
          <p:cNvSpPr txBox="1">
            <a:spLocks noGrp="1"/>
          </p:cNvSpPr>
          <p:nvPr>
            <p:ph type="title"/>
          </p:nvPr>
        </p:nvSpPr>
        <p:spPr>
          <a:prstGeom prst="rect">
            <a:avLst/>
          </a:prstGeom>
        </p:spPr>
        <p:txBody>
          <a:bodyPr/>
          <a:lstStyle/>
          <a:p>
            <a:r>
              <a:t>XOR problem</a:t>
            </a:r>
          </a:p>
        </p:txBody>
      </p:sp>
      <p:sp>
        <p:nvSpPr>
          <p:cNvPr id="369" name="Double-click to edit"/>
          <p:cNvSpPr txBox="1">
            <a:spLocks noGrp="1"/>
          </p:cNvSpPr>
          <p:nvPr>
            <p:ph type="body" sz="half" idx="1"/>
          </p:nvPr>
        </p:nvSpPr>
        <p:spPr>
          <a:prstGeom prst="rect">
            <a:avLst/>
          </a:prstGeom>
        </p:spPr>
        <p:txBody>
          <a:bodyPr/>
          <a:lstStyle/>
          <a:p>
            <a:endParaRPr/>
          </a:p>
        </p:txBody>
      </p:sp>
      <p:pic>
        <p:nvPicPr>
          <p:cNvPr id="370" name="Image" descr="Image"/>
          <p:cNvPicPr>
            <a:picLocks noChangeAspect="1"/>
          </p:cNvPicPr>
          <p:nvPr/>
        </p:nvPicPr>
        <p:blipFill>
          <a:blip r:embed="rId2"/>
          <a:srcRect t="3291"/>
          <a:stretch>
            <a:fillRect/>
          </a:stretch>
        </p:blipFill>
        <p:spPr>
          <a:xfrm>
            <a:off x="4306515" y="4164558"/>
            <a:ext cx="15771141" cy="6502810"/>
          </a:xfrm>
          <a:prstGeom prst="rect">
            <a:avLst/>
          </a:prstGeom>
          <a:ln w="12700">
            <a:miter lim="400000"/>
          </a:ln>
        </p:spPr>
      </p:pic>
      <p:sp>
        <p:nvSpPr>
          <p:cNvPr id="37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3" name="TextBox 2">
            <a:extLst>
              <a:ext uri="{FF2B5EF4-FFF2-40B4-BE49-F238E27FC236}">
                <a16:creationId xmlns:a16="http://schemas.microsoft.com/office/drawing/2014/main" id="{EBEEB214-8B65-E907-C1AC-8AF61392CA36}"/>
              </a:ext>
            </a:extLst>
          </p:cNvPr>
          <p:cNvSpPr txBox="1"/>
          <p:nvPr/>
        </p:nvSpPr>
        <p:spPr>
          <a:xfrm>
            <a:off x="10249930" y="2291992"/>
            <a:ext cx="12196118"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Exclusive OR</a:t>
            </a:r>
          </a:p>
        </p:txBody>
      </p:sp>
      <p:sp>
        <p:nvSpPr>
          <p:cNvPr id="5" name="TextBox 4">
            <a:extLst>
              <a:ext uri="{FF2B5EF4-FFF2-40B4-BE49-F238E27FC236}">
                <a16:creationId xmlns:a16="http://schemas.microsoft.com/office/drawing/2014/main" id="{48E5B0A7-55F3-0171-ADAA-622905A605D2}"/>
              </a:ext>
            </a:extLst>
          </p:cNvPr>
          <p:cNvSpPr txBox="1"/>
          <p:nvPr/>
        </p:nvSpPr>
        <p:spPr>
          <a:xfrm>
            <a:off x="8594124" y="11023140"/>
            <a:ext cx="12196118" cy="1446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it is the simplest example of a dataset that is </a:t>
            </a:r>
            <a:r>
              <a:rPr lang="en-US" b="1" dirty="0"/>
              <a:t>not linearly separable</a:t>
            </a:r>
            <a:endParaRPr lang="en-US"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Single neuron (perceptron)"/>
          <p:cNvSpPr txBox="1">
            <a:spLocks noGrp="1"/>
          </p:cNvSpPr>
          <p:nvPr>
            <p:ph type="title"/>
          </p:nvPr>
        </p:nvSpPr>
        <p:spPr>
          <a:xfrm>
            <a:off x="4387453" y="357187"/>
            <a:ext cx="15609094" cy="1835147"/>
          </a:xfrm>
          <a:prstGeom prst="rect">
            <a:avLst/>
          </a:prstGeom>
        </p:spPr>
        <p:txBody>
          <a:bodyPr/>
          <a:lstStyle/>
          <a:p>
            <a:r>
              <a:t>Single neuron (perceptron)</a:t>
            </a:r>
          </a:p>
        </p:txBody>
      </p:sp>
      <p:pic>
        <p:nvPicPr>
          <p:cNvPr id="374" name="Image" descr="Image"/>
          <p:cNvPicPr>
            <a:picLocks noChangeAspect="1"/>
          </p:cNvPicPr>
          <p:nvPr/>
        </p:nvPicPr>
        <p:blipFill>
          <a:blip r:embed="rId2"/>
          <a:stretch>
            <a:fillRect/>
          </a:stretch>
        </p:blipFill>
        <p:spPr>
          <a:xfrm>
            <a:off x="3063478" y="2268990"/>
            <a:ext cx="18257044" cy="6942820"/>
          </a:xfrm>
          <a:prstGeom prst="rect">
            <a:avLst/>
          </a:prstGeom>
          <a:ln w="12700">
            <a:miter lim="400000"/>
          </a:ln>
        </p:spPr>
      </p:pic>
      <p:pic>
        <p:nvPicPr>
          <p:cNvPr id="375" name="Image" descr="Image"/>
          <p:cNvPicPr>
            <a:picLocks noChangeAspect="1"/>
          </p:cNvPicPr>
          <p:nvPr/>
        </p:nvPicPr>
        <p:blipFill>
          <a:blip r:embed="rId3"/>
          <a:stretch>
            <a:fillRect/>
          </a:stretch>
        </p:blipFill>
        <p:spPr>
          <a:xfrm>
            <a:off x="10130817" y="9100242"/>
            <a:ext cx="3742431" cy="3319900"/>
          </a:xfrm>
          <a:prstGeom prst="rect">
            <a:avLst/>
          </a:prstGeom>
          <a:ln w="12700">
            <a:miter lim="400000"/>
          </a:ln>
        </p:spPr>
      </p:pic>
      <p:sp>
        <p:nvSpPr>
          <p:cNvPr id="37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377" name="Perceptron can compute and and or"/>
          <p:cNvSpPr txBox="1"/>
          <p:nvPr/>
        </p:nvSpPr>
        <p:spPr>
          <a:xfrm>
            <a:off x="14729339" y="9617537"/>
            <a:ext cx="7642683" cy="1247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600"/>
            </a:pPr>
            <a:r>
              <a:t>Perceptron can compute </a:t>
            </a:r>
            <a:r>
              <a:rPr b="1"/>
              <a:t>and</a:t>
            </a:r>
            <a:r>
              <a:t> and </a:t>
            </a:r>
            <a:r>
              <a:rPr b="1"/>
              <a:t>or</a:t>
            </a:r>
          </a:p>
        </p:txBody>
      </p:sp>
      <p:pic>
        <p:nvPicPr>
          <p:cNvPr id="378" name="Group" descr="Group"/>
          <p:cNvPicPr>
            <a:picLocks noChangeAspect="1"/>
          </p:cNvPicPr>
          <p:nvPr/>
        </p:nvPicPr>
        <p:blipFill>
          <a:blip r:embed="rId4"/>
          <a:srcRect r="4355"/>
          <a:stretch>
            <a:fillRect/>
          </a:stretch>
        </p:blipFill>
        <p:spPr>
          <a:xfrm>
            <a:off x="3087890" y="8924248"/>
            <a:ext cx="4067994" cy="3671860"/>
          </a:xfrm>
          <a:prstGeom prst="rect">
            <a:avLst/>
          </a:prstGeom>
          <a:ln w="12700">
            <a:miter lim="400000"/>
          </a:ln>
        </p:spPr>
      </p:pic>
      <p:pic>
        <p:nvPicPr>
          <p:cNvPr id="379" name="Image" descr="Image"/>
          <p:cNvPicPr>
            <a:picLocks noChangeAspect="1"/>
          </p:cNvPicPr>
          <p:nvPr/>
        </p:nvPicPr>
        <p:blipFill>
          <a:blip r:embed="rId5"/>
          <a:stretch>
            <a:fillRect/>
          </a:stretch>
        </p:blipFill>
        <p:spPr>
          <a:xfrm>
            <a:off x="16026947" y="10483078"/>
            <a:ext cx="5029201" cy="1384301"/>
          </a:xfrm>
          <a:prstGeom prst="rect">
            <a:avLst/>
          </a:prstGeom>
          <a:ln w="12700">
            <a:miter lim="400000"/>
          </a:ln>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2CE4A0CD-66BC-C489-CD54-8225196BB440}"/>
                  </a:ext>
                </a:extLst>
              </p14:cNvPr>
              <p14:cNvContentPartPr/>
              <p14:nvPr/>
            </p14:nvContentPartPr>
            <p14:xfrm>
              <a:off x="1132181" y="8031697"/>
              <a:ext cx="304200" cy="377280"/>
            </p14:xfrm>
          </p:contentPart>
        </mc:Choice>
        <mc:Fallback xmlns="">
          <p:pic>
            <p:nvPicPr>
              <p:cNvPr id="2" name="Ink 1">
                <a:extLst>
                  <a:ext uri="{FF2B5EF4-FFF2-40B4-BE49-F238E27FC236}">
                    <a16:creationId xmlns:a16="http://schemas.microsoft.com/office/drawing/2014/main" id="{2CE4A0CD-66BC-C489-CD54-8225196BB440}"/>
                  </a:ext>
                </a:extLst>
              </p:cNvPr>
              <p:cNvPicPr/>
              <p:nvPr/>
            </p:nvPicPr>
            <p:blipFill>
              <a:blip r:embed="rId7"/>
              <a:stretch>
                <a:fillRect/>
              </a:stretch>
            </p:blipFill>
            <p:spPr>
              <a:xfrm>
                <a:off x="1126061" y="8025577"/>
                <a:ext cx="31644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9DE09073-82AE-8860-6DFE-0CE76E6371B1}"/>
                  </a:ext>
                </a:extLst>
              </p14:cNvPr>
              <p14:cNvContentPartPr/>
              <p14:nvPr/>
            </p14:nvContentPartPr>
            <p14:xfrm>
              <a:off x="1684781" y="7767817"/>
              <a:ext cx="440640" cy="704160"/>
            </p14:xfrm>
          </p:contentPart>
        </mc:Choice>
        <mc:Fallback xmlns="">
          <p:pic>
            <p:nvPicPr>
              <p:cNvPr id="3" name="Ink 2">
                <a:extLst>
                  <a:ext uri="{FF2B5EF4-FFF2-40B4-BE49-F238E27FC236}">
                    <a16:creationId xmlns:a16="http://schemas.microsoft.com/office/drawing/2014/main" id="{9DE09073-82AE-8860-6DFE-0CE76E6371B1}"/>
                  </a:ext>
                </a:extLst>
              </p:cNvPr>
              <p:cNvPicPr/>
              <p:nvPr/>
            </p:nvPicPr>
            <p:blipFill>
              <a:blip r:embed="rId9"/>
              <a:stretch>
                <a:fillRect/>
              </a:stretch>
            </p:blipFill>
            <p:spPr>
              <a:xfrm>
                <a:off x="1678661" y="7761697"/>
                <a:ext cx="452880" cy="716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AE3C7B53-157C-EB22-7591-9FFFCFE73173}"/>
                  </a:ext>
                </a:extLst>
              </p14:cNvPr>
              <p14:cNvContentPartPr/>
              <p14:nvPr/>
            </p14:nvContentPartPr>
            <p14:xfrm>
              <a:off x="2471021" y="8105857"/>
              <a:ext cx="360" cy="423000"/>
            </p14:xfrm>
          </p:contentPart>
        </mc:Choice>
        <mc:Fallback xmlns="">
          <p:pic>
            <p:nvPicPr>
              <p:cNvPr id="4" name="Ink 3">
                <a:extLst>
                  <a:ext uri="{FF2B5EF4-FFF2-40B4-BE49-F238E27FC236}">
                    <a16:creationId xmlns:a16="http://schemas.microsoft.com/office/drawing/2014/main" id="{AE3C7B53-157C-EB22-7591-9FFFCFE73173}"/>
                  </a:ext>
                </a:extLst>
              </p:cNvPr>
              <p:cNvPicPr/>
              <p:nvPr/>
            </p:nvPicPr>
            <p:blipFill>
              <a:blip r:embed="rId11"/>
              <a:stretch>
                <a:fillRect/>
              </a:stretch>
            </p:blipFill>
            <p:spPr>
              <a:xfrm>
                <a:off x="2464901" y="8099737"/>
                <a:ext cx="12600" cy="435240"/>
              </a:xfrm>
              <a:prstGeom prst="rect">
                <a:avLst/>
              </a:prstGeom>
            </p:spPr>
          </p:pic>
        </mc:Fallback>
      </mc:AlternateContent>
      <p:grpSp>
        <p:nvGrpSpPr>
          <p:cNvPr id="8" name="Group 7">
            <a:extLst>
              <a:ext uri="{FF2B5EF4-FFF2-40B4-BE49-F238E27FC236}">
                <a16:creationId xmlns:a16="http://schemas.microsoft.com/office/drawing/2014/main" id="{89C8FDCF-480A-97DA-43DD-529F43B9BD6A}"/>
              </a:ext>
            </a:extLst>
          </p:cNvPr>
          <p:cNvGrpSpPr/>
          <p:nvPr/>
        </p:nvGrpSpPr>
        <p:grpSpPr>
          <a:xfrm>
            <a:off x="2990141" y="8377657"/>
            <a:ext cx="843480" cy="352800"/>
            <a:chOff x="2990141" y="8377657"/>
            <a:chExt cx="843480" cy="352800"/>
          </a:xfrm>
        </p:grpSpPr>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FABE4A6F-CBF5-5DD3-65D6-4C4BDF5587FE}"/>
                    </a:ext>
                  </a:extLst>
                </p14:cNvPr>
                <p14:cNvContentPartPr/>
                <p14:nvPr/>
              </p14:nvContentPartPr>
              <p14:xfrm>
                <a:off x="2990141" y="8377657"/>
                <a:ext cx="370800" cy="360"/>
              </p14:xfrm>
            </p:contentPart>
          </mc:Choice>
          <mc:Fallback xmlns="">
            <p:pic>
              <p:nvPicPr>
                <p:cNvPr id="5" name="Ink 4">
                  <a:extLst>
                    <a:ext uri="{FF2B5EF4-FFF2-40B4-BE49-F238E27FC236}">
                      <a16:creationId xmlns:a16="http://schemas.microsoft.com/office/drawing/2014/main" id="{FABE4A6F-CBF5-5DD3-65D6-4C4BDF5587FE}"/>
                    </a:ext>
                  </a:extLst>
                </p:cNvPr>
                <p:cNvPicPr/>
                <p:nvPr/>
              </p:nvPicPr>
              <p:blipFill>
                <a:blip r:embed="rId13"/>
                <a:stretch>
                  <a:fillRect/>
                </a:stretch>
              </p:blipFill>
              <p:spPr>
                <a:xfrm>
                  <a:off x="2984021" y="8371537"/>
                  <a:ext cx="3830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 name="Ink 5">
                  <a:extLst>
                    <a:ext uri="{FF2B5EF4-FFF2-40B4-BE49-F238E27FC236}">
                      <a16:creationId xmlns:a16="http://schemas.microsoft.com/office/drawing/2014/main" id="{A284F2EC-6FE4-7D99-1A03-4FE55EA4B74C}"/>
                    </a:ext>
                  </a:extLst>
                </p14:cNvPr>
                <p14:cNvContentPartPr/>
                <p14:nvPr/>
              </p14:nvContentPartPr>
              <p14:xfrm>
                <a:off x="3014981" y="8599057"/>
                <a:ext cx="270360" cy="26280"/>
              </p14:xfrm>
            </p:contentPart>
          </mc:Choice>
          <mc:Fallback xmlns="">
            <p:pic>
              <p:nvPicPr>
                <p:cNvPr id="6" name="Ink 5">
                  <a:extLst>
                    <a:ext uri="{FF2B5EF4-FFF2-40B4-BE49-F238E27FC236}">
                      <a16:creationId xmlns:a16="http://schemas.microsoft.com/office/drawing/2014/main" id="{A284F2EC-6FE4-7D99-1A03-4FE55EA4B74C}"/>
                    </a:ext>
                  </a:extLst>
                </p:cNvPr>
                <p:cNvPicPr/>
                <p:nvPr/>
              </p:nvPicPr>
              <p:blipFill>
                <a:blip r:embed="rId15"/>
                <a:stretch>
                  <a:fillRect/>
                </a:stretch>
              </p:blipFill>
              <p:spPr>
                <a:xfrm>
                  <a:off x="3008861" y="8592937"/>
                  <a:ext cx="2826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 name="Ink 6">
                  <a:extLst>
                    <a:ext uri="{FF2B5EF4-FFF2-40B4-BE49-F238E27FC236}">
                      <a16:creationId xmlns:a16="http://schemas.microsoft.com/office/drawing/2014/main" id="{BAB0F54C-7B63-0F59-9DDD-A81F25335523}"/>
                    </a:ext>
                  </a:extLst>
                </p14:cNvPr>
                <p14:cNvContentPartPr/>
                <p14:nvPr/>
              </p14:nvContentPartPr>
              <p14:xfrm>
                <a:off x="3582341" y="8377657"/>
                <a:ext cx="251280" cy="352800"/>
              </p14:xfrm>
            </p:contentPart>
          </mc:Choice>
          <mc:Fallback xmlns="">
            <p:pic>
              <p:nvPicPr>
                <p:cNvPr id="7" name="Ink 6">
                  <a:extLst>
                    <a:ext uri="{FF2B5EF4-FFF2-40B4-BE49-F238E27FC236}">
                      <a16:creationId xmlns:a16="http://schemas.microsoft.com/office/drawing/2014/main" id="{BAB0F54C-7B63-0F59-9DDD-A81F25335523}"/>
                    </a:ext>
                  </a:extLst>
                </p:cNvPr>
                <p:cNvPicPr/>
                <p:nvPr/>
              </p:nvPicPr>
              <p:blipFill>
                <a:blip r:embed="rId17"/>
                <a:stretch>
                  <a:fillRect/>
                </a:stretch>
              </p:blipFill>
              <p:spPr>
                <a:xfrm>
                  <a:off x="3576221" y="8371537"/>
                  <a:ext cx="263520" cy="365040"/>
                </a:xfrm>
                <a:prstGeom prst="rect">
                  <a:avLst/>
                </a:prstGeom>
              </p:spPr>
            </p:pic>
          </mc:Fallback>
        </mc:AlternateContent>
      </p:grpSp>
      <p:grpSp>
        <p:nvGrpSpPr>
          <p:cNvPr id="12" name="Group 11">
            <a:extLst>
              <a:ext uri="{FF2B5EF4-FFF2-40B4-BE49-F238E27FC236}">
                <a16:creationId xmlns:a16="http://schemas.microsoft.com/office/drawing/2014/main" id="{549E8FA6-F909-EC75-1037-A68761257D56}"/>
              </a:ext>
            </a:extLst>
          </p:cNvPr>
          <p:cNvGrpSpPr/>
          <p:nvPr/>
        </p:nvGrpSpPr>
        <p:grpSpPr>
          <a:xfrm>
            <a:off x="938861" y="9045097"/>
            <a:ext cx="331560" cy="502560"/>
            <a:chOff x="938861" y="9045097"/>
            <a:chExt cx="331560" cy="502560"/>
          </a:xfrm>
        </p:grpSpPr>
        <mc:AlternateContent xmlns:mc="http://schemas.openxmlformats.org/markup-compatibility/2006" xmlns:p14="http://schemas.microsoft.com/office/powerpoint/2010/main">
          <mc:Choice Requires="p14">
            <p:contentPart p14:bwMode="auto" r:id="rId18">
              <p14:nvContentPartPr>
                <p14:cNvPr id="9" name="Ink 8">
                  <a:extLst>
                    <a:ext uri="{FF2B5EF4-FFF2-40B4-BE49-F238E27FC236}">
                      <a16:creationId xmlns:a16="http://schemas.microsoft.com/office/drawing/2014/main" id="{4881F2D8-A698-D7B6-E7DF-528C8F00A4E0}"/>
                    </a:ext>
                  </a:extLst>
                </p14:cNvPr>
                <p14:cNvContentPartPr/>
                <p14:nvPr/>
              </p14:nvContentPartPr>
              <p14:xfrm>
                <a:off x="938861" y="9099817"/>
                <a:ext cx="201240" cy="362520"/>
              </p14:xfrm>
            </p:contentPart>
          </mc:Choice>
          <mc:Fallback xmlns="">
            <p:pic>
              <p:nvPicPr>
                <p:cNvPr id="9" name="Ink 8">
                  <a:extLst>
                    <a:ext uri="{FF2B5EF4-FFF2-40B4-BE49-F238E27FC236}">
                      <a16:creationId xmlns:a16="http://schemas.microsoft.com/office/drawing/2014/main" id="{4881F2D8-A698-D7B6-E7DF-528C8F00A4E0}"/>
                    </a:ext>
                  </a:extLst>
                </p:cNvPr>
                <p:cNvPicPr/>
                <p:nvPr/>
              </p:nvPicPr>
              <p:blipFill>
                <a:blip r:embed="rId19"/>
                <a:stretch>
                  <a:fillRect/>
                </a:stretch>
              </p:blipFill>
              <p:spPr>
                <a:xfrm>
                  <a:off x="932741" y="9093697"/>
                  <a:ext cx="213480" cy="374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 name="Ink 9">
                  <a:extLst>
                    <a:ext uri="{FF2B5EF4-FFF2-40B4-BE49-F238E27FC236}">
                      <a16:creationId xmlns:a16="http://schemas.microsoft.com/office/drawing/2014/main" id="{6163507B-79FA-6D1F-665E-BFD8DA0552A4}"/>
                    </a:ext>
                  </a:extLst>
                </p14:cNvPr>
                <p14:cNvContentPartPr/>
                <p14:nvPr/>
              </p14:nvContentPartPr>
              <p14:xfrm>
                <a:off x="939221" y="9045097"/>
                <a:ext cx="321480" cy="412920"/>
              </p14:xfrm>
            </p:contentPart>
          </mc:Choice>
          <mc:Fallback xmlns="">
            <p:pic>
              <p:nvPicPr>
                <p:cNvPr id="10" name="Ink 9">
                  <a:extLst>
                    <a:ext uri="{FF2B5EF4-FFF2-40B4-BE49-F238E27FC236}">
                      <a16:creationId xmlns:a16="http://schemas.microsoft.com/office/drawing/2014/main" id="{6163507B-79FA-6D1F-665E-BFD8DA0552A4}"/>
                    </a:ext>
                  </a:extLst>
                </p:cNvPr>
                <p:cNvPicPr/>
                <p:nvPr/>
              </p:nvPicPr>
              <p:blipFill>
                <a:blip r:embed="rId21"/>
                <a:stretch>
                  <a:fillRect/>
                </a:stretch>
              </p:blipFill>
              <p:spPr>
                <a:xfrm>
                  <a:off x="933101" y="9038977"/>
                  <a:ext cx="33372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 name="Ink 10">
                  <a:extLst>
                    <a:ext uri="{FF2B5EF4-FFF2-40B4-BE49-F238E27FC236}">
                      <a16:creationId xmlns:a16="http://schemas.microsoft.com/office/drawing/2014/main" id="{C1C98BC9-645E-D0AD-50D1-DB40BAA7D48C}"/>
                    </a:ext>
                  </a:extLst>
                </p14:cNvPr>
                <p14:cNvContentPartPr/>
                <p14:nvPr/>
              </p14:nvContentPartPr>
              <p14:xfrm>
                <a:off x="1260341" y="9341377"/>
                <a:ext cx="10080" cy="206280"/>
              </p14:xfrm>
            </p:contentPart>
          </mc:Choice>
          <mc:Fallback xmlns="">
            <p:pic>
              <p:nvPicPr>
                <p:cNvPr id="11" name="Ink 10">
                  <a:extLst>
                    <a:ext uri="{FF2B5EF4-FFF2-40B4-BE49-F238E27FC236}">
                      <a16:creationId xmlns:a16="http://schemas.microsoft.com/office/drawing/2014/main" id="{C1C98BC9-645E-D0AD-50D1-DB40BAA7D48C}"/>
                    </a:ext>
                  </a:extLst>
                </p:cNvPr>
                <p:cNvPicPr/>
                <p:nvPr/>
              </p:nvPicPr>
              <p:blipFill>
                <a:blip r:embed="rId23"/>
                <a:stretch>
                  <a:fillRect/>
                </a:stretch>
              </p:blipFill>
              <p:spPr>
                <a:xfrm>
                  <a:off x="1254221" y="9335257"/>
                  <a:ext cx="22320" cy="218520"/>
                </a:xfrm>
                <a:prstGeom prst="rect">
                  <a:avLst/>
                </a:prstGeom>
              </p:spPr>
            </p:pic>
          </mc:Fallback>
        </mc:AlternateContent>
      </p:grpSp>
      <p:grpSp>
        <p:nvGrpSpPr>
          <p:cNvPr id="16" name="Group 15">
            <a:extLst>
              <a:ext uri="{FF2B5EF4-FFF2-40B4-BE49-F238E27FC236}">
                <a16:creationId xmlns:a16="http://schemas.microsoft.com/office/drawing/2014/main" id="{ED68C1B4-83FF-3FD9-4CB4-6D445FD67FC1}"/>
              </a:ext>
            </a:extLst>
          </p:cNvPr>
          <p:cNvGrpSpPr/>
          <p:nvPr/>
        </p:nvGrpSpPr>
        <p:grpSpPr>
          <a:xfrm>
            <a:off x="2247101" y="8918737"/>
            <a:ext cx="537120" cy="523800"/>
            <a:chOff x="2247101" y="8918737"/>
            <a:chExt cx="537120" cy="523800"/>
          </a:xfrm>
        </p:grpSpPr>
        <mc:AlternateContent xmlns:mc="http://schemas.openxmlformats.org/markup-compatibility/2006" xmlns:p14="http://schemas.microsoft.com/office/powerpoint/2010/main">
          <mc:Choice Requires="p14">
            <p:contentPart p14:bwMode="auto" r:id="rId24">
              <p14:nvContentPartPr>
                <p14:cNvPr id="13" name="Ink 12">
                  <a:extLst>
                    <a:ext uri="{FF2B5EF4-FFF2-40B4-BE49-F238E27FC236}">
                      <a16:creationId xmlns:a16="http://schemas.microsoft.com/office/drawing/2014/main" id="{473E673E-3A46-BF05-5E3D-B00AF2EC4E87}"/>
                    </a:ext>
                  </a:extLst>
                </p14:cNvPr>
                <p14:cNvContentPartPr/>
                <p14:nvPr/>
              </p14:nvContentPartPr>
              <p14:xfrm>
                <a:off x="2247101" y="8918737"/>
                <a:ext cx="272160" cy="397080"/>
              </p14:xfrm>
            </p:contentPart>
          </mc:Choice>
          <mc:Fallback xmlns="">
            <p:pic>
              <p:nvPicPr>
                <p:cNvPr id="13" name="Ink 12">
                  <a:extLst>
                    <a:ext uri="{FF2B5EF4-FFF2-40B4-BE49-F238E27FC236}">
                      <a16:creationId xmlns:a16="http://schemas.microsoft.com/office/drawing/2014/main" id="{473E673E-3A46-BF05-5E3D-B00AF2EC4E87}"/>
                    </a:ext>
                  </a:extLst>
                </p:cNvPr>
                <p:cNvPicPr/>
                <p:nvPr/>
              </p:nvPicPr>
              <p:blipFill>
                <a:blip r:embed="rId25"/>
                <a:stretch>
                  <a:fillRect/>
                </a:stretch>
              </p:blipFill>
              <p:spPr>
                <a:xfrm>
                  <a:off x="2240981" y="8912617"/>
                  <a:ext cx="28440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 name="Ink 13">
                  <a:extLst>
                    <a:ext uri="{FF2B5EF4-FFF2-40B4-BE49-F238E27FC236}">
                      <a16:creationId xmlns:a16="http://schemas.microsoft.com/office/drawing/2014/main" id="{21AE4BE9-D8CD-253B-D152-AB4C1E21E42D}"/>
                    </a:ext>
                  </a:extLst>
                </p14:cNvPr>
                <p14:cNvContentPartPr/>
                <p14:nvPr/>
              </p14:nvContentPartPr>
              <p14:xfrm>
                <a:off x="2291741" y="8995417"/>
                <a:ext cx="253800" cy="269640"/>
              </p14:xfrm>
            </p:contentPart>
          </mc:Choice>
          <mc:Fallback xmlns="">
            <p:pic>
              <p:nvPicPr>
                <p:cNvPr id="14" name="Ink 13">
                  <a:extLst>
                    <a:ext uri="{FF2B5EF4-FFF2-40B4-BE49-F238E27FC236}">
                      <a16:creationId xmlns:a16="http://schemas.microsoft.com/office/drawing/2014/main" id="{21AE4BE9-D8CD-253B-D152-AB4C1E21E42D}"/>
                    </a:ext>
                  </a:extLst>
                </p:cNvPr>
                <p:cNvPicPr/>
                <p:nvPr/>
              </p:nvPicPr>
              <p:blipFill>
                <a:blip r:embed="rId27"/>
                <a:stretch>
                  <a:fillRect/>
                </a:stretch>
              </p:blipFill>
              <p:spPr>
                <a:xfrm>
                  <a:off x="2285621" y="8989297"/>
                  <a:ext cx="26604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 name="Ink 14">
                  <a:extLst>
                    <a:ext uri="{FF2B5EF4-FFF2-40B4-BE49-F238E27FC236}">
                      <a16:creationId xmlns:a16="http://schemas.microsoft.com/office/drawing/2014/main" id="{98DA1957-3C6E-76CE-92D4-23743A6E0495}"/>
                    </a:ext>
                  </a:extLst>
                </p14:cNvPr>
                <p14:cNvContentPartPr/>
                <p14:nvPr/>
              </p14:nvContentPartPr>
              <p14:xfrm>
                <a:off x="2616821" y="9253897"/>
                <a:ext cx="167400" cy="188640"/>
              </p14:xfrm>
            </p:contentPart>
          </mc:Choice>
          <mc:Fallback xmlns="">
            <p:pic>
              <p:nvPicPr>
                <p:cNvPr id="15" name="Ink 14">
                  <a:extLst>
                    <a:ext uri="{FF2B5EF4-FFF2-40B4-BE49-F238E27FC236}">
                      <a16:creationId xmlns:a16="http://schemas.microsoft.com/office/drawing/2014/main" id="{98DA1957-3C6E-76CE-92D4-23743A6E0495}"/>
                    </a:ext>
                  </a:extLst>
                </p:cNvPr>
                <p:cNvPicPr/>
                <p:nvPr/>
              </p:nvPicPr>
              <p:blipFill>
                <a:blip r:embed="rId29"/>
                <a:stretch>
                  <a:fillRect/>
                </a:stretch>
              </p:blipFill>
              <p:spPr>
                <a:xfrm>
                  <a:off x="2610701" y="9247777"/>
                  <a:ext cx="179640" cy="200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17" name="Ink 16">
                <a:extLst>
                  <a:ext uri="{FF2B5EF4-FFF2-40B4-BE49-F238E27FC236}">
                    <a16:creationId xmlns:a16="http://schemas.microsoft.com/office/drawing/2014/main" id="{9727F483-FFE0-5162-46B5-7B83F6571156}"/>
                  </a:ext>
                </a:extLst>
              </p14:cNvPr>
              <p14:cNvContentPartPr/>
              <p14:nvPr/>
            </p14:nvContentPartPr>
            <p14:xfrm>
              <a:off x="11169701" y="8666377"/>
              <a:ext cx="260640" cy="180720"/>
            </p14:xfrm>
          </p:contentPart>
        </mc:Choice>
        <mc:Fallback xmlns="">
          <p:pic>
            <p:nvPicPr>
              <p:cNvPr id="17" name="Ink 16">
                <a:extLst>
                  <a:ext uri="{FF2B5EF4-FFF2-40B4-BE49-F238E27FC236}">
                    <a16:creationId xmlns:a16="http://schemas.microsoft.com/office/drawing/2014/main" id="{9727F483-FFE0-5162-46B5-7B83F6571156}"/>
                  </a:ext>
                </a:extLst>
              </p:cNvPr>
              <p:cNvPicPr/>
              <p:nvPr/>
            </p:nvPicPr>
            <p:blipFill>
              <a:blip r:embed="rId31"/>
              <a:stretch>
                <a:fillRect/>
              </a:stretch>
            </p:blipFill>
            <p:spPr>
              <a:xfrm>
                <a:off x="11163581" y="8660257"/>
                <a:ext cx="2728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8" name="Ink 17">
                <a:extLst>
                  <a:ext uri="{FF2B5EF4-FFF2-40B4-BE49-F238E27FC236}">
                    <a16:creationId xmlns:a16="http://schemas.microsoft.com/office/drawing/2014/main" id="{F4691165-37D7-BEDE-F2F6-CE4D3801909D}"/>
                  </a:ext>
                </a:extLst>
              </p14:cNvPr>
              <p14:cNvContentPartPr/>
              <p14:nvPr/>
            </p14:nvContentPartPr>
            <p14:xfrm>
              <a:off x="12502781" y="8624977"/>
              <a:ext cx="51840" cy="259200"/>
            </p14:xfrm>
          </p:contentPart>
        </mc:Choice>
        <mc:Fallback xmlns="">
          <p:pic>
            <p:nvPicPr>
              <p:cNvPr id="18" name="Ink 17">
                <a:extLst>
                  <a:ext uri="{FF2B5EF4-FFF2-40B4-BE49-F238E27FC236}">
                    <a16:creationId xmlns:a16="http://schemas.microsoft.com/office/drawing/2014/main" id="{F4691165-37D7-BEDE-F2F6-CE4D3801909D}"/>
                  </a:ext>
                </a:extLst>
              </p:cNvPr>
              <p:cNvPicPr/>
              <p:nvPr/>
            </p:nvPicPr>
            <p:blipFill>
              <a:blip r:embed="rId33"/>
              <a:stretch>
                <a:fillRect/>
              </a:stretch>
            </p:blipFill>
            <p:spPr>
              <a:xfrm>
                <a:off x="12496661" y="8618857"/>
                <a:ext cx="6408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9" name="Ink 18">
                <a:extLst>
                  <a:ext uri="{FF2B5EF4-FFF2-40B4-BE49-F238E27FC236}">
                    <a16:creationId xmlns:a16="http://schemas.microsoft.com/office/drawing/2014/main" id="{607C74D9-5B5C-D590-82F6-278523CA9872}"/>
                  </a:ext>
                </a:extLst>
              </p14:cNvPr>
              <p14:cNvContentPartPr/>
              <p14:nvPr/>
            </p14:nvContentPartPr>
            <p14:xfrm>
              <a:off x="13172021" y="8674657"/>
              <a:ext cx="209880" cy="24840"/>
            </p14:xfrm>
          </p:contentPart>
        </mc:Choice>
        <mc:Fallback xmlns="">
          <p:pic>
            <p:nvPicPr>
              <p:cNvPr id="19" name="Ink 18">
                <a:extLst>
                  <a:ext uri="{FF2B5EF4-FFF2-40B4-BE49-F238E27FC236}">
                    <a16:creationId xmlns:a16="http://schemas.microsoft.com/office/drawing/2014/main" id="{607C74D9-5B5C-D590-82F6-278523CA9872}"/>
                  </a:ext>
                </a:extLst>
              </p:cNvPr>
              <p:cNvPicPr/>
              <p:nvPr/>
            </p:nvPicPr>
            <p:blipFill>
              <a:blip r:embed="rId35"/>
              <a:stretch>
                <a:fillRect/>
              </a:stretch>
            </p:blipFill>
            <p:spPr>
              <a:xfrm>
                <a:off x="13165901" y="8668537"/>
                <a:ext cx="22212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Ink 19">
                <a:extLst>
                  <a:ext uri="{FF2B5EF4-FFF2-40B4-BE49-F238E27FC236}">
                    <a16:creationId xmlns:a16="http://schemas.microsoft.com/office/drawing/2014/main" id="{4185D753-1C37-CB34-62BB-11C48C3664C2}"/>
                  </a:ext>
                </a:extLst>
              </p14:cNvPr>
              <p14:cNvContentPartPr/>
              <p14:nvPr/>
            </p14:nvContentPartPr>
            <p14:xfrm>
              <a:off x="13073381" y="8856817"/>
              <a:ext cx="278640" cy="15480"/>
            </p14:xfrm>
          </p:contentPart>
        </mc:Choice>
        <mc:Fallback xmlns="">
          <p:pic>
            <p:nvPicPr>
              <p:cNvPr id="20" name="Ink 19">
                <a:extLst>
                  <a:ext uri="{FF2B5EF4-FFF2-40B4-BE49-F238E27FC236}">
                    <a16:creationId xmlns:a16="http://schemas.microsoft.com/office/drawing/2014/main" id="{4185D753-1C37-CB34-62BB-11C48C3664C2}"/>
                  </a:ext>
                </a:extLst>
              </p:cNvPr>
              <p:cNvPicPr/>
              <p:nvPr/>
            </p:nvPicPr>
            <p:blipFill>
              <a:blip r:embed="rId37"/>
              <a:stretch>
                <a:fillRect/>
              </a:stretch>
            </p:blipFill>
            <p:spPr>
              <a:xfrm>
                <a:off x="13067261" y="8850697"/>
                <a:ext cx="2908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Ink 20">
                <a:extLst>
                  <a:ext uri="{FF2B5EF4-FFF2-40B4-BE49-F238E27FC236}">
                    <a16:creationId xmlns:a16="http://schemas.microsoft.com/office/drawing/2014/main" id="{37E854D6-1878-7D10-3A15-93F5F1A0AE62}"/>
                  </a:ext>
                </a:extLst>
              </p14:cNvPr>
              <p14:cNvContentPartPr/>
              <p14:nvPr/>
            </p14:nvContentPartPr>
            <p14:xfrm>
              <a:off x="13814621" y="8575297"/>
              <a:ext cx="64800" cy="353880"/>
            </p14:xfrm>
          </p:contentPart>
        </mc:Choice>
        <mc:Fallback xmlns="">
          <p:pic>
            <p:nvPicPr>
              <p:cNvPr id="21" name="Ink 20">
                <a:extLst>
                  <a:ext uri="{FF2B5EF4-FFF2-40B4-BE49-F238E27FC236}">
                    <a16:creationId xmlns:a16="http://schemas.microsoft.com/office/drawing/2014/main" id="{37E854D6-1878-7D10-3A15-93F5F1A0AE62}"/>
                  </a:ext>
                </a:extLst>
              </p:cNvPr>
              <p:cNvPicPr/>
              <p:nvPr/>
            </p:nvPicPr>
            <p:blipFill>
              <a:blip r:embed="rId39"/>
              <a:stretch>
                <a:fillRect/>
              </a:stretch>
            </p:blipFill>
            <p:spPr>
              <a:xfrm>
                <a:off x="13808501" y="8569177"/>
                <a:ext cx="77040" cy="366120"/>
              </a:xfrm>
              <a:prstGeom prst="rect">
                <a:avLst/>
              </a:prstGeom>
            </p:spPr>
          </p:pic>
        </mc:Fallback>
      </mc:AlternateContent>
      <p:grpSp>
        <p:nvGrpSpPr>
          <p:cNvPr id="25" name="Group 24">
            <a:extLst>
              <a:ext uri="{FF2B5EF4-FFF2-40B4-BE49-F238E27FC236}">
                <a16:creationId xmlns:a16="http://schemas.microsoft.com/office/drawing/2014/main" id="{6483BE0E-4465-A5A5-48A8-90FF98028D15}"/>
              </a:ext>
            </a:extLst>
          </p:cNvPr>
          <p:cNvGrpSpPr/>
          <p:nvPr/>
        </p:nvGrpSpPr>
        <p:grpSpPr>
          <a:xfrm>
            <a:off x="3064301" y="1403017"/>
            <a:ext cx="271080" cy="256680"/>
            <a:chOff x="3064301" y="1403017"/>
            <a:chExt cx="271080" cy="256680"/>
          </a:xfrm>
        </p:grpSpPr>
        <mc:AlternateContent xmlns:mc="http://schemas.openxmlformats.org/markup-compatibility/2006" xmlns:p14="http://schemas.microsoft.com/office/powerpoint/2010/main">
          <mc:Choice Requires="p14">
            <p:contentPart p14:bwMode="auto" r:id="rId40">
              <p14:nvContentPartPr>
                <p14:cNvPr id="23" name="Ink 22">
                  <a:extLst>
                    <a:ext uri="{FF2B5EF4-FFF2-40B4-BE49-F238E27FC236}">
                      <a16:creationId xmlns:a16="http://schemas.microsoft.com/office/drawing/2014/main" id="{B7A4BF0C-7230-DA2B-F782-7DD999BCD776}"/>
                    </a:ext>
                  </a:extLst>
                </p14:cNvPr>
                <p14:cNvContentPartPr/>
                <p14:nvPr/>
              </p14:nvContentPartPr>
              <p14:xfrm>
                <a:off x="3064301" y="1403017"/>
                <a:ext cx="249120" cy="256680"/>
              </p14:xfrm>
            </p:contentPart>
          </mc:Choice>
          <mc:Fallback xmlns="">
            <p:pic>
              <p:nvPicPr>
                <p:cNvPr id="23" name="Ink 22">
                  <a:extLst>
                    <a:ext uri="{FF2B5EF4-FFF2-40B4-BE49-F238E27FC236}">
                      <a16:creationId xmlns:a16="http://schemas.microsoft.com/office/drawing/2014/main" id="{B7A4BF0C-7230-DA2B-F782-7DD999BCD776}"/>
                    </a:ext>
                  </a:extLst>
                </p:cNvPr>
                <p:cNvPicPr/>
                <p:nvPr/>
              </p:nvPicPr>
              <p:blipFill>
                <a:blip r:embed="rId41"/>
                <a:stretch>
                  <a:fillRect/>
                </a:stretch>
              </p:blipFill>
              <p:spPr>
                <a:xfrm>
                  <a:off x="3058181" y="1396897"/>
                  <a:ext cx="2613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Ink 23">
                  <a:extLst>
                    <a:ext uri="{FF2B5EF4-FFF2-40B4-BE49-F238E27FC236}">
                      <a16:creationId xmlns:a16="http://schemas.microsoft.com/office/drawing/2014/main" id="{C61078AC-6820-48AB-B8DD-060F68A23626}"/>
                    </a:ext>
                  </a:extLst>
                </p14:cNvPr>
                <p14:cNvContentPartPr/>
                <p14:nvPr/>
              </p14:nvContentPartPr>
              <p14:xfrm>
                <a:off x="3106781" y="1408417"/>
                <a:ext cx="228600" cy="150480"/>
              </p14:xfrm>
            </p:contentPart>
          </mc:Choice>
          <mc:Fallback xmlns="">
            <p:pic>
              <p:nvPicPr>
                <p:cNvPr id="24" name="Ink 23">
                  <a:extLst>
                    <a:ext uri="{FF2B5EF4-FFF2-40B4-BE49-F238E27FC236}">
                      <a16:creationId xmlns:a16="http://schemas.microsoft.com/office/drawing/2014/main" id="{C61078AC-6820-48AB-B8DD-060F68A23626}"/>
                    </a:ext>
                  </a:extLst>
                </p:cNvPr>
                <p:cNvPicPr/>
                <p:nvPr/>
              </p:nvPicPr>
              <p:blipFill>
                <a:blip r:embed="rId43"/>
                <a:stretch>
                  <a:fillRect/>
                </a:stretch>
              </p:blipFill>
              <p:spPr>
                <a:xfrm>
                  <a:off x="3100661" y="1402297"/>
                  <a:ext cx="240840" cy="162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
            <p14:nvContentPartPr>
              <p14:cNvPr id="26" name="Ink 25">
                <a:extLst>
                  <a:ext uri="{FF2B5EF4-FFF2-40B4-BE49-F238E27FC236}">
                    <a16:creationId xmlns:a16="http://schemas.microsoft.com/office/drawing/2014/main" id="{3466E0BB-385A-3F9C-CC75-F938E4089C96}"/>
                  </a:ext>
                </a:extLst>
              </p14:cNvPr>
              <p14:cNvContentPartPr/>
              <p14:nvPr/>
            </p14:nvContentPartPr>
            <p14:xfrm>
              <a:off x="4448141" y="1284937"/>
              <a:ext cx="25920" cy="394920"/>
            </p14:xfrm>
          </p:contentPart>
        </mc:Choice>
        <mc:Fallback xmlns="">
          <p:pic>
            <p:nvPicPr>
              <p:cNvPr id="26" name="Ink 25">
                <a:extLst>
                  <a:ext uri="{FF2B5EF4-FFF2-40B4-BE49-F238E27FC236}">
                    <a16:creationId xmlns:a16="http://schemas.microsoft.com/office/drawing/2014/main" id="{3466E0BB-385A-3F9C-CC75-F938E4089C96}"/>
                  </a:ext>
                </a:extLst>
              </p:cNvPr>
              <p:cNvPicPr/>
              <p:nvPr/>
            </p:nvPicPr>
            <p:blipFill>
              <a:blip r:embed="rId45"/>
              <a:stretch>
                <a:fillRect/>
              </a:stretch>
            </p:blipFill>
            <p:spPr>
              <a:xfrm>
                <a:off x="4442021" y="1278817"/>
                <a:ext cx="38160" cy="4071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Ink 27">
                <a:extLst>
                  <a:ext uri="{FF2B5EF4-FFF2-40B4-BE49-F238E27FC236}">
                    <a16:creationId xmlns:a16="http://schemas.microsoft.com/office/drawing/2014/main" id="{15E66939-EB8F-B924-93B0-7E03DFCCB25E}"/>
                  </a:ext>
                </a:extLst>
              </p14:cNvPr>
              <p14:cNvContentPartPr/>
              <p14:nvPr/>
            </p14:nvContentPartPr>
            <p14:xfrm>
              <a:off x="3583421" y="1433257"/>
              <a:ext cx="77400" cy="91440"/>
            </p14:xfrm>
          </p:contentPart>
        </mc:Choice>
        <mc:Fallback xmlns="">
          <p:pic>
            <p:nvPicPr>
              <p:cNvPr id="28" name="Ink 27">
                <a:extLst>
                  <a:ext uri="{FF2B5EF4-FFF2-40B4-BE49-F238E27FC236}">
                    <a16:creationId xmlns:a16="http://schemas.microsoft.com/office/drawing/2014/main" id="{15E66939-EB8F-B924-93B0-7E03DFCCB25E}"/>
                  </a:ext>
                </a:extLst>
              </p:cNvPr>
              <p:cNvPicPr/>
              <p:nvPr/>
            </p:nvPicPr>
            <p:blipFill>
              <a:blip r:embed="rId47"/>
              <a:stretch>
                <a:fillRect/>
              </a:stretch>
            </p:blipFill>
            <p:spPr>
              <a:xfrm>
                <a:off x="3577301" y="1427137"/>
                <a:ext cx="896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Ink 28">
                <a:extLst>
                  <a:ext uri="{FF2B5EF4-FFF2-40B4-BE49-F238E27FC236}">
                    <a16:creationId xmlns:a16="http://schemas.microsoft.com/office/drawing/2014/main" id="{4F254E1D-09CB-F032-D1E2-09D345794DD0}"/>
                  </a:ext>
                </a:extLst>
              </p14:cNvPr>
              <p14:cNvContentPartPr/>
              <p14:nvPr/>
            </p14:nvContentPartPr>
            <p14:xfrm>
              <a:off x="3657581" y="1655737"/>
              <a:ext cx="79200" cy="37800"/>
            </p14:xfrm>
          </p:contentPart>
        </mc:Choice>
        <mc:Fallback xmlns="">
          <p:pic>
            <p:nvPicPr>
              <p:cNvPr id="29" name="Ink 28">
                <a:extLst>
                  <a:ext uri="{FF2B5EF4-FFF2-40B4-BE49-F238E27FC236}">
                    <a16:creationId xmlns:a16="http://schemas.microsoft.com/office/drawing/2014/main" id="{4F254E1D-09CB-F032-D1E2-09D345794DD0}"/>
                  </a:ext>
                </a:extLst>
              </p:cNvPr>
              <p:cNvPicPr/>
              <p:nvPr/>
            </p:nvPicPr>
            <p:blipFill>
              <a:blip r:embed="rId49"/>
              <a:stretch>
                <a:fillRect/>
              </a:stretch>
            </p:blipFill>
            <p:spPr>
              <a:xfrm>
                <a:off x="3651461" y="1649617"/>
                <a:ext cx="91440" cy="50040"/>
              </a:xfrm>
              <a:prstGeom prst="rect">
                <a:avLst/>
              </a:prstGeom>
            </p:spPr>
          </p:pic>
        </mc:Fallback>
      </mc:AlternateContent>
      <p:grpSp>
        <p:nvGrpSpPr>
          <p:cNvPr id="33" name="Group 32">
            <a:extLst>
              <a:ext uri="{FF2B5EF4-FFF2-40B4-BE49-F238E27FC236}">
                <a16:creationId xmlns:a16="http://schemas.microsoft.com/office/drawing/2014/main" id="{1563142E-275D-7DB0-13D6-F06E7F2987C7}"/>
              </a:ext>
            </a:extLst>
          </p:cNvPr>
          <p:cNvGrpSpPr/>
          <p:nvPr/>
        </p:nvGrpSpPr>
        <p:grpSpPr>
          <a:xfrm>
            <a:off x="3135221" y="2001697"/>
            <a:ext cx="655920" cy="353880"/>
            <a:chOff x="3135221" y="2001697"/>
            <a:chExt cx="655920" cy="353880"/>
          </a:xfrm>
        </p:grpSpPr>
        <mc:AlternateContent xmlns:mc="http://schemas.openxmlformats.org/markup-compatibility/2006" xmlns:p14="http://schemas.microsoft.com/office/powerpoint/2010/main">
          <mc:Choice Requires="p14">
            <p:contentPart p14:bwMode="auto" r:id="rId50">
              <p14:nvContentPartPr>
                <p14:cNvPr id="27" name="Ink 26">
                  <a:extLst>
                    <a:ext uri="{FF2B5EF4-FFF2-40B4-BE49-F238E27FC236}">
                      <a16:creationId xmlns:a16="http://schemas.microsoft.com/office/drawing/2014/main" id="{45CD50C1-65B5-62E2-3BA1-59C9F3DAA422}"/>
                    </a:ext>
                  </a:extLst>
                </p14:cNvPr>
                <p14:cNvContentPartPr/>
                <p14:nvPr/>
              </p14:nvContentPartPr>
              <p14:xfrm>
                <a:off x="3135221" y="2001697"/>
                <a:ext cx="258480" cy="295920"/>
              </p14:xfrm>
            </p:contentPart>
          </mc:Choice>
          <mc:Fallback xmlns="">
            <p:pic>
              <p:nvPicPr>
                <p:cNvPr id="27" name="Ink 26">
                  <a:extLst>
                    <a:ext uri="{FF2B5EF4-FFF2-40B4-BE49-F238E27FC236}">
                      <a16:creationId xmlns:a16="http://schemas.microsoft.com/office/drawing/2014/main" id="{45CD50C1-65B5-62E2-3BA1-59C9F3DAA422}"/>
                    </a:ext>
                  </a:extLst>
                </p:cNvPr>
                <p:cNvPicPr/>
                <p:nvPr/>
              </p:nvPicPr>
              <p:blipFill>
                <a:blip r:embed="rId51"/>
                <a:stretch>
                  <a:fillRect/>
                </a:stretch>
              </p:blipFill>
              <p:spPr>
                <a:xfrm>
                  <a:off x="3129101" y="1995577"/>
                  <a:ext cx="27072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Ink 29">
                  <a:extLst>
                    <a:ext uri="{FF2B5EF4-FFF2-40B4-BE49-F238E27FC236}">
                      <a16:creationId xmlns:a16="http://schemas.microsoft.com/office/drawing/2014/main" id="{BA8093E2-DA64-2C7B-F4F7-F57680A454B2}"/>
                    </a:ext>
                  </a:extLst>
                </p14:cNvPr>
                <p14:cNvContentPartPr/>
                <p14:nvPr/>
              </p14:nvContentPartPr>
              <p14:xfrm>
                <a:off x="3583421" y="2174497"/>
                <a:ext cx="184320" cy="29520"/>
              </p14:xfrm>
            </p:contentPart>
          </mc:Choice>
          <mc:Fallback xmlns="">
            <p:pic>
              <p:nvPicPr>
                <p:cNvPr id="30" name="Ink 29">
                  <a:extLst>
                    <a:ext uri="{FF2B5EF4-FFF2-40B4-BE49-F238E27FC236}">
                      <a16:creationId xmlns:a16="http://schemas.microsoft.com/office/drawing/2014/main" id="{BA8093E2-DA64-2C7B-F4F7-F57680A454B2}"/>
                    </a:ext>
                  </a:extLst>
                </p:cNvPr>
                <p:cNvPicPr/>
                <p:nvPr/>
              </p:nvPicPr>
              <p:blipFill>
                <a:blip r:embed="rId53"/>
                <a:stretch>
                  <a:fillRect/>
                </a:stretch>
              </p:blipFill>
              <p:spPr>
                <a:xfrm>
                  <a:off x="3577301" y="2168377"/>
                  <a:ext cx="1965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 name="Ink 30">
                  <a:extLst>
                    <a:ext uri="{FF2B5EF4-FFF2-40B4-BE49-F238E27FC236}">
                      <a16:creationId xmlns:a16="http://schemas.microsoft.com/office/drawing/2014/main" id="{48DB7B6F-BBEC-6B6C-B2D1-314D626B6665}"/>
                    </a:ext>
                  </a:extLst>
                </p14:cNvPr>
                <p14:cNvContentPartPr/>
                <p14:nvPr/>
              </p14:nvContentPartPr>
              <p14:xfrm>
                <a:off x="3731741" y="2322817"/>
                <a:ext cx="59400" cy="32760"/>
              </p14:xfrm>
            </p:contentPart>
          </mc:Choice>
          <mc:Fallback xmlns="">
            <p:pic>
              <p:nvPicPr>
                <p:cNvPr id="31" name="Ink 30">
                  <a:extLst>
                    <a:ext uri="{FF2B5EF4-FFF2-40B4-BE49-F238E27FC236}">
                      <a16:creationId xmlns:a16="http://schemas.microsoft.com/office/drawing/2014/main" id="{48DB7B6F-BBEC-6B6C-B2D1-314D626B6665}"/>
                    </a:ext>
                  </a:extLst>
                </p:cNvPr>
                <p:cNvPicPr/>
                <p:nvPr/>
              </p:nvPicPr>
              <p:blipFill>
                <a:blip r:embed="rId55"/>
                <a:stretch>
                  <a:fillRect/>
                </a:stretch>
              </p:blipFill>
              <p:spPr>
                <a:xfrm>
                  <a:off x="3725621" y="2316697"/>
                  <a:ext cx="71640" cy="45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6">
            <p14:nvContentPartPr>
              <p14:cNvPr id="32" name="Ink 31">
                <a:extLst>
                  <a:ext uri="{FF2B5EF4-FFF2-40B4-BE49-F238E27FC236}">
                    <a16:creationId xmlns:a16="http://schemas.microsoft.com/office/drawing/2014/main" id="{629E7070-C34D-9036-E0A4-78DC34801801}"/>
                  </a:ext>
                </a:extLst>
              </p14:cNvPr>
              <p14:cNvContentPartPr/>
              <p14:nvPr/>
            </p14:nvContentPartPr>
            <p14:xfrm>
              <a:off x="4373981" y="2071177"/>
              <a:ext cx="153000" cy="290880"/>
            </p14:xfrm>
          </p:contentPart>
        </mc:Choice>
        <mc:Fallback xmlns="">
          <p:pic>
            <p:nvPicPr>
              <p:cNvPr id="32" name="Ink 31">
                <a:extLst>
                  <a:ext uri="{FF2B5EF4-FFF2-40B4-BE49-F238E27FC236}">
                    <a16:creationId xmlns:a16="http://schemas.microsoft.com/office/drawing/2014/main" id="{629E7070-C34D-9036-E0A4-78DC34801801}"/>
                  </a:ext>
                </a:extLst>
              </p:cNvPr>
              <p:cNvPicPr/>
              <p:nvPr/>
            </p:nvPicPr>
            <p:blipFill>
              <a:blip r:embed="rId57"/>
              <a:stretch>
                <a:fillRect/>
              </a:stretch>
            </p:blipFill>
            <p:spPr>
              <a:xfrm>
                <a:off x="4367861" y="2065057"/>
                <a:ext cx="165240" cy="303120"/>
              </a:xfrm>
              <a:prstGeom prst="rect">
                <a:avLst/>
              </a:prstGeom>
            </p:spPr>
          </p:pic>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Multiple neurons for XOR"/>
          <p:cNvSpPr txBox="1">
            <a:spLocks noGrp="1"/>
          </p:cNvSpPr>
          <p:nvPr>
            <p:ph type="title"/>
          </p:nvPr>
        </p:nvSpPr>
        <p:spPr>
          <a:prstGeom prst="rect">
            <a:avLst/>
          </a:prstGeom>
        </p:spPr>
        <p:txBody>
          <a:bodyPr/>
          <a:lstStyle/>
          <a:p>
            <a:r>
              <a:t>Multiple neurons for XOR</a:t>
            </a:r>
          </a:p>
        </p:txBody>
      </p:sp>
      <p:pic>
        <p:nvPicPr>
          <p:cNvPr id="382" name="Image" descr="Image"/>
          <p:cNvPicPr>
            <a:picLocks noChangeAspect="1"/>
          </p:cNvPicPr>
          <p:nvPr/>
        </p:nvPicPr>
        <p:blipFill>
          <a:blip r:embed="rId2"/>
          <a:stretch>
            <a:fillRect/>
          </a:stretch>
        </p:blipFill>
        <p:spPr>
          <a:xfrm>
            <a:off x="1473335" y="3992695"/>
            <a:ext cx="8692495" cy="6431033"/>
          </a:xfrm>
          <a:prstGeom prst="rect">
            <a:avLst/>
          </a:prstGeom>
          <a:ln w="12700">
            <a:miter lim="400000"/>
          </a:ln>
        </p:spPr>
      </p:pic>
      <p:pic>
        <p:nvPicPr>
          <p:cNvPr id="383" name="Image" descr="Image"/>
          <p:cNvPicPr>
            <a:picLocks noChangeAspect="1"/>
          </p:cNvPicPr>
          <p:nvPr/>
        </p:nvPicPr>
        <p:blipFill>
          <a:blip r:embed="rId3"/>
          <a:srcRect/>
          <a:stretch>
            <a:fillRect/>
          </a:stretch>
        </p:blipFill>
        <p:spPr>
          <a:xfrm>
            <a:off x="10164566" y="4610869"/>
            <a:ext cx="12712423" cy="6356212"/>
          </a:xfrm>
          <a:prstGeom prst="rect">
            <a:avLst/>
          </a:prstGeom>
          <a:ln w="12700">
            <a:miter lim="400000"/>
          </a:ln>
        </p:spPr>
      </p:pic>
      <p:sp>
        <p:nvSpPr>
          <p:cNvPr id="38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pic>
        <p:nvPicPr>
          <p:cNvPr id="385" name="Image" descr="Image"/>
          <p:cNvPicPr>
            <a:picLocks noChangeAspect="1"/>
          </p:cNvPicPr>
          <p:nvPr/>
        </p:nvPicPr>
        <p:blipFill>
          <a:blip r:embed="rId4"/>
          <a:stretch>
            <a:fillRect/>
          </a:stretch>
        </p:blipFill>
        <p:spPr>
          <a:xfrm>
            <a:off x="6104746" y="3757738"/>
            <a:ext cx="4102101" cy="1384301"/>
          </a:xfrm>
          <a:prstGeom prst="rect">
            <a:avLst/>
          </a:prstGeom>
          <a:ln w="12700">
            <a:miter lim="400000"/>
          </a:ln>
        </p:spPr>
      </p:pic>
      <mc:AlternateContent xmlns:mc="http://schemas.openxmlformats.org/markup-compatibility/2006" xmlns:a14="http://schemas.microsoft.com/office/drawing/2010/main">
        <mc:Choice Requires="a14">
          <p:sp>
            <p:nvSpPr>
              <p:cNvPr id="386" name="Equation"/>
              <p:cNvSpPr txBox="1"/>
              <p:nvPr/>
            </p:nvSpPr>
            <p:spPr>
              <a:xfrm>
                <a:off x="2627723" y="10775100"/>
                <a:ext cx="3255657" cy="521758"/>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h</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m:t>
                      </m:r>
                      <m:r>
                        <a:rPr sz="4400" i="1">
                          <a:solidFill>
                            <a:srgbClr val="000000"/>
                          </a:solidFill>
                          <a:latin typeface="Cambria Math" panose="02040503050406030204" pitchFamily="18" charset="0"/>
                        </a:rPr>
                        <m:t>𝑔</m:t>
                      </m:r>
                      <m:r>
                        <a:rPr sz="4400" i="1">
                          <a:solidFill>
                            <a:srgbClr val="000000"/>
                          </a:solidFill>
                          <a:latin typeface="Cambria Math" panose="02040503050406030204" pitchFamily="18" charset="0"/>
                        </a:rPr>
                        <m:t>(</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𝑥</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𝑥</m:t>
                          </m:r>
                        </m:e>
                        <m:sub>
                          <m:r>
                            <a:rPr sz="4400" i="1">
                              <a:solidFill>
                                <a:srgbClr val="000000"/>
                              </a:solidFill>
                              <a:latin typeface="Cambria Math" panose="02040503050406030204" pitchFamily="18" charset="0"/>
                            </a:rPr>
                            <m:t>2</m:t>
                          </m:r>
                        </m:sub>
                      </m:sSub>
                      <m:r>
                        <a:rPr sz="4400" i="1">
                          <a:solidFill>
                            <a:srgbClr val="000000"/>
                          </a:solidFill>
                          <a:latin typeface="Cambria Math" panose="02040503050406030204" pitchFamily="18" charset="0"/>
                        </a:rPr>
                        <m:t>)</m:t>
                      </m:r>
                    </m:oMath>
                  </m:oMathPara>
                </a14:m>
                <a:endParaRPr sz="4400"/>
              </a:p>
            </p:txBody>
          </p:sp>
        </mc:Choice>
        <mc:Fallback xmlns="">
          <p:sp>
            <p:nvSpPr>
              <p:cNvPr id="386" name="Equation"/>
              <p:cNvSpPr txBox="1">
                <a:spLocks noRot="1" noChangeAspect="1" noMove="1" noResize="1" noEditPoints="1" noAdjustHandles="1" noChangeArrowheads="1" noChangeShapeType="1" noTextEdit="1"/>
              </p:cNvSpPr>
              <p:nvPr/>
            </p:nvSpPr>
            <p:spPr>
              <a:xfrm>
                <a:off x="2627723" y="10775100"/>
                <a:ext cx="3255657" cy="521758"/>
              </a:xfrm>
              <a:prstGeom prst="rect">
                <a:avLst/>
              </a:prstGeom>
              <a:blipFill>
                <a:blip r:embed="rId5"/>
                <a:stretch>
                  <a:fillRect r="-17228" b="-28235"/>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7" name="Equation"/>
              <p:cNvSpPr txBox="1"/>
              <p:nvPr/>
            </p:nvSpPr>
            <p:spPr>
              <a:xfrm>
                <a:off x="2575506" y="11648230"/>
                <a:ext cx="4174072" cy="521759"/>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h</m:t>
                          </m:r>
                        </m:e>
                        <m:sub>
                          <m:r>
                            <a:rPr sz="4400" i="1">
                              <a:solidFill>
                                <a:srgbClr val="000000"/>
                              </a:solidFill>
                              <a:latin typeface="Cambria Math" panose="02040503050406030204" pitchFamily="18" charset="0"/>
                            </a:rPr>
                            <m:t>2</m:t>
                          </m:r>
                        </m:sub>
                      </m:sSub>
                      <m:r>
                        <a:rPr sz="4400" i="1">
                          <a:solidFill>
                            <a:srgbClr val="000000"/>
                          </a:solidFill>
                          <a:latin typeface="Cambria Math" panose="02040503050406030204" pitchFamily="18" charset="0"/>
                        </a:rPr>
                        <m:t>=</m:t>
                      </m:r>
                      <m:r>
                        <a:rPr sz="4400" i="1">
                          <a:solidFill>
                            <a:srgbClr val="000000"/>
                          </a:solidFill>
                          <a:latin typeface="Cambria Math" panose="02040503050406030204" pitchFamily="18" charset="0"/>
                        </a:rPr>
                        <m:t>𝑔</m:t>
                      </m:r>
                      <m:r>
                        <a:rPr sz="4400" i="1">
                          <a:solidFill>
                            <a:srgbClr val="000000"/>
                          </a:solidFill>
                          <a:latin typeface="Cambria Math" panose="02040503050406030204" pitchFamily="18" charset="0"/>
                        </a:rPr>
                        <m:t>(</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𝑥</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𝑥</m:t>
                          </m:r>
                        </m:e>
                        <m:sub>
                          <m:r>
                            <a:rPr sz="4400" i="1">
                              <a:solidFill>
                                <a:srgbClr val="000000"/>
                              </a:solidFill>
                              <a:latin typeface="Cambria Math" panose="02040503050406030204" pitchFamily="18" charset="0"/>
                            </a:rPr>
                            <m:t>2</m:t>
                          </m:r>
                        </m:sub>
                      </m:sSub>
                      <m:r>
                        <a:rPr sz="4400" i="1">
                          <a:solidFill>
                            <a:srgbClr val="000000"/>
                          </a:solidFill>
                          <a:latin typeface="Cambria Math" panose="02040503050406030204" pitchFamily="18" charset="0"/>
                        </a:rPr>
                        <m:t>−1)</m:t>
                      </m:r>
                    </m:oMath>
                  </m:oMathPara>
                </a14:m>
                <a:endParaRPr sz="4400"/>
              </a:p>
            </p:txBody>
          </p:sp>
        </mc:Choice>
        <mc:Fallback xmlns="">
          <p:sp>
            <p:nvSpPr>
              <p:cNvPr id="387" name="Equation"/>
              <p:cNvSpPr txBox="1">
                <a:spLocks noRot="1" noChangeAspect="1" noMove="1" noResize="1" noEditPoints="1" noAdjustHandles="1" noChangeArrowheads="1" noChangeShapeType="1" noTextEdit="1"/>
              </p:cNvSpPr>
              <p:nvPr/>
            </p:nvSpPr>
            <p:spPr>
              <a:xfrm>
                <a:off x="2575506" y="11648230"/>
                <a:ext cx="4174072" cy="521759"/>
              </a:xfrm>
              <a:prstGeom prst="rect">
                <a:avLst/>
              </a:prstGeom>
              <a:blipFill>
                <a:blip r:embed="rId6"/>
                <a:stretch>
                  <a:fillRect r="-15036" b="-29412"/>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8" name="Equation"/>
              <p:cNvSpPr txBox="1"/>
              <p:nvPr/>
            </p:nvSpPr>
            <p:spPr>
              <a:xfrm>
                <a:off x="2458814" y="3432109"/>
                <a:ext cx="3593475" cy="521758"/>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𝑦</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m:t>
                      </m:r>
                      <m:r>
                        <a:rPr sz="4400" i="1">
                          <a:solidFill>
                            <a:srgbClr val="000000"/>
                          </a:solidFill>
                          <a:latin typeface="Cambria Math" panose="02040503050406030204" pitchFamily="18" charset="0"/>
                        </a:rPr>
                        <m:t>𝑔</m:t>
                      </m:r>
                      <m:r>
                        <a:rPr sz="4400" i="1">
                          <a:solidFill>
                            <a:srgbClr val="000000"/>
                          </a:solidFill>
                          <a:latin typeface="Cambria Math" panose="02040503050406030204" pitchFamily="18" charset="0"/>
                        </a:rPr>
                        <m:t>(</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h</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−2</m:t>
                      </m:r>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h</m:t>
                          </m:r>
                        </m:e>
                        <m:sub>
                          <m:r>
                            <a:rPr sz="4400" i="1">
                              <a:solidFill>
                                <a:srgbClr val="000000"/>
                              </a:solidFill>
                              <a:latin typeface="Cambria Math" panose="02040503050406030204" pitchFamily="18" charset="0"/>
                            </a:rPr>
                            <m:t>2</m:t>
                          </m:r>
                        </m:sub>
                      </m:sSub>
                      <m:r>
                        <a:rPr sz="4400" i="1">
                          <a:solidFill>
                            <a:srgbClr val="000000"/>
                          </a:solidFill>
                          <a:latin typeface="Cambria Math" panose="02040503050406030204" pitchFamily="18" charset="0"/>
                        </a:rPr>
                        <m:t>)</m:t>
                      </m:r>
                    </m:oMath>
                  </m:oMathPara>
                </a14:m>
                <a:endParaRPr sz="4400"/>
              </a:p>
            </p:txBody>
          </p:sp>
        </mc:Choice>
        <mc:Fallback xmlns="">
          <p:sp>
            <p:nvSpPr>
              <p:cNvPr id="388" name="Equation"/>
              <p:cNvSpPr txBox="1">
                <a:spLocks noRot="1" noChangeAspect="1" noMove="1" noResize="1" noEditPoints="1" noAdjustHandles="1" noChangeArrowheads="1" noChangeShapeType="1" noTextEdit="1"/>
              </p:cNvSpPr>
              <p:nvPr/>
            </p:nvSpPr>
            <p:spPr>
              <a:xfrm>
                <a:off x="2458814" y="3432109"/>
                <a:ext cx="3593475" cy="521758"/>
              </a:xfrm>
              <a:prstGeom prst="rect">
                <a:avLst/>
              </a:prstGeom>
              <a:blipFill>
                <a:blip r:embed="rId7"/>
                <a:stretch>
                  <a:fillRect r="-15254" b="-27907"/>
                </a:stretch>
              </a:blipFill>
              <a:ln w="12700">
                <a:miter lim="400000"/>
              </a:ln>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Why nonlinearities"/>
          <p:cNvSpPr txBox="1">
            <a:spLocks noGrp="1"/>
          </p:cNvSpPr>
          <p:nvPr>
            <p:ph type="title"/>
          </p:nvPr>
        </p:nvSpPr>
        <p:spPr>
          <a:xfrm>
            <a:off x="4387453" y="357187"/>
            <a:ext cx="15609094" cy="1294980"/>
          </a:xfrm>
          <a:prstGeom prst="rect">
            <a:avLst/>
          </a:prstGeom>
        </p:spPr>
        <p:txBody>
          <a:bodyPr/>
          <a:lstStyle/>
          <a:p>
            <a:r>
              <a:t>Why nonlinearities</a:t>
            </a:r>
          </a:p>
        </p:txBody>
      </p:sp>
      <p:sp>
        <p:nvSpPr>
          <p:cNvPr id="39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pic>
        <p:nvPicPr>
          <p:cNvPr id="392" name="Image" descr="Image"/>
          <p:cNvPicPr>
            <a:picLocks noChangeAspect="1"/>
          </p:cNvPicPr>
          <p:nvPr/>
        </p:nvPicPr>
        <p:blipFill>
          <a:blip r:embed="rId2"/>
          <a:stretch>
            <a:fillRect/>
          </a:stretch>
        </p:blipFill>
        <p:spPr>
          <a:xfrm>
            <a:off x="2463205" y="4015059"/>
            <a:ext cx="20446401" cy="7858592"/>
          </a:xfrm>
          <a:prstGeom prst="rect">
            <a:avLst/>
          </a:prstGeom>
          <a:ln w="12700">
            <a:miter lim="400000"/>
          </a:ln>
        </p:spPr>
      </p:pic>
      <p:pic>
        <p:nvPicPr>
          <p:cNvPr id="393" name="Image" descr="Image"/>
          <p:cNvPicPr>
            <a:picLocks noChangeAspect="1"/>
          </p:cNvPicPr>
          <p:nvPr/>
        </p:nvPicPr>
        <p:blipFill>
          <a:blip r:embed="rId3"/>
          <a:stretch>
            <a:fillRect/>
          </a:stretch>
        </p:blipFill>
        <p:spPr>
          <a:xfrm>
            <a:off x="19439368" y="26296"/>
            <a:ext cx="3782871" cy="3312364"/>
          </a:xfrm>
          <a:prstGeom prst="rect">
            <a:avLst/>
          </a:prstGeom>
          <a:ln w="12700">
            <a:miter lim="400000"/>
          </a:ln>
        </p:spPr>
      </p:pic>
      <p:sp>
        <p:nvSpPr>
          <p:cNvPr id="394" name="https://colah.github.io/posts/2014-03-NN-Manifolds-Topology/"/>
          <p:cNvSpPr txBox="1"/>
          <p:nvPr/>
        </p:nvSpPr>
        <p:spPr>
          <a:xfrm>
            <a:off x="12710816" y="13004849"/>
            <a:ext cx="11566882" cy="614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200">
                <a:solidFill>
                  <a:srgbClr val="5E5E5E"/>
                </a:solidFill>
              </a:defRPr>
            </a:lvl1pPr>
          </a:lstStyle>
          <a:p>
            <a:r>
              <a:t>https://colah.github.io/posts/2014-03-NN-Manifolds-Topology/</a:t>
            </a:r>
          </a:p>
        </p:txBody>
      </p:sp>
      <p:sp>
        <p:nvSpPr>
          <p:cNvPr id="395" name="Learn to classify whether points should belong to the blue curve or red curve"/>
          <p:cNvSpPr txBox="1"/>
          <p:nvPr/>
        </p:nvSpPr>
        <p:spPr>
          <a:xfrm>
            <a:off x="5155425" y="2124854"/>
            <a:ext cx="14073150" cy="614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200">
                <a:solidFill>
                  <a:srgbClr val="5E5E5E"/>
                </a:solidFill>
              </a:defRPr>
            </a:lvl1pPr>
          </a:lstStyle>
          <a:p>
            <a:r>
              <a:t>Learn to classify whether points should belong to the blue curve or red curve</a:t>
            </a:r>
          </a:p>
        </p:txBody>
      </p:sp>
      <p:sp>
        <p:nvSpPr>
          <p:cNvPr id="396" name="Linear decision boundary"/>
          <p:cNvSpPr txBox="1"/>
          <p:nvPr/>
        </p:nvSpPr>
        <p:spPr>
          <a:xfrm>
            <a:off x="3712718" y="3697503"/>
            <a:ext cx="4739768" cy="614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200">
                <a:solidFill>
                  <a:srgbClr val="5E5E5E"/>
                </a:solidFill>
              </a:defRPr>
            </a:lvl1pPr>
          </a:lstStyle>
          <a:p>
            <a:r>
              <a:t>Linear decision boundary</a:t>
            </a:r>
          </a:p>
        </p:txBody>
      </p:sp>
      <p:sp>
        <p:nvSpPr>
          <p:cNvPr id="397" name="Non-linear decision boundary"/>
          <p:cNvSpPr txBox="1"/>
          <p:nvPr/>
        </p:nvSpPr>
        <p:spPr>
          <a:xfrm>
            <a:off x="9699559" y="3697503"/>
            <a:ext cx="5514772" cy="614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200">
                <a:solidFill>
                  <a:srgbClr val="5E5E5E"/>
                </a:solidFill>
              </a:defRPr>
            </a:lvl1pPr>
          </a:lstStyle>
          <a:p>
            <a:r>
              <a:t>Non-linear decision boundary</a:t>
            </a:r>
          </a:p>
        </p:txBody>
      </p:sp>
      <p:sp>
        <p:nvSpPr>
          <p:cNvPr id="398" name="Linear decision boundary…"/>
          <p:cNvSpPr txBox="1"/>
          <p:nvPr/>
        </p:nvSpPr>
        <p:spPr>
          <a:xfrm>
            <a:off x="16461404" y="3211638"/>
            <a:ext cx="4965726" cy="10966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200">
                <a:solidFill>
                  <a:srgbClr val="5E5E5E"/>
                </a:solidFill>
              </a:defRPr>
            </a:pPr>
            <a:r>
              <a:t> Linear decision boundary </a:t>
            </a:r>
          </a:p>
          <a:p>
            <a:pPr>
              <a:defRPr sz="3200">
                <a:solidFill>
                  <a:srgbClr val="5E5E5E"/>
                </a:solidFill>
              </a:defRPr>
            </a:pPr>
            <a:r>
              <a:t>in transformed space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Image" descr="Image"/>
          <p:cNvPicPr>
            <a:picLocks noChangeAspect="1"/>
          </p:cNvPicPr>
          <p:nvPr/>
        </p:nvPicPr>
        <p:blipFill>
          <a:blip r:embed="rId2"/>
          <a:stretch>
            <a:fillRect/>
          </a:stretch>
        </p:blipFill>
        <p:spPr>
          <a:xfrm>
            <a:off x="7417743" y="7048633"/>
            <a:ext cx="11073342" cy="5204182"/>
          </a:xfrm>
          <a:prstGeom prst="rect">
            <a:avLst/>
          </a:prstGeom>
          <a:ln w="12700">
            <a:miter lim="400000"/>
          </a:ln>
        </p:spPr>
      </p:pic>
      <p:sp>
        <p:nvSpPr>
          <p:cNvPr id="401" name="Expressiveness of neural networks"/>
          <p:cNvSpPr txBox="1">
            <a:spLocks noGrp="1"/>
          </p:cNvSpPr>
          <p:nvPr>
            <p:ph type="title"/>
          </p:nvPr>
        </p:nvSpPr>
        <p:spPr>
          <a:xfrm>
            <a:off x="4387453" y="357187"/>
            <a:ext cx="15609094" cy="1806947"/>
          </a:xfrm>
          <a:prstGeom prst="rect">
            <a:avLst/>
          </a:prstGeom>
        </p:spPr>
        <p:txBody>
          <a:bodyPr/>
          <a:lstStyle/>
          <a:p>
            <a:r>
              <a:t>Expressiveness of neural networks</a:t>
            </a:r>
          </a:p>
        </p:txBody>
      </p:sp>
      <mc:AlternateContent xmlns:mc="http://schemas.openxmlformats.org/markup-compatibility/2006" xmlns:a14="http://schemas.microsoft.com/office/drawing/2010/main">
        <mc:Choice Requires="a14">
          <p:sp>
            <p:nvSpPr>
              <p:cNvPr id="402" name="Multilayer feed-forward neural nets with nonlinear activation functions are universal approximators…"/>
              <p:cNvSpPr txBox="1">
                <a:spLocks noGrp="1"/>
              </p:cNvSpPr>
              <p:nvPr>
                <p:ph type="body" sz="half" idx="1"/>
              </p:nvPr>
            </p:nvSpPr>
            <p:spPr>
              <a:xfrm>
                <a:off x="4387453" y="2476297"/>
                <a:ext cx="15609094" cy="5051002"/>
              </a:xfrm>
              <a:prstGeom prst="rect">
                <a:avLst/>
              </a:prstGeom>
            </p:spPr>
            <p:txBody>
              <a:bodyPr anchor="t">
                <a:normAutofit lnSpcReduction="10000"/>
              </a:bodyPr>
              <a:lstStyle/>
              <a:p>
                <a:r>
                  <a:t>Multilayer feed-forward neural nets with </a:t>
                </a:r>
                <a:r>
                  <a:rPr>
                    <a:solidFill>
                      <a:schemeClr val="accent1">
                        <a:lumOff val="-13575"/>
                      </a:schemeClr>
                    </a:solidFill>
                  </a:rPr>
                  <a:t>nonlinear activation</a:t>
                </a:r>
                <a:r>
                  <a:t> functions are </a:t>
                </a:r>
                <a:r>
                  <a:rPr>
                    <a:solidFill>
                      <a:schemeClr val="accent1">
                        <a:lumOff val="-13575"/>
                      </a:schemeClr>
                    </a:solidFill>
                  </a:rPr>
                  <a:t>universal approximators</a:t>
                </a:r>
              </a:p>
              <a:p>
                <a:r>
                  <a:t>True for both shallow networks (infinitely wide) and (infinitely) deep networks.</a:t>
                </a:r>
                <a:endParaRPr>
                  <a:solidFill>
                    <a:schemeClr val="accent1">
                      <a:lumOff val="-13575"/>
                    </a:schemeClr>
                  </a:solidFill>
                </a:endParaRPr>
              </a:p>
              <a:p>
                <a:r>
                  <a:t>Consider a network with just 1 hidden layer (with hard threshold activation functions) and a linear output.   By having </a:t>
                </a:r>
                <a14:m>
                  <m:oMath xmlns:m="http://schemas.openxmlformats.org/officeDocument/2006/math">
                    <m:sSup>
                      <m:sSupPr>
                        <m:ctrlPr>
                          <a:rPr sz="4250" i="1">
                            <a:solidFill>
                              <a:srgbClr val="000000"/>
                            </a:solidFill>
                            <a:latin typeface="Cambria Math" panose="02040503050406030204" pitchFamily="18" charset="0"/>
                          </a:rPr>
                        </m:ctrlPr>
                      </m:sSupPr>
                      <m:e>
                        <m:r>
                          <a:rPr sz="4250" i="1">
                            <a:solidFill>
                              <a:srgbClr val="000000"/>
                            </a:solidFill>
                            <a:latin typeface="Cambria Math" panose="02040503050406030204" pitchFamily="18" charset="0"/>
                          </a:rPr>
                          <m:t>2</m:t>
                        </m:r>
                      </m:e>
                      <m:sup>
                        <m:r>
                          <a:rPr sz="4250" i="1">
                            <a:solidFill>
                              <a:srgbClr val="000000"/>
                            </a:solidFill>
                            <a:latin typeface="Cambria Math" panose="02040503050406030204" pitchFamily="18" charset="0"/>
                          </a:rPr>
                          <m:t>𝐷</m:t>
                        </m:r>
                      </m:sup>
                    </m:sSup>
                  </m:oMath>
                </a14:m>
                <a:r>
                  <a:t> hidden units, each of which responds to just one input configuration, can model any boolean function with </a:t>
                </a:r>
                <a14:m>
                  <m:oMath xmlns:m="http://schemas.openxmlformats.org/officeDocument/2006/math">
                    <m:r>
                      <a:rPr sz="4250" i="1">
                        <a:solidFill>
                          <a:srgbClr val="000000"/>
                        </a:solidFill>
                        <a:latin typeface="Cambria Math" panose="02040503050406030204" pitchFamily="18" charset="0"/>
                      </a:rPr>
                      <m:t>𝐷</m:t>
                    </m:r>
                  </m:oMath>
                </a14:m>
                <a:r>
                  <a:t> inputs.</a:t>
                </a:r>
              </a:p>
            </p:txBody>
          </p:sp>
        </mc:Choice>
        <mc:Fallback xmlns="">
          <p:sp>
            <p:nvSpPr>
              <p:cNvPr id="402" name="Multilayer feed-forward neural nets with nonlinear activation functions are universal approximators…"/>
              <p:cNvSpPr txBox="1">
                <a:spLocks noGrp="1" noRot="1" noChangeAspect="1" noMove="1" noResize="1" noEditPoints="1" noAdjustHandles="1" noChangeArrowheads="1" noChangeShapeType="1" noTextEdit="1"/>
              </p:cNvSpPr>
              <p:nvPr>
                <p:ph type="body" sz="half" idx="1"/>
              </p:nvPr>
            </p:nvSpPr>
            <p:spPr>
              <a:xfrm>
                <a:off x="4387453" y="2476297"/>
                <a:ext cx="15609094" cy="5051002"/>
              </a:xfrm>
              <a:prstGeom prst="rect">
                <a:avLst/>
              </a:prstGeom>
              <a:blipFill>
                <a:blip r:embed="rId3"/>
                <a:stretch>
                  <a:fillRect l="-2109" t="-7117" r="-1992"/>
                </a:stretch>
              </a:blipFill>
            </p:spPr>
            <p:txBody>
              <a:bodyPr/>
              <a:lstStyle/>
              <a:p>
                <a:r>
                  <a:rPr lang="en-US">
                    <a:noFill/>
                  </a:rPr>
                  <a:t> </a:t>
                </a:r>
              </a:p>
            </p:txBody>
          </p:sp>
        </mc:Fallback>
      </mc:AlternateContent>
      <p:sp>
        <p:nvSpPr>
          <p:cNvPr id="40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404" name="Deep network can provide a more compact representation"/>
          <p:cNvSpPr txBox="1"/>
          <p:nvPr/>
        </p:nvSpPr>
        <p:spPr>
          <a:xfrm>
            <a:off x="4387453" y="12219054"/>
            <a:ext cx="15609094" cy="897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ormAutofit/>
          </a:bodyPr>
          <a:lstStyle/>
          <a:p>
            <a:pPr marL="603250" indent="-603250" algn="l">
              <a:spcBef>
                <a:spcPts val="1400"/>
              </a:spcBef>
              <a:buSzPct val="145000"/>
              <a:buChar char="•"/>
              <a:defRPr sz="3800">
                <a:latin typeface="Georgia"/>
                <a:ea typeface="Georgia"/>
                <a:cs typeface="Georgia"/>
                <a:sym typeface="Georgia"/>
              </a:defRPr>
            </a:pPr>
            <a:r>
              <a:t>Deep network can provide a more </a:t>
            </a:r>
            <a:r>
              <a:rPr>
                <a:solidFill>
                  <a:schemeClr val="accent1">
                    <a:lumOff val="-13575"/>
                  </a:schemeClr>
                </a:solidFill>
              </a:rPr>
              <a:t>compact</a:t>
            </a:r>
            <a:r>
              <a:t> representation</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Math notation for neural networks"/>
          <p:cNvSpPr txBox="1">
            <a:spLocks noGrp="1"/>
          </p:cNvSpPr>
          <p:nvPr>
            <p:ph type="title"/>
          </p:nvPr>
        </p:nvSpPr>
        <p:spPr>
          <a:xfrm>
            <a:off x="4208597" y="5126673"/>
            <a:ext cx="15609095" cy="3036095"/>
          </a:xfrm>
          <a:prstGeom prst="rect">
            <a:avLst/>
          </a:prstGeom>
        </p:spPr>
        <p:txBody>
          <a:bodyPr/>
          <a:lstStyle>
            <a:lvl1pPr>
              <a:defRPr sz="8400"/>
            </a:lvl1pPr>
          </a:lstStyle>
          <a:p>
            <a:r>
              <a:t>Math notation for neural networks</a:t>
            </a:r>
          </a:p>
        </p:txBody>
      </p:sp>
      <p:sp>
        <p:nvSpPr>
          <p:cNvPr id="40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Mathematical Notations"/>
          <p:cNvSpPr txBox="1">
            <a:spLocks noGrp="1"/>
          </p:cNvSpPr>
          <p:nvPr>
            <p:ph type="title"/>
          </p:nvPr>
        </p:nvSpPr>
        <p:spPr>
          <a:xfrm>
            <a:off x="4387453" y="357187"/>
            <a:ext cx="15914522" cy="3036095"/>
          </a:xfrm>
          <a:prstGeom prst="rect">
            <a:avLst/>
          </a:prstGeom>
        </p:spPr>
        <p:txBody>
          <a:bodyPr/>
          <a:lstStyle>
            <a:lvl1pPr>
              <a:defRPr sz="6600"/>
            </a:lvl1pPr>
          </a:lstStyle>
          <a:p>
            <a:r>
              <a:t>Mathematical Notations</a:t>
            </a:r>
          </a:p>
        </p:txBody>
      </p:sp>
      <p:pic>
        <p:nvPicPr>
          <p:cNvPr id="410" name="Screen Shot 2019-09-30 at 8.43.37 PM.png" descr="Screen Shot 2019-09-30 at 8.43.37 PM.png"/>
          <p:cNvPicPr>
            <a:picLocks noChangeAspect="1"/>
          </p:cNvPicPr>
          <p:nvPr/>
        </p:nvPicPr>
        <p:blipFill>
          <a:blip r:embed="rId2"/>
          <a:stretch>
            <a:fillRect/>
          </a:stretch>
        </p:blipFill>
        <p:spPr>
          <a:xfrm>
            <a:off x="14130580" y="4507171"/>
            <a:ext cx="8767954" cy="4701658"/>
          </a:xfrm>
          <a:prstGeom prst="rect">
            <a:avLst/>
          </a:prstGeom>
          <a:ln w="12700">
            <a:miter lim="400000"/>
          </a:ln>
        </p:spPr>
      </p:pic>
      <mc:AlternateContent xmlns:mc="http://schemas.openxmlformats.org/markup-compatibility/2006" xmlns:a14="http://schemas.microsoft.com/office/drawing/2010/main">
        <mc:Choice Requires="a14">
          <p:sp>
            <p:nvSpPr>
              <p:cNvPr id="411" name="Input layer:"/>
              <p:cNvSpPr txBox="1">
                <a:spLocks noGrp="1"/>
              </p:cNvSpPr>
              <p:nvPr>
                <p:ph type="body" sz="quarter" idx="1"/>
              </p:nvPr>
            </p:nvSpPr>
            <p:spPr>
              <a:xfrm>
                <a:off x="4164880" y="2990098"/>
                <a:ext cx="6055302" cy="902500"/>
              </a:xfrm>
              <a:prstGeom prst="rect">
                <a:avLst/>
              </a:prstGeom>
            </p:spPr>
            <p:txBody>
              <a:bodyPr/>
              <a:lstStyle/>
              <a:p>
                <a:pPr marL="615461" indent="-615461">
                  <a:defRPr sz="3600"/>
                </a:pPr>
                <a:r>
                  <a:t>Input layer: </a:t>
                </a:r>
                <a14:m>
                  <m:oMath xmlns:m="http://schemas.openxmlformats.org/officeDocument/2006/math">
                    <m:sSub>
                      <m:sSubPr>
                        <m:ctrlPr>
                          <a:rPr sz="4150" i="1">
                            <a:solidFill>
                              <a:srgbClr val="000000"/>
                            </a:solidFill>
                            <a:latin typeface="Cambria Math" panose="02040503050406030204" pitchFamily="18" charset="0"/>
                          </a:rPr>
                        </m:ctrlPr>
                      </m:sSubPr>
                      <m:e>
                        <m:r>
                          <a:rPr sz="4150" i="1">
                            <a:solidFill>
                              <a:srgbClr val="000000"/>
                            </a:solidFill>
                            <a:latin typeface="Cambria Math" panose="02040503050406030204" pitchFamily="18" charset="0"/>
                          </a:rPr>
                          <m:t>𝑥</m:t>
                        </m:r>
                      </m:e>
                      <m:sub>
                        <m:r>
                          <a:rPr sz="4150" i="1">
                            <a:solidFill>
                              <a:srgbClr val="000000"/>
                            </a:solidFill>
                            <a:latin typeface="Cambria Math" panose="02040503050406030204" pitchFamily="18" charset="0"/>
                          </a:rPr>
                          <m:t>1</m:t>
                        </m:r>
                      </m:sub>
                    </m:sSub>
                    <m:r>
                      <a:rPr sz="4150" i="1">
                        <a:solidFill>
                          <a:srgbClr val="000000"/>
                        </a:solidFill>
                        <a:latin typeface="Cambria Math" panose="02040503050406030204" pitchFamily="18" charset="0"/>
                      </a:rPr>
                      <m:t>,…,</m:t>
                    </m:r>
                    <m:sSub>
                      <m:sSubPr>
                        <m:ctrlPr>
                          <a:rPr sz="4150" i="1">
                            <a:solidFill>
                              <a:srgbClr val="000000"/>
                            </a:solidFill>
                            <a:latin typeface="Cambria Math" panose="02040503050406030204" pitchFamily="18" charset="0"/>
                          </a:rPr>
                        </m:ctrlPr>
                      </m:sSubPr>
                      <m:e>
                        <m:r>
                          <a:rPr sz="4150" i="1">
                            <a:solidFill>
                              <a:srgbClr val="000000"/>
                            </a:solidFill>
                            <a:latin typeface="Cambria Math" panose="02040503050406030204" pitchFamily="18" charset="0"/>
                          </a:rPr>
                          <m:t>𝑥</m:t>
                        </m:r>
                      </m:e>
                      <m:sub>
                        <m:r>
                          <a:rPr sz="4150" i="1">
                            <a:solidFill>
                              <a:srgbClr val="000000"/>
                            </a:solidFill>
                            <a:latin typeface="Cambria Math" panose="02040503050406030204" pitchFamily="18" charset="0"/>
                          </a:rPr>
                          <m:t>𝑑</m:t>
                        </m:r>
                      </m:sub>
                    </m:sSub>
                  </m:oMath>
                </a14:m>
                <a:endParaRPr sz="3700"/>
              </a:p>
            </p:txBody>
          </p:sp>
        </mc:Choice>
        <mc:Fallback xmlns="">
          <p:sp>
            <p:nvSpPr>
              <p:cNvPr id="411" name="Input layer:"/>
              <p:cNvSpPr txBox="1">
                <a:spLocks noGrp="1" noRot="1" noChangeAspect="1" noMove="1" noResize="1" noEditPoints="1" noAdjustHandles="1" noChangeArrowheads="1" noChangeShapeType="1" noTextEdit="1"/>
              </p:cNvSpPr>
              <p:nvPr>
                <p:ph type="body" sz="quarter" idx="1"/>
              </p:nvPr>
            </p:nvSpPr>
            <p:spPr>
              <a:xfrm>
                <a:off x="4164880" y="2990098"/>
                <a:ext cx="6055302" cy="902500"/>
              </a:xfrm>
              <a:prstGeom prst="rect">
                <a:avLst/>
              </a:prstGeom>
              <a:blipFill>
                <a:blip r:embed="rId3"/>
                <a:stretch>
                  <a:fillRect l="-5131" t="-17568" b="-29730"/>
                </a:stretch>
              </a:blipFill>
            </p:spPr>
            <p:txBody>
              <a:bodyPr/>
              <a:lstStyle/>
              <a:p>
                <a:r>
                  <a:rPr lang="en-US">
                    <a:noFill/>
                  </a:rPr>
                  <a:t> </a:t>
                </a:r>
              </a:p>
            </p:txBody>
          </p:sp>
        </mc:Fallback>
      </mc:AlternateContent>
      <p:grpSp>
        <p:nvGrpSpPr>
          <p:cNvPr id="416" name="Group"/>
          <p:cNvGrpSpPr/>
          <p:nvPr/>
        </p:nvGrpSpPr>
        <p:grpSpPr>
          <a:xfrm>
            <a:off x="4179314" y="7201521"/>
            <a:ext cx="15609095" cy="3054360"/>
            <a:chOff x="0" y="0"/>
            <a:chExt cx="15609093" cy="3054358"/>
          </a:xfrm>
        </p:grpSpPr>
        <mc:AlternateContent xmlns:mc="http://schemas.openxmlformats.org/markup-compatibility/2006" xmlns:a14="http://schemas.microsoft.com/office/drawing/2010/main">
          <mc:Choice Requires="a14">
            <p:sp>
              <p:nvSpPr>
                <p:cNvPr id="412" name="Hidden layer 2:"/>
                <p:cNvSpPr txBox="1"/>
                <p:nvPr/>
              </p:nvSpPr>
              <p:spPr>
                <a:xfrm>
                  <a:off x="0" y="0"/>
                  <a:ext cx="15609094" cy="90250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fontScale="92500" lnSpcReduction="10000"/>
                </a:bodyPr>
                <a:lstStyle/>
                <a:p>
                  <a:pPr marL="615461" indent="-615461" algn="l">
                    <a:spcBef>
                      <a:spcPts val="1400"/>
                    </a:spcBef>
                    <a:buSzPct val="145000"/>
                    <a:buChar char="•"/>
                    <a:defRPr sz="3600">
                      <a:latin typeface="Georgia"/>
                      <a:ea typeface="Georgia"/>
                      <a:cs typeface="Georgia"/>
                      <a:sym typeface="Georgia"/>
                    </a:defRPr>
                  </a:pPr>
                  <a:r>
                    <a:t>Hidden layer 2: </a:t>
                  </a:r>
                  <a14:m>
                    <m:oMath xmlns:m="http://schemas.openxmlformats.org/officeDocument/2006/math">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r>
                            <a:rPr sz="3950" i="1">
                              <a:solidFill>
                                <a:srgbClr val="000000"/>
                              </a:solidFill>
                              <a:latin typeface="Cambria Math" panose="02040503050406030204" pitchFamily="18" charset="0"/>
                            </a:rPr>
                            <m:t>1</m:t>
                          </m:r>
                        </m:sub>
                        <m:sup>
                          <m:r>
                            <a:rPr sz="3950" i="1">
                              <a:solidFill>
                                <a:srgbClr val="000000"/>
                              </a:solidFill>
                              <a:latin typeface="Cambria Math" panose="02040503050406030204" pitchFamily="18" charset="0"/>
                            </a:rPr>
                            <m:t>(2)</m:t>
                          </m:r>
                        </m:sup>
                      </m:sSubSup>
                      <m:r>
                        <a:rPr sz="3950" i="1">
                          <a:solidFill>
                            <a:srgbClr val="000000"/>
                          </a:solidFill>
                          <a:latin typeface="Cambria Math" panose="02040503050406030204" pitchFamily="18" charset="0"/>
                        </a:rPr>
                        <m:t>,</m:t>
                      </m:r>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r>
                            <a:rPr sz="3950" i="1">
                              <a:solidFill>
                                <a:srgbClr val="000000"/>
                              </a:solidFill>
                              <a:latin typeface="Cambria Math" panose="02040503050406030204" pitchFamily="18" charset="0"/>
                            </a:rPr>
                            <m:t>2</m:t>
                          </m:r>
                        </m:sub>
                        <m:sup>
                          <m:r>
                            <a:rPr sz="3950" i="1">
                              <a:solidFill>
                                <a:srgbClr val="000000"/>
                              </a:solidFill>
                              <a:latin typeface="Cambria Math" panose="02040503050406030204" pitchFamily="18" charset="0"/>
                            </a:rPr>
                            <m:t>(2)</m:t>
                          </m:r>
                        </m:sup>
                      </m:sSubSup>
                      <m:r>
                        <a:rPr sz="3950" i="1">
                          <a:solidFill>
                            <a:srgbClr val="000000"/>
                          </a:solidFill>
                          <a:latin typeface="Cambria Math" panose="02040503050406030204" pitchFamily="18" charset="0"/>
                        </a:rPr>
                        <m:t>,…,</m:t>
                      </m:r>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sSub>
                            <m:sSubPr>
                              <m:ctrlPr>
                                <a:rPr sz="3950" i="1">
                                  <a:solidFill>
                                    <a:srgbClr val="000000"/>
                                  </a:solidFill>
                                  <a:latin typeface="Cambria Math" panose="02040503050406030204" pitchFamily="18" charset="0"/>
                                </a:rPr>
                              </m:ctrlPr>
                            </m:sSubPr>
                            <m:e>
                              <m:r>
                                <a:rPr sz="3950" i="1">
                                  <a:solidFill>
                                    <a:srgbClr val="000000"/>
                                  </a:solidFill>
                                  <a:latin typeface="Cambria Math" panose="02040503050406030204" pitchFamily="18" charset="0"/>
                                </a:rPr>
                                <m:t>𝑑</m:t>
                              </m:r>
                            </m:e>
                            <m:sub>
                              <m:r>
                                <a:rPr sz="3950" i="1">
                                  <a:solidFill>
                                    <a:srgbClr val="000000"/>
                                  </a:solidFill>
                                  <a:latin typeface="Cambria Math" panose="02040503050406030204" pitchFamily="18" charset="0"/>
                                </a:rPr>
                                <m:t>2</m:t>
                              </m:r>
                            </m:sub>
                          </m:sSub>
                        </m:sub>
                        <m:sup>
                          <m:r>
                            <a:rPr sz="3950" i="1">
                              <a:solidFill>
                                <a:srgbClr val="000000"/>
                              </a:solidFill>
                              <a:latin typeface="Cambria Math" panose="02040503050406030204" pitchFamily="18" charset="0"/>
                            </a:rPr>
                            <m:t>(2)</m:t>
                          </m:r>
                        </m:sup>
                      </m:sSubSup>
                    </m:oMath>
                  </a14:m>
                  <a:endParaRPr sz="3700"/>
                </a:p>
              </p:txBody>
            </p:sp>
          </mc:Choice>
          <mc:Fallback xmlns="">
            <p:sp>
              <p:nvSpPr>
                <p:cNvPr id="412" name="Hidden layer 2:"/>
                <p:cNvSpPr txBox="1">
                  <a:spLocks noRot="1" noChangeAspect="1" noMove="1" noResize="1" noEditPoints="1" noAdjustHandles="1" noChangeArrowheads="1" noChangeShapeType="1" noTextEdit="1"/>
                </p:cNvSpPr>
                <p:nvPr/>
              </p:nvSpPr>
              <p:spPr>
                <a:xfrm>
                  <a:off x="0" y="0"/>
                  <a:ext cx="15609094" cy="902500"/>
                </a:xfrm>
                <a:prstGeom prst="rect">
                  <a:avLst/>
                </a:prstGeom>
                <a:blipFill>
                  <a:blip r:embed="rId4"/>
                  <a:stretch>
                    <a:fillRect l="-1797" t="-15541" b="-20270"/>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413" name="cdots.pdf" descr="cdots.pdf"/>
            <p:cNvPicPr>
              <a:picLocks noChangeAspect="1"/>
            </p:cNvPicPr>
            <p:nvPr/>
          </p:nvPicPr>
          <p:blipFill>
            <a:blip r:embed="rId5"/>
            <a:stretch>
              <a:fillRect/>
            </a:stretch>
          </p:blipFill>
          <p:spPr>
            <a:xfrm>
              <a:off x="1603446" y="2965061"/>
              <a:ext cx="660797" cy="89298"/>
            </a:xfrm>
            <a:prstGeom prst="rect">
              <a:avLst/>
            </a:prstGeom>
            <a:ln w="12700" cap="flat">
              <a:noFill/>
              <a:miter lim="400000"/>
            </a:ln>
            <a:effectLst/>
          </p:spPr>
        </p:pic>
        <p:pic>
          <p:nvPicPr>
            <p:cNvPr id="414" name="h^(2)_1_=_f(W^(2.pdf" descr="h^(2)_1_=_f(W^(2.pdf"/>
            <p:cNvPicPr>
              <a:picLocks noChangeAspect="1"/>
            </p:cNvPicPr>
            <p:nvPr/>
          </p:nvPicPr>
          <p:blipFill>
            <a:blip r:embed="rId6"/>
            <a:stretch>
              <a:fillRect/>
            </a:stretch>
          </p:blipFill>
          <p:spPr>
            <a:xfrm>
              <a:off x="1498897" y="1252675"/>
              <a:ext cx="8030101" cy="514384"/>
            </a:xfrm>
            <a:prstGeom prst="rect">
              <a:avLst/>
            </a:prstGeom>
            <a:ln w="12700" cap="flat">
              <a:noFill/>
              <a:miter lim="400000"/>
            </a:ln>
            <a:effectLst/>
          </p:spPr>
        </p:pic>
        <p:pic>
          <p:nvPicPr>
            <p:cNvPr id="415" name="h^(2)_2_=_f(W^(2.pdf" descr="h^(2)_2_=_f(W^(2.pdf"/>
            <p:cNvPicPr>
              <a:picLocks noChangeAspect="1"/>
            </p:cNvPicPr>
            <p:nvPr/>
          </p:nvPicPr>
          <p:blipFill>
            <a:blip r:embed="rId7"/>
            <a:stretch>
              <a:fillRect/>
            </a:stretch>
          </p:blipFill>
          <p:spPr>
            <a:xfrm>
              <a:off x="1485668" y="2069206"/>
              <a:ext cx="8179410" cy="523949"/>
            </a:xfrm>
            <a:prstGeom prst="rect">
              <a:avLst/>
            </a:prstGeom>
            <a:ln w="12700" cap="flat">
              <a:noFill/>
              <a:miter lim="400000"/>
            </a:ln>
            <a:effectLst/>
          </p:spPr>
        </p:pic>
      </p:grpSp>
      <p:grpSp>
        <p:nvGrpSpPr>
          <p:cNvPr id="419" name="Group"/>
          <p:cNvGrpSpPr/>
          <p:nvPr/>
        </p:nvGrpSpPr>
        <p:grpSpPr>
          <a:xfrm>
            <a:off x="4179314" y="10627786"/>
            <a:ext cx="9584594" cy="1640026"/>
            <a:chOff x="0" y="0"/>
            <a:chExt cx="9584592" cy="1640024"/>
          </a:xfrm>
        </p:grpSpPr>
        <p:sp>
          <p:nvSpPr>
            <p:cNvPr id="417" name="Output layer:"/>
            <p:cNvSpPr txBox="1"/>
            <p:nvPr/>
          </p:nvSpPr>
          <p:spPr>
            <a:xfrm>
              <a:off x="0" y="0"/>
              <a:ext cx="3867690" cy="9025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15461" indent="-615461" algn="l">
                <a:spcBef>
                  <a:spcPts val="1400"/>
                </a:spcBef>
                <a:buSzPct val="145000"/>
                <a:buChar char="•"/>
                <a:defRPr sz="3600">
                  <a:latin typeface="Georgia"/>
                  <a:ea typeface="Georgia"/>
                  <a:cs typeface="Georgia"/>
                  <a:sym typeface="Georgia"/>
                </a:defRPr>
              </a:lvl1pPr>
            </a:lstStyle>
            <a:p>
              <a:r>
                <a:t>Output layer: </a:t>
              </a:r>
            </a:p>
          </p:txBody>
        </p:sp>
        <p:pic>
          <p:nvPicPr>
            <p:cNvPr id="418" name="y_=_sigma(w^(o)_.pdf" descr="y_=_sigma(w^(o)_.pdf"/>
            <p:cNvPicPr>
              <a:picLocks noChangeAspect="1"/>
            </p:cNvPicPr>
            <p:nvPr/>
          </p:nvPicPr>
          <p:blipFill>
            <a:blip r:embed="rId8"/>
            <a:stretch>
              <a:fillRect/>
            </a:stretch>
          </p:blipFill>
          <p:spPr>
            <a:xfrm>
              <a:off x="1528408" y="1075239"/>
              <a:ext cx="8056185" cy="564786"/>
            </a:xfrm>
            <a:prstGeom prst="rect">
              <a:avLst/>
            </a:prstGeom>
            <a:ln w="12700" cap="flat">
              <a:noFill/>
              <a:miter lim="400000"/>
            </a:ln>
            <a:effectLst/>
          </p:spPr>
        </p:pic>
      </p:grpSp>
      <p:grpSp>
        <p:nvGrpSpPr>
          <p:cNvPr id="424" name="Group"/>
          <p:cNvGrpSpPr/>
          <p:nvPr/>
        </p:nvGrpSpPr>
        <p:grpSpPr>
          <a:xfrm>
            <a:off x="4179314" y="4063605"/>
            <a:ext cx="9391779" cy="2839044"/>
            <a:chOff x="0" y="0"/>
            <a:chExt cx="9391778" cy="2839043"/>
          </a:xfrm>
        </p:grpSpPr>
        <mc:AlternateContent xmlns:mc="http://schemas.openxmlformats.org/markup-compatibility/2006" xmlns:a14="http://schemas.microsoft.com/office/drawing/2010/main">
          <mc:Choice Requires="a14">
            <p:sp>
              <p:nvSpPr>
                <p:cNvPr id="420" name="Hidden layer 1:"/>
                <p:cNvSpPr txBox="1"/>
                <p:nvPr/>
              </p:nvSpPr>
              <p:spPr>
                <a:xfrm>
                  <a:off x="0" y="0"/>
                  <a:ext cx="7912564" cy="902500"/>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fontScale="92500" lnSpcReduction="10000"/>
                </a:bodyPr>
                <a:lstStyle/>
                <a:p>
                  <a:pPr marL="615461" indent="-615461" algn="l">
                    <a:spcBef>
                      <a:spcPts val="1400"/>
                    </a:spcBef>
                    <a:buSzPct val="145000"/>
                    <a:buChar char="•"/>
                    <a:defRPr sz="3600">
                      <a:latin typeface="Georgia"/>
                      <a:ea typeface="Georgia"/>
                      <a:cs typeface="Georgia"/>
                      <a:sym typeface="Georgia"/>
                    </a:defRPr>
                  </a:pPr>
                  <a:r>
                    <a:t>Hidden layer 1: </a:t>
                  </a:r>
                  <a14:m>
                    <m:oMath xmlns:m="http://schemas.openxmlformats.org/officeDocument/2006/math">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r>
                            <a:rPr sz="3950" i="1">
                              <a:solidFill>
                                <a:srgbClr val="000000"/>
                              </a:solidFill>
                              <a:latin typeface="Cambria Math" panose="02040503050406030204" pitchFamily="18" charset="0"/>
                            </a:rPr>
                            <m:t>1</m:t>
                          </m:r>
                        </m:sub>
                        <m:sup>
                          <m:r>
                            <a:rPr sz="3950" i="1">
                              <a:solidFill>
                                <a:srgbClr val="000000"/>
                              </a:solidFill>
                              <a:latin typeface="Cambria Math" panose="02040503050406030204" pitchFamily="18" charset="0"/>
                            </a:rPr>
                            <m:t>(1)</m:t>
                          </m:r>
                        </m:sup>
                      </m:sSubSup>
                      <m:r>
                        <a:rPr sz="3950" i="1">
                          <a:solidFill>
                            <a:srgbClr val="000000"/>
                          </a:solidFill>
                          <a:latin typeface="Cambria Math" panose="02040503050406030204" pitchFamily="18" charset="0"/>
                        </a:rPr>
                        <m:t>,</m:t>
                      </m:r>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r>
                            <a:rPr sz="3950" i="1">
                              <a:solidFill>
                                <a:srgbClr val="000000"/>
                              </a:solidFill>
                              <a:latin typeface="Cambria Math" panose="02040503050406030204" pitchFamily="18" charset="0"/>
                            </a:rPr>
                            <m:t>2</m:t>
                          </m:r>
                        </m:sub>
                        <m:sup>
                          <m:r>
                            <a:rPr sz="3950" i="1">
                              <a:solidFill>
                                <a:srgbClr val="000000"/>
                              </a:solidFill>
                              <a:latin typeface="Cambria Math" panose="02040503050406030204" pitchFamily="18" charset="0"/>
                            </a:rPr>
                            <m:t>(1)</m:t>
                          </m:r>
                        </m:sup>
                      </m:sSubSup>
                      <m:r>
                        <a:rPr sz="3950" i="1">
                          <a:solidFill>
                            <a:srgbClr val="000000"/>
                          </a:solidFill>
                          <a:latin typeface="Cambria Math" panose="02040503050406030204" pitchFamily="18" charset="0"/>
                        </a:rPr>
                        <m:t>,…,</m:t>
                      </m:r>
                      <m:sSubSup>
                        <m:sSubSupPr>
                          <m:ctrlPr>
                            <a:rPr sz="3950" i="1">
                              <a:solidFill>
                                <a:srgbClr val="000000"/>
                              </a:solidFill>
                              <a:latin typeface="Cambria Math" panose="02040503050406030204" pitchFamily="18" charset="0"/>
                            </a:rPr>
                          </m:ctrlPr>
                        </m:sSubSupPr>
                        <m:e>
                          <m:r>
                            <a:rPr sz="3950" i="1">
                              <a:solidFill>
                                <a:srgbClr val="000000"/>
                              </a:solidFill>
                              <a:latin typeface="Cambria Math" panose="02040503050406030204" pitchFamily="18" charset="0"/>
                            </a:rPr>
                            <m:t>h</m:t>
                          </m:r>
                        </m:e>
                        <m:sub>
                          <m:sSub>
                            <m:sSubPr>
                              <m:ctrlPr>
                                <a:rPr sz="3950" i="1">
                                  <a:solidFill>
                                    <a:srgbClr val="000000"/>
                                  </a:solidFill>
                                  <a:latin typeface="Cambria Math" panose="02040503050406030204" pitchFamily="18" charset="0"/>
                                </a:rPr>
                              </m:ctrlPr>
                            </m:sSubPr>
                            <m:e>
                              <m:r>
                                <a:rPr sz="3950" i="1">
                                  <a:solidFill>
                                    <a:srgbClr val="000000"/>
                                  </a:solidFill>
                                  <a:latin typeface="Cambria Math" panose="02040503050406030204" pitchFamily="18" charset="0"/>
                                </a:rPr>
                                <m:t>𝑑</m:t>
                              </m:r>
                            </m:e>
                            <m:sub>
                              <m:r>
                                <a:rPr sz="3950" i="1">
                                  <a:solidFill>
                                    <a:srgbClr val="000000"/>
                                  </a:solidFill>
                                  <a:latin typeface="Cambria Math" panose="02040503050406030204" pitchFamily="18" charset="0"/>
                                </a:rPr>
                                <m:t>1</m:t>
                              </m:r>
                            </m:sub>
                          </m:sSub>
                        </m:sub>
                        <m:sup>
                          <m:r>
                            <a:rPr sz="3950" i="1">
                              <a:solidFill>
                                <a:srgbClr val="000000"/>
                              </a:solidFill>
                              <a:latin typeface="Cambria Math" panose="02040503050406030204" pitchFamily="18" charset="0"/>
                            </a:rPr>
                            <m:t>(1)</m:t>
                          </m:r>
                        </m:sup>
                      </m:sSubSup>
                    </m:oMath>
                  </a14:m>
                  <a:endParaRPr sz="3700"/>
                </a:p>
              </p:txBody>
            </p:sp>
          </mc:Choice>
          <mc:Fallback xmlns="">
            <p:sp>
              <p:nvSpPr>
                <p:cNvPr id="420" name="Hidden layer 1:"/>
                <p:cNvSpPr txBox="1">
                  <a:spLocks noRot="1" noChangeAspect="1" noMove="1" noResize="1" noEditPoints="1" noAdjustHandles="1" noChangeArrowheads="1" noChangeShapeType="1" noTextEdit="1"/>
                </p:cNvSpPr>
                <p:nvPr/>
              </p:nvSpPr>
              <p:spPr>
                <a:xfrm>
                  <a:off x="0" y="0"/>
                  <a:ext cx="7912564" cy="902500"/>
                </a:xfrm>
                <a:prstGeom prst="rect">
                  <a:avLst/>
                </a:prstGeom>
                <a:blipFill>
                  <a:blip r:embed="rId9"/>
                  <a:stretch>
                    <a:fillRect l="-3544" t="-16216" b="-19595"/>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421" name="cdots.pdf" descr="cdots.pdf"/>
            <p:cNvPicPr>
              <a:picLocks noChangeAspect="1"/>
            </p:cNvPicPr>
            <p:nvPr/>
          </p:nvPicPr>
          <p:blipFill>
            <a:blip r:embed="rId5"/>
            <a:stretch>
              <a:fillRect/>
            </a:stretch>
          </p:blipFill>
          <p:spPr>
            <a:xfrm>
              <a:off x="1444671" y="2749746"/>
              <a:ext cx="660797" cy="89298"/>
            </a:xfrm>
            <a:prstGeom prst="rect">
              <a:avLst/>
            </a:prstGeom>
            <a:ln w="12700" cap="flat">
              <a:noFill/>
              <a:miter lim="400000"/>
            </a:ln>
            <a:effectLst/>
          </p:spPr>
        </p:pic>
        <p:pic>
          <p:nvPicPr>
            <p:cNvPr id="422" name="Image" descr="Image"/>
            <p:cNvPicPr>
              <a:picLocks noChangeAspect="1"/>
            </p:cNvPicPr>
            <p:nvPr/>
          </p:nvPicPr>
          <p:blipFill>
            <a:blip r:embed="rId10"/>
            <a:srcRect/>
            <a:stretch>
              <a:fillRect/>
            </a:stretch>
          </p:blipFill>
          <p:spPr>
            <a:xfrm>
              <a:off x="1254801" y="1800689"/>
              <a:ext cx="8136978" cy="587064"/>
            </a:xfrm>
            <a:prstGeom prst="rect">
              <a:avLst/>
            </a:prstGeom>
            <a:ln w="12700" cap="flat">
              <a:noFill/>
              <a:miter lim="400000"/>
            </a:ln>
            <a:effectLst/>
          </p:spPr>
        </p:pic>
        <p:pic>
          <p:nvPicPr>
            <p:cNvPr id="423" name="Image" descr="Image"/>
            <p:cNvPicPr>
              <a:picLocks noChangeAspect="1"/>
            </p:cNvPicPr>
            <p:nvPr/>
          </p:nvPicPr>
          <p:blipFill>
            <a:blip r:embed="rId11"/>
            <a:srcRect/>
            <a:stretch>
              <a:fillRect/>
            </a:stretch>
          </p:blipFill>
          <p:spPr>
            <a:xfrm>
              <a:off x="1323258" y="1063066"/>
              <a:ext cx="7999961" cy="577179"/>
            </a:xfrm>
            <a:prstGeom prst="rect">
              <a:avLst/>
            </a:prstGeom>
            <a:ln w="12700" cap="flat">
              <a:noFill/>
              <a:miter lim="400000"/>
            </a:ln>
            <a:effectLst/>
          </p:spPr>
        </p:pic>
      </p:grpSp>
      <p:sp>
        <p:nvSpPr>
          <p:cNvPr id="42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grpSp>
        <p:nvGrpSpPr>
          <p:cNvPr id="4" name="Group 3">
            <a:extLst>
              <a:ext uri="{FF2B5EF4-FFF2-40B4-BE49-F238E27FC236}">
                <a16:creationId xmlns:a16="http://schemas.microsoft.com/office/drawing/2014/main" id="{5668EEDD-8839-60F1-C8DF-17769E6687C3}"/>
              </a:ext>
            </a:extLst>
          </p:cNvPr>
          <p:cNvGrpSpPr/>
          <p:nvPr/>
        </p:nvGrpSpPr>
        <p:grpSpPr>
          <a:xfrm>
            <a:off x="7427640" y="3837165"/>
            <a:ext cx="947520" cy="544680"/>
            <a:chOff x="7427640" y="3837165"/>
            <a:chExt cx="947520" cy="544680"/>
          </a:xfrm>
        </p:grpSpPr>
        <mc:AlternateContent xmlns:mc="http://schemas.openxmlformats.org/markup-compatibility/2006" xmlns:p14="http://schemas.microsoft.com/office/powerpoint/2010/main">
          <mc:Choice Requires="p14">
            <p:contentPart p14:bwMode="auto" r:id="rId12">
              <p14:nvContentPartPr>
                <p14:cNvPr id="2" name="Ink 1">
                  <a:extLst>
                    <a:ext uri="{FF2B5EF4-FFF2-40B4-BE49-F238E27FC236}">
                      <a16:creationId xmlns:a16="http://schemas.microsoft.com/office/drawing/2014/main" id="{10B35063-9A78-BC05-B2C5-3A03DB703A98}"/>
                    </a:ext>
                  </a:extLst>
                </p14:cNvPr>
                <p14:cNvContentPartPr/>
                <p14:nvPr/>
              </p14:nvContentPartPr>
              <p14:xfrm>
                <a:off x="7427640" y="3837165"/>
                <a:ext cx="850680" cy="544680"/>
              </p14:xfrm>
            </p:contentPart>
          </mc:Choice>
          <mc:Fallback xmlns="">
            <p:pic>
              <p:nvPicPr>
                <p:cNvPr id="2" name="Ink 1">
                  <a:extLst>
                    <a:ext uri="{FF2B5EF4-FFF2-40B4-BE49-F238E27FC236}">
                      <a16:creationId xmlns:a16="http://schemas.microsoft.com/office/drawing/2014/main" id="{10B35063-9A78-BC05-B2C5-3A03DB703A98}"/>
                    </a:ext>
                  </a:extLst>
                </p:cNvPr>
                <p:cNvPicPr/>
                <p:nvPr/>
              </p:nvPicPr>
              <p:blipFill>
                <a:blip r:embed="rId13"/>
                <a:stretch>
                  <a:fillRect/>
                </a:stretch>
              </p:blipFill>
              <p:spPr>
                <a:xfrm>
                  <a:off x="7421520" y="3831045"/>
                  <a:ext cx="862920" cy="556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 name="Ink 2">
                  <a:extLst>
                    <a:ext uri="{FF2B5EF4-FFF2-40B4-BE49-F238E27FC236}">
                      <a16:creationId xmlns:a16="http://schemas.microsoft.com/office/drawing/2014/main" id="{FB532F31-702A-D0D7-686D-4BD55D957BFC}"/>
                    </a:ext>
                  </a:extLst>
                </p14:cNvPr>
                <p14:cNvContentPartPr/>
                <p14:nvPr/>
              </p14:nvContentPartPr>
              <p14:xfrm>
                <a:off x="8172120" y="4019325"/>
                <a:ext cx="203040" cy="132480"/>
              </p14:xfrm>
            </p:contentPart>
          </mc:Choice>
          <mc:Fallback xmlns="">
            <p:pic>
              <p:nvPicPr>
                <p:cNvPr id="3" name="Ink 2">
                  <a:extLst>
                    <a:ext uri="{FF2B5EF4-FFF2-40B4-BE49-F238E27FC236}">
                      <a16:creationId xmlns:a16="http://schemas.microsoft.com/office/drawing/2014/main" id="{FB532F31-702A-D0D7-686D-4BD55D957BFC}"/>
                    </a:ext>
                  </a:extLst>
                </p:cNvPr>
                <p:cNvPicPr/>
                <p:nvPr/>
              </p:nvPicPr>
              <p:blipFill>
                <a:blip r:embed="rId15"/>
                <a:stretch>
                  <a:fillRect/>
                </a:stretch>
              </p:blipFill>
              <p:spPr>
                <a:xfrm>
                  <a:off x="8166000" y="4013205"/>
                  <a:ext cx="215280" cy="144720"/>
                </a:xfrm>
                <a:prstGeom prst="rect">
                  <a:avLst/>
                </a:prstGeom>
              </p:spPr>
            </p:pic>
          </mc:Fallback>
        </mc:AlternateContent>
      </p:grpSp>
      <p:grpSp>
        <p:nvGrpSpPr>
          <p:cNvPr id="7" name="Group 6">
            <a:extLst>
              <a:ext uri="{FF2B5EF4-FFF2-40B4-BE49-F238E27FC236}">
                <a16:creationId xmlns:a16="http://schemas.microsoft.com/office/drawing/2014/main" id="{A03C5549-C5BE-3E74-2D1D-1ED8C584D705}"/>
              </a:ext>
            </a:extLst>
          </p:cNvPr>
          <p:cNvGrpSpPr/>
          <p:nvPr/>
        </p:nvGrpSpPr>
        <p:grpSpPr>
          <a:xfrm>
            <a:off x="7566600" y="6979245"/>
            <a:ext cx="851040" cy="564840"/>
            <a:chOff x="7566600" y="6979245"/>
            <a:chExt cx="851040" cy="564840"/>
          </a:xfrm>
        </p:grpSpPr>
        <mc:AlternateContent xmlns:mc="http://schemas.openxmlformats.org/markup-compatibility/2006" xmlns:p14="http://schemas.microsoft.com/office/powerpoint/2010/main">
          <mc:Choice Requires="p14">
            <p:contentPart p14:bwMode="auto" r:id="rId16">
              <p14:nvContentPartPr>
                <p14:cNvPr id="5" name="Ink 4">
                  <a:extLst>
                    <a:ext uri="{FF2B5EF4-FFF2-40B4-BE49-F238E27FC236}">
                      <a16:creationId xmlns:a16="http://schemas.microsoft.com/office/drawing/2014/main" id="{05DB5832-7995-2BB9-5961-DDF12A91DA75}"/>
                    </a:ext>
                  </a:extLst>
                </p14:cNvPr>
                <p14:cNvContentPartPr/>
                <p14:nvPr/>
              </p14:nvContentPartPr>
              <p14:xfrm>
                <a:off x="7566600" y="6979245"/>
                <a:ext cx="746280" cy="564840"/>
              </p14:xfrm>
            </p:contentPart>
          </mc:Choice>
          <mc:Fallback xmlns="">
            <p:pic>
              <p:nvPicPr>
                <p:cNvPr id="5" name="Ink 4">
                  <a:extLst>
                    <a:ext uri="{FF2B5EF4-FFF2-40B4-BE49-F238E27FC236}">
                      <a16:creationId xmlns:a16="http://schemas.microsoft.com/office/drawing/2014/main" id="{05DB5832-7995-2BB9-5961-DDF12A91DA75}"/>
                    </a:ext>
                  </a:extLst>
                </p:cNvPr>
                <p:cNvPicPr/>
                <p:nvPr/>
              </p:nvPicPr>
              <p:blipFill>
                <a:blip r:embed="rId17"/>
                <a:stretch>
                  <a:fillRect/>
                </a:stretch>
              </p:blipFill>
              <p:spPr>
                <a:xfrm>
                  <a:off x="7560480" y="6973125"/>
                  <a:ext cx="758520" cy="577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 name="Ink 5">
                  <a:extLst>
                    <a:ext uri="{FF2B5EF4-FFF2-40B4-BE49-F238E27FC236}">
                      <a16:creationId xmlns:a16="http://schemas.microsoft.com/office/drawing/2014/main" id="{92B03361-5BB0-B4D0-1876-4AB28F845062}"/>
                    </a:ext>
                  </a:extLst>
                </p14:cNvPr>
                <p14:cNvContentPartPr/>
                <p14:nvPr/>
              </p14:nvContentPartPr>
              <p14:xfrm>
                <a:off x="8220000" y="7097685"/>
                <a:ext cx="197640" cy="156240"/>
              </p14:xfrm>
            </p:contentPart>
          </mc:Choice>
          <mc:Fallback xmlns="">
            <p:pic>
              <p:nvPicPr>
                <p:cNvPr id="6" name="Ink 5">
                  <a:extLst>
                    <a:ext uri="{FF2B5EF4-FFF2-40B4-BE49-F238E27FC236}">
                      <a16:creationId xmlns:a16="http://schemas.microsoft.com/office/drawing/2014/main" id="{92B03361-5BB0-B4D0-1876-4AB28F845062}"/>
                    </a:ext>
                  </a:extLst>
                </p:cNvPr>
                <p:cNvPicPr/>
                <p:nvPr/>
              </p:nvPicPr>
              <p:blipFill>
                <a:blip r:embed="rId19"/>
                <a:stretch>
                  <a:fillRect/>
                </a:stretch>
              </p:blipFill>
              <p:spPr>
                <a:xfrm>
                  <a:off x="8213880" y="7091565"/>
                  <a:ext cx="209880" cy="168480"/>
                </a:xfrm>
                <a:prstGeom prst="rect">
                  <a:avLst/>
                </a:prstGeom>
              </p:spPr>
            </p:pic>
          </mc:Fallback>
        </mc:AlternateContent>
      </p:grpSp>
      <p:grpSp>
        <p:nvGrpSpPr>
          <p:cNvPr id="13" name="Group 12">
            <a:extLst>
              <a:ext uri="{FF2B5EF4-FFF2-40B4-BE49-F238E27FC236}">
                <a16:creationId xmlns:a16="http://schemas.microsoft.com/office/drawing/2014/main" id="{30EF0F96-3FF1-7E43-B0DE-2DC3C815751D}"/>
              </a:ext>
            </a:extLst>
          </p:cNvPr>
          <p:cNvGrpSpPr/>
          <p:nvPr/>
        </p:nvGrpSpPr>
        <p:grpSpPr>
          <a:xfrm>
            <a:off x="5038455" y="8819865"/>
            <a:ext cx="2802240" cy="2921760"/>
            <a:chOff x="5038455" y="8819865"/>
            <a:chExt cx="2802240" cy="2921760"/>
          </a:xfrm>
        </p:grpSpPr>
        <mc:AlternateContent xmlns:mc="http://schemas.openxmlformats.org/markup-compatibility/2006" xmlns:p14="http://schemas.microsoft.com/office/powerpoint/2010/main">
          <mc:Choice Requires="p14">
            <p:contentPart p14:bwMode="auto" r:id="rId20">
              <p14:nvContentPartPr>
                <p14:cNvPr id="8" name="Ink 7">
                  <a:extLst>
                    <a:ext uri="{FF2B5EF4-FFF2-40B4-BE49-F238E27FC236}">
                      <a16:creationId xmlns:a16="http://schemas.microsoft.com/office/drawing/2014/main" id="{2C0DE3FE-BF45-FF9C-DAFD-ED08A7500700}"/>
                    </a:ext>
                  </a:extLst>
                </p14:cNvPr>
                <p14:cNvContentPartPr/>
                <p14:nvPr/>
              </p14:nvContentPartPr>
              <p14:xfrm>
                <a:off x="5114775" y="11344185"/>
                <a:ext cx="2155680" cy="397440"/>
              </p14:xfrm>
            </p:contentPart>
          </mc:Choice>
          <mc:Fallback xmlns="">
            <p:pic>
              <p:nvPicPr>
                <p:cNvPr id="8" name="Ink 7">
                  <a:extLst>
                    <a:ext uri="{FF2B5EF4-FFF2-40B4-BE49-F238E27FC236}">
                      <a16:creationId xmlns:a16="http://schemas.microsoft.com/office/drawing/2014/main" id="{2C0DE3FE-BF45-FF9C-DAFD-ED08A7500700}"/>
                    </a:ext>
                  </a:extLst>
                </p:cNvPr>
                <p:cNvPicPr/>
                <p:nvPr/>
              </p:nvPicPr>
              <p:blipFill>
                <a:blip r:embed="rId21"/>
                <a:stretch>
                  <a:fillRect/>
                </a:stretch>
              </p:blipFill>
              <p:spPr>
                <a:xfrm>
                  <a:off x="5108655" y="11338065"/>
                  <a:ext cx="216792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 name="Ink 8">
                  <a:extLst>
                    <a:ext uri="{FF2B5EF4-FFF2-40B4-BE49-F238E27FC236}">
                      <a16:creationId xmlns:a16="http://schemas.microsoft.com/office/drawing/2014/main" id="{5A4F7ACE-235C-4FD0-C33E-A7CF755FCBDC}"/>
                    </a:ext>
                  </a:extLst>
                </p14:cNvPr>
                <p14:cNvContentPartPr/>
                <p14:nvPr/>
              </p14:nvContentPartPr>
              <p14:xfrm>
                <a:off x="5038455" y="11300985"/>
                <a:ext cx="228600" cy="157680"/>
              </p14:xfrm>
            </p:contentPart>
          </mc:Choice>
          <mc:Fallback xmlns="">
            <p:pic>
              <p:nvPicPr>
                <p:cNvPr id="9" name="Ink 8">
                  <a:extLst>
                    <a:ext uri="{FF2B5EF4-FFF2-40B4-BE49-F238E27FC236}">
                      <a16:creationId xmlns:a16="http://schemas.microsoft.com/office/drawing/2014/main" id="{5A4F7ACE-235C-4FD0-C33E-A7CF755FCBDC}"/>
                    </a:ext>
                  </a:extLst>
                </p:cNvPr>
                <p:cNvPicPr/>
                <p:nvPr/>
              </p:nvPicPr>
              <p:blipFill>
                <a:blip r:embed="rId23"/>
                <a:stretch>
                  <a:fillRect/>
                </a:stretch>
              </p:blipFill>
              <p:spPr>
                <a:xfrm>
                  <a:off x="5032335" y="11294865"/>
                  <a:ext cx="2408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 name="Ink 10">
                  <a:extLst>
                    <a:ext uri="{FF2B5EF4-FFF2-40B4-BE49-F238E27FC236}">
                      <a16:creationId xmlns:a16="http://schemas.microsoft.com/office/drawing/2014/main" id="{7A75ACA6-226D-2B7E-CEA7-E54182224618}"/>
                    </a:ext>
                  </a:extLst>
                </p14:cNvPr>
                <p14:cNvContentPartPr/>
                <p14:nvPr/>
              </p14:nvContentPartPr>
              <p14:xfrm>
                <a:off x="5178495" y="8819865"/>
                <a:ext cx="2537640" cy="2810160"/>
              </p14:xfrm>
            </p:contentPart>
          </mc:Choice>
          <mc:Fallback xmlns="">
            <p:pic>
              <p:nvPicPr>
                <p:cNvPr id="11" name="Ink 10">
                  <a:extLst>
                    <a:ext uri="{FF2B5EF4-FFF2-40B4-BE49-F238E27FC236}">
                      <a16:creationId xmlns:a16="http://schemas.microsoft.com/office/drawing/2014/main" id="{7A75ACA6-226D-2B7E-CEA7-E54182224618}"/>
                    </a:ext>
                  </a:extLst>
                </p:cNvPr>
                <p:cNvPicPr/>
                <p:nvPr/>
              </p:nvPicPr>
              <p:blipFill>
                <a:blip r:embed="rId25"/>
                <a:stretch>
                  <a:fillRect/>
                </a:stretch>
              </p:blipFill>
              <p:spPr>
                <a:xfrm>
                  <a:off x="5172375" y="8813745"/>
                  <a:ext cx="2549880" cy="2822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 name="Ink 11">
                  <a:extLst>
                    <a:ext uri="{FF2B5EF4-FFF2-40B4-BE49-F238E27FC236}">
                      <a16:creationId xmlns:a16="http://schemas.microsoft.com/office/drawing/2014/main" id="{594518C6-4962-9F26-C0E1-B46ECB4DF92D}"/>
                    </a:ext>
                  </a:extLst>
                </p14:cNvPr>
                <p14:cNvContentPartPr/>
                <p14:nvPr/>
              </p14:nvContentPartPr>
              <p14:xfrm>
                <a:off x="7581855" y="11414025"/>
                <a:ext cx="258840" cy="187560"/>
              </p14:xfrm>
            </p:contentPart>
          </mc:Choice>
          <mc:Fallback xmlns="">
            <p:pic>
              <p:nvPicPr>
                <p:cNvPr id="12" name="Ink 11">
                  <a:extLst>
                    <a:ext uri="{FF2B5EF4-FFF2-40B4-BE49-F238E27FC236}">
                      <a16:creationId xmlns:a16="http://schemas.microsoft.com/office/drawing/2014/main" id="{594518C6-4962-9F26-C0E1-B46ECB4DF92D}"/>
                    </a:ext>
                  </a:extLst>
                </p:cNvPr>
                <p:cNvPicPr/>
                <p:nvPr/>
              </p:nvPicPr>
              <p:blipFill>
                <a:blip r:embed="rId27"/>
                <a:stretch>
                  <a:fillRect/>
                </a:stretch>
              </p:blipFill>
              <p:spPr>
                <a:xfrm>
                  <a:off x="7575735" y="11407905"/>
                  <a:ext cx="271080" cy="199800"/>
                </a:xfrm>
                <a:prstGeom prst="rect">
                  <a:avLst/>
                </a:prstGeom>
              </p:spPr>
            </p:pic>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4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 grpId="0" animBg="1" advAuto="0"/>
      <p:bldP spid="419" grpId="0" animBg="1" advAuto="0"/>
      <p:bldP spid="424"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Matrix Notations"/>
          <p:cNvSpPr txBox="1">
            <a:spLocks noGrp="1"/>
          </p:cNvSpPr>
          <p:nvPr>
            <p:ph type="title"/>
          </p:nvPr>
        </p:nvSpPr>
        <p:spPr>
          <a:xfrm>
            <a:off x="4387453" y="357187"/>
            <a:ext cx="15914522" cy="3036095"/>
          </a:xfrm>
          <a:prstGeom prst="rect">
            <a:avLst/>
          </a:prstGeom>
        </p:spPr>
        <p:txBody>
          <a:bodyPr/>
          <a:lstStyle>
            <a:lvl1pPr>
              <a:defRPr sz="6600"/>
            </a:lvl1pPr>
          </a:lstStyle>
          <a:p>
            <a:r>
              <a:t>Matrix Notations</a:t>
            </a:r>
          </a:p>
        </p:txBody>
      </p:sp>
      <p:sp>
        <p:nvSpPr>
          <p:cNvPr id="428" name="Input layer:"/>
          <p:cNvSpPr txBox="1">
            <a:spLocks noGrp="1"/>
          </p:cNvSpPr>
          <p:nvPr>
            <p:ph type="body" sz="quarter" idx="1"/>
          </p:nvPr>
        </p:nvSpPr>
        <p:spPr>
          <a:xfrm>
            <a:off x="3933934" y="3177741"/>
            <a:ext cx="5881360" cy="902501"/>
          </a:xfrm>
          <a:prstGeom prst="rect">
            <a:avLst/>
          </a:prstGeom>
        </p:spPr>
        <p:txBody>
          <a:bodyPr/>
          <a:lstStyle>
            <a:lvl1pPr marL="615461" indent="-615461">
              <a:defRPr sz="3600"/>
            </a:lvl1pPr>
          </a:lstStyle>
          <a:p>
            <a:r>
              <a:t>Input layer: </a:t>
            </a:r>
          </a:p>
        </p:txBody>
      </p:sp>
      <p:sp>
        <p:nvSpPr>
          <p:cNvPr id="429" name="Hidden layer 1:"/>
          <p:cNvSpPr txBox="1"/>
          <p:nvPr/>
        </p:nvSpPr>
        <p:spPr>
          <a:xfrm>
            <a:off x="3933934" y="4207946"/>
            <a:ext cx="4197307" cy="902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15461" indent="-615461" algn="l">
              <a:spcBef>
                <a:spcPts val="1400"/>
              </a:spcBef>
              <a:buSzPct val="145000"/>
              <a:buChar char="•"/>
              <a:defRPr sz="3600">
                <a:latin typeface="Georgia"/>
                <a:ea typeface="Georgia"/>
                <a:cs typeface="Georgia"/>
                <a:sym typeface="Georgia"/>
              </a:defRPr>
            </a:lvl1pPr>
          </a:lstStyle>
          <a:p>
            <a:r>
              <a:t>Hidden layer 1: </a:t>
            </a:r>
          </a:p>
        </p:txBody>
      </p:sp>
      <p:pic>
        <p:nvPicPr>
          <p:cNvPr id="430" name="mathbf_h_1_=_f(_.pdf" descr="mathbf_h_1_=_f(_.pdf"/>
          <p:cNvPicPr>
            <a:picLocks noChangeAspect="1"/>
          </p:cNvPicPr>
          <p:nvPr/>
        </p:nvPicPr>
        <p:blipFill>
          <a:blip r:embed="rId2"/>
          <a:stretch>
            <a:fillRect/>
          </a:stretch>
        </p:blipFill>
        <p:spPr>
          <a:xfrm>
            <a:off x="5539220" y="5238151"/>
            <a:ext cx="6176976" cy="605035"/>
          </a:xfrm>
          <a:prstGeom prst="rect">
            <a:avLst/>
          </a:prstGeom>
          <a:ln w="12700">
            <a:miter lim="400000"/>
          </a:ln>
        </p:spPr>
      </p:pic>
      <p:pic>
        <p:nvPicPr>
          <p:cNvPr id="431" name="mathbf_W^(2)_in_.pdf" descr="mathbf_W^(2)_in_.pdf"/>
          <p:cNvPicPr>
            <a:picLocks noChangeAspect="1"/>
          </p:cNvPicPr>
          <p:nvPr/>
        </p:nvPicPr>
        <p:blipFill>
          <a:blip r:embed="rId3"/>
          <a:stretch>
            <a:fillRect/>
          </a:stretch>
        </p:blipFill>
        <p:spPr>
          <a:xfrm>
            <a:off x="5665979" y="9201707"/>
            <a:ext cx="5638903" cy="583335"/>
          </a:xfrm>
          <a:prstGeom prst="rect">
            <a:avLst/>
          </a:prstGeom>
          <a:ln w="12700">
            <a:miter lim="400000"/>
          </a:ln>
        </p:spPr>
      </p:pic>
      <p:sp>
        <p:nvSpPr>
          <p:cNvPr id="432" name="Hidden layer 2:"/>
          <p:cNvSpPr txBox="1"/>
          <p:nvPr/>
        </p:nvSpPr>
        <p:spPr>
          <a:xfrm>
            <a:off x="4040358" y="7193383"/>
            <a:ext cx="4197306" cy="902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15461" indent="-615461" algn="l">
              <a:spcBef>
                <a:spcPts val="1400"/>
              </a:spcBef>
              <a:buSzPct val="145000"/>
              <a:buChar char="•"/>
              <a:defRPr sz="3600">
                <a:latin typeface="Georgia"/>
                <a:ea typeface="Georgia"/>
                <a:cs typeface="Georgia"/>
                <a:sym typeface="Georgia"/>
              </a:defRPr>
            </a:lvl1pPr>
          </a:lstStyle>
          <a:p>
            <a:r>
              <a:t>Hidden layer 2: </a:t>
            </a:r>
          </a:p>
        </p:txBody>
      </p:sp>
      <p:pic>
        <p:nvPicPr>
          <p:cNvPr id="433" name="mathbf_h_2_=_f(_.pdf" descr="mathbf_h_2_=_f(_.pdf"/>
          <p:cNvPicPr>
            <a:picLocks noChangeAspect="1"/>
          </p:cNvPicPr>
          <p:nvPr/>
        </p:nvPicPr>
        <p:blipFill>
          <a:blip r:embed="rId4"/>
          <a:stretch>
            <a:fillRect/>
          </a:stretch>
        </p:blipFill>
        <p:spPr>
          <a:xfrm>
            <a:off x="5631160" y="8224077"/>
            <a:ext cx="6430246" cy="605035"/>
          </a:xfrm>
          <a:prstGeom prst="rect">
            <a:avLst/>
          </a:prstGeom>
          <a:ln w="12700">
            <a:miter lim="400000"/>
          </a:ln>
        </p:spPr>
      </p:pic>
      <p:sp>
        <p:nvSpPr>
          <p:cNvPr id="434" name="Output layer:"/>
          <p:cNvSpPr txBox="1"/>
          <p:nvPr/>
        </p:nvSpPr>
        <p:spPr>
          <a:xfrm>
            <a:off x="4040358" y="10189905"/>
            <a:ext cx="4197306" cy="902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15461" indent="-615461" algn="l">
              <a:spcBef>
                <a:spcPts val="1400"/>
              </a:spcBef>
              <a:buSzPct val="145000"/>
              <a:buChar char="•"/>
              <a:defRPr sz="3600">
                <a:latin typeface="Georgia"/>
                <a:ea typeface="Georgia"/>
                <a:cs typeface="Georgia"/>
                <a:sym typeface="Georgia"/>
              </a:defRPr>
            </a:lvl1pPr>
          </a:lstStyle>
          <a:p>
            <a:r>
              <a:t>Output layer:</a:t>
            </a:r>
          </a:p>
        </p:txBody>
      </p:sp>
      <p:pic>
        <p:nvPicPr>
          <p:cNvPr id="435" name="y_=_sigma(_mathb.pdf" descr="y_=_sigma(_mathb.pdf"/>
          <p:cNvPicPr>
            <a:picLocks noChangeAspect="1"/>
          </p:cNvPicPr>
          <p:nvPr/>
        </p:nvPicPr>
        <p:blipFill>
          <a:blip r:embed="rId5"/>
          <a:stretch>
            <a:fillRect/>
          </a:stretch>
        </p:blipFill>
        <p:spPr>
          <a:xfrm>
            <a:off x="5866654" y="11209515"/>
            <a:ext cx="5237553" cy="654695"/>
          </a:xfrm>
          <a:prstGeom prst="rect">
            <a:avLst/>
          </a:prstGeom>
          <a:ln w="12700">
            <a:miter lim="400000"/>
          </a:ln>
        </p:spPr>
      </p:pic>
      <p:sp>
        <p:nvSpPr>
          <p:cNvPr id="436" name="Note: f is applied element-wise"/>
          <p:cNvSpPr txBox="1"/>
          <p:nvPr/>
        </p:nvSpPr>
        <p:spPr>
          <a:xfrm>
            <a:off x="14831677" y="11464964"/>
            <a:ext cx="5016949" cy="902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defTabSz="632579">
              <a:spcBef>
                <a:spcPts val="1000"/>
              </a:spcBef>
              <a:defRPr sz="2772" i="1">
                <a:latin typeface="Georgia"/>
                <a:ea typeface="Georgia"/>
                <a:cs typeface="Georgia"/>
                <a:sym typeface="Georgia"/>
              </a:defRPr>
            </a:pPr>
            <a:r>
              <a:rPr i="0"/>
              <a:t>Note</a:t>
            </a:r>
            <a:r>
              <a:t>: f </a:t>
            </a:r>
            <a:r>
              <a:rPr i="0"/>
              <a:t>is applied element-wise</a:t>
            </a:r>
          </a:p>
        </p:txBody>
      </p:sp>
      <p:pic>
        <p:nvPicPr>
          <p:cNvPr id="437" name="f(_z_1,_z_2,_z_3.pdf" descr="f(_z_1,_z_2,_z_3.pdf"/>
          <p:cNvPicPr>
            <a:picLocks noChangeAspect="1"/>
          </p:cNvPicPr>
          <p:nvPr/>
        </p:nvPicPr>
        <p:blipFill>
          <a:blip r:embed="rId6"/>
          <a:stretch>
            <a:fillRect/>
          </a:stretch>
        </p:blipFill>
        <p:spPr>
          <a:xfrm>
            <a:off x="13732123" y="12523834"/>
            <a:ext cx="6921218" cy="474232"/>
          </a:xfrm>
          <a:prstGeom prst="rect">
            <a:avLst/>
          </a:prstGeom>
          <a:ln w="12700">
            <a:miter lim="400000"/>
          </a:ln>
        </p:spPr>
      </p:pic>
      <p:pic>
        <p:nvPicPr>
          <p:cNvPr id="438" name="mathbf_x_in_math.pdf" descr="mathbf_x_in_math.pdf"/>
          <p:cNvPicPr>
            <a:picLocks noChangeAspect="1"/>
          </p:cNvPicPr>
          <p:nvPr/>
        </p:nvPicPr>
        <p:blipFill>
          <a:blip r:embed="rId7"/>
          <a:stretch>
            <a:fillRect/>
          </a:stretch>
        </p:blipFill>
        <p:spPr>
          <a:xfrm>
            <a:off x="7472049" y="3419749"/>
            <a:ext cx="1286448" cy="418484"/>
          </a:xfrm>
          <a:prstGeom prst="rect">
            <a:avLst/>
          </a:prstGeom>
          <a:ln w="12700">
            <a:miter lim="400000"/>
          </a:ln>
        </p:spPr>
      </p:pic>
      <p:pic>
        <p:nvPicPr>
          <p:cNvPr id="439" name="mathbf_W^(1)_in_.pdf" descr="mathbf_W^(1)_in_.pdf"/>
          <p:cNvPicPr>
            <a:picLocks noChangeAspect="1"/>
          </p:cNvPicPr>
          <p:nvPr/>
        </p:nvPicPr>
        <p:blipFill>
          <a:blip r:embed="rId8"/>
          <a:stretch>
            <a:fillRect/>
          </a:stretch>
        </p:blipFill>
        <p:spPr>
          <a:xfrm>
            <a:off x="5590103" y="6225275"/>
            <a:ext cx="5210587" cy="563769"/>
          </a:xfrm>
          <a:prstGeom prst="rect">
            <a:avLst/>
          </a:prstGeom>
          <a:ln w="12700">
            <a:miter lim="400000"/>
          </a:ln>
        </p:spPr>
      </p:pic>
      <p:sp>
        <p:nvSpPr>
          <p:cNvPr id="44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pic>
        <p:nvPicPr>
          <p:cNvPr id="441" name="Screen Shot 2019-09-30 at 8.43.37 PM.png" descr="Screen Shot 2019-09-30 at 8.43.37 PM.png"/>
          <p:cNvPicPr>
            <a:picLocks noChangeAspect="1"/>
          </p:cNvPicPr>
          <p:nvPr/>
        </p:nvPicPr>
        <p:blipFill>
          <a:blip r:embed="rId9"/>
          <a:stretch>
            <a:fillRect/>
          </a:stretch>
        </p:blipFill>
        <p:spPr>
          <a:xfrm>
            <a:off x="14130580" y="4507171"/>
            <a:ext cx="8767954" cy="4701658"/>
          </a:xfrm>
          <a:prstGeom prst="rect">
            <a:avLst/>
          </a:prstGeom>
          <a:ln w="12700">
            <a:miter lim="400000"/>
          </a:ln>
        </p:spPr>
      </p:pic>
      <p:grpSp>
        <p:nvGrpSpPr>
          <p:cNvPr id="4" name="Group 3">
            <a:extLst>
              <a:ext uri="{FF2B5EF4-FFF2-40B4-BE49-F238E27FC236}">
                <a16:creationId xmlns:a16="http://schemas.microsoft.com/office/drawing/2014/main" id="{B9C13AEA-5F73-73CF-DEDE-B1C1120FBFFB}"/>
              </a:ext>
            </a:extLst>
          </p:cNvPr>
          <p:cNvGrpSpPr/>
          <p:nvPr/>
        </p:nvGrpSpPr>
        <p:grpSpPr>
          <a:xfrm>
            <a:off x="7534200" y="4194280"/>
            <a:ext cx="4369680" cy="1047960"/>
            <a:chOff x="7534200" y="4194280"/>
            <a:chExt cx="4369680" cy="1047960"/>
          </a:xfrm>
        </p:grpSpPr>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E0DE3819-53EF-E7CA-FB2D-9DAB639735DD}"/>
                    </a:ext>
                  </a:extLst>
                </p14:cNvPr>
                <p14:cNvContentPartPr/>
                <p14:nvPr/>
              </p14:nvContentPartPr>
              <p14:xfrm>
                <a:off x="7534200" y="4223440"/>
                <a:ext cx="13680" cy="165600"/>
              </p14:xfrm>
            </p:contentPart>
          </mc:Choice>
          <mc:Fallback xmlns="">
            <p:pic>
              <p:nvPicPr>
                <p:cNvPr id="2" name="Ink 1">
                  <a:extLst>
                    <a:ext uri="{FF2B5EF4-FFF2-40B4-BE49-F238E27FC236}">
                      <a16:creationId xmlns:a16="http://schemas.microsoft.com/office/drawing/2014/main" id="{E0DE3819-53EF-E7CA-FB2D-9DAB639735DD}"/>
                    </a:ext>
                  </a:extLst>
                </p:cNvPr>
                <p:cNvPicPr/>
                <p:nvPr/>
              </p:nvPicPr>
              <p:blipFill>
                <a:blip r:embed="rId11"/>
                <a:stretch>
                  <a:fillRect/>
                </a:stretch>
              </p:blipFill>
              <p:spPr>
                <a:xfrm>
                  <a:off x="7528080" y="4217320"/>
                  <a:ext cx="259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 name="Ink 2">
                  <a:extLst>
                    <a:ext uri="{FF2B5EF4-FFF2-40B4-BE49-F238E27FC236}">
                      <a16:creationId xmlns:a16="http://schemas.microsoft.com/office/drawing/2014/main" id="{E1C3EAD9-56CD-6526-F49B-F4057C666DFD}"/>
                    </a:ext>
                  </a:extLst>
                </p14:cNvPr>
                <p14:cNvContentPartPr/>
                <p14:nvPr/>
              </p14:nvContentPartPr>
              <p14:xfrm>
                <a:off x="7547160" y="4194280"/>
                <a:ext cx="4356720" cy="1047960"/>
              </p14:xfrm>
            </p:contentPart>
          </mc:Choice>
          <mc:Fallback xmlns="">
            <p:pic>
              <p:nvPicPr>
                <p:cNvPr id="3" name="Ink 2">
                  <a:extLst>
                    <a:ext uri="{FF2B5EF4-FFF2-40B4-BE49-F238E27FC236}">
                      <a16:creationId xmlns:a16="http://schemas.microsoft.com/office/drawing/2014/main" id="{E1C3EAD9-56CD-6526-F49B-F4057C666DFD}"/>
                    </a:ext>
                  </a:extLst>
                </p:cNvPr>
                <p:cNvPicPr/>
                <p:nvPr/>
              </p:nvPicPr>
              <p:blipFill>
                <a:blip r:embed="rId13"/>
                <a:stretch>
                  <a:fillRect/>
                </a:stretch>
              </p:blipFill>
              <p:spPr>
                <a:xfrm>
                  <a:off x="7541040" y="4188160"/>
                  <a:ext cx="4368960" cy="1060200"/>
                </a:xfrm>
                <a:prstGeom prst="rect">
                  <a:avLst/>
                </a:prstGeom>
              </p:spPr>
            </p:pic>
          </mc:Fallback>
        </mc:AlternateContent>
      </p:grpSp>
      <p:grpSp>
        <p:nvGrpSpPr>
          <p:cNvPr id="10" name="Group 9">
            <a:extLst>
              <a:ext uri="{FF2B5EF4-FFF2-40B4-BE49-F238E27FC236}">
                <a16:creationId xmlns:a16="http://schemas.microsoft.com/office/drawing/2014/main" id="{239D9D54-BD94-3D1C-6002-C2845B95C36F}"/>
              </a:ext>
            </a:extLst>
          </p:cNvPr>
          <p:cNvGrpSpPr/>
          <p:nvPr/>
        </p:nvGrpSpPr>
        <p:grpSpPr>
          <a:xfrm>
            <a:off x="7866480" y="4687840"/>
            <a:ext cx="2081160" cy="479880"/>
            <a:chOff x="7866480" y="4687840"/>
            <a:chExt cx="2081160" cy="479880"/>
          </a:xfrm>
        </p:grpSpPr>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326A3C0C-659B-D4E9-7D35-0A3D9AE9359F}"/>
                    </a:ext>
                  </a:extLst>
                </p14:cNvPr>
                <p14:cNvContentPartPr/>
                <p14:nvPr/>
              </p14:nvContentPartPr>
              <p14:xfrm>
                <a:off x="7866480" y="4687840"/>
                <a:ext cx="446040" cy="479880"/>
              </p14:xfrm>
            </p:contentPart>
          </mc:Choice>
          <mc:Fallback xmlns="">
            <p:pic>
              <p:nvPicPr>
                <p:cNvPr id="8" name="Ink 7">
                  <a:extLst>
                    <a:ext uri="{FF2B5EF4-FFF2-40B4-BE49-F238E27FC236}">
                      <a16:creationId xmlns:a16="http://schemas.microsoft.com/office/drawing/2014/main" id="{326A3C0C-659B-D4E9-7D35-0A3D9AE9359F}"/>
                    </a:ext>
                  </a:extLst>
                </p:cNvPr>
                <p:cNvPicPr/>
                <p:nvPr/>
              </p:nvPicPr>
              <p:blipFill>
                <a:blip r:embed="rId15"/>
                <a:stretch>
                  <a:fillRect/>
                </a:stretch>
              </p:blipFill>
              <p:spPr>
                <a:xfrm>
                  <a:off x="7860360" y="4681720"/>
                  <a:ext cx="45828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Ink 8">
                  <a:extLst>
                    <a:ext uri="{FF2B5EF4-FFF2-40B4-BE49-F238E27FC236}">
                      <a16:creationId xmlns:a16="http://schemas.microsoft.com/office/drawing/2014/main" id="{C1A61B2C-30EF-277A-9C1F-F061ECF8ADD0}"/>
                    </a:ext>
                  </a:extLst>
                </p14:cNvPr>
                <p14:cNvContentPartPr/>
                <p14:nvPr/>
              </p14:nvContentPartPr>
              <p14:xfrm>
                <a:off x="8345640" y="4788280"/>
                <a:ext cx="1602000" cy="351000"/>
              </p14:xfrm>
            </p:contentPart>
          </mc:Choice>
          <mc:Fallback xmlns="">
            <p:pic>
              <p:nvPicPr>
                <p:cNvPr id="9" name="Ink 8">
                  <a:extLst>
                    <a:ext uri="{FF2B5EF4-FFF2-40B4-BE49-F238E27FC236}">
                      <a16:creationId xmlns:a16="http://schemas.microsoft.com/office/drawing/2014/main" id="{C1A61B2C-30EF-277A-9C1F-F061ECF8ADD0}"/>
                    </a:ext>
                  </a:extLst>
                </p:cNvPr>
                <p:cNvPicPr/>
                <p:nvPr/>
              </p:nvPicPr>
              <p:blipFill>
                <a:blip r:embed="rId17"/>
                <a:stretch>
                  <a:fillRect/>
                </a:stretch>
              </p:blipFill>
              <p:spPr>
                <a:xfrm>
                  <a:off x="8339520" y="4782160"/>
                  <a:ext cx="1614240" cy="363240"/>
                </a:xfrm>
                <a:prstGeom prst="rect">
                  <a:avLst/>
                </a:prstGeom>
              </p:spPr>
            </p:pic>
          </mc:Fallback>
        </mc:AlternateContent>
      </p:grpSp>
      <p:grpSp>
        <p:nvGrpSpPr>
          <p:cNvPr id="15" name="Group 14">
            <a:extLst>
              <a:ext uri="{FF2B5EF4-FFF2-40B4-BE49-F238E27FC236}">
                <a16:creationId xmlns:a16="http://schemas.microsoft.com/office/drawing/2014/main" id="{9986F374-6CC2-7B8E-A32D-3F9188420048}"/>
              </a:ext>
            </a:extLst>
          </p:cNvPr>
          <p:cNvGrpSpPr/>
          <p:nvPr/>
        </p:nvGrpSpPr>
        <p:grpSpPr>
          <a:xfrm>
            <a:off x="7683960" y="7140880"/>
            <a:ext cx="4465800" cy="1130760"/>
            <a:chOff x="7683960" y="7140880"/>
            <a:chExt cx="4465800" cy="1130760"/>
          </a:xfrm>
        </p:grpSpPr>
        <mc:AlternateContent xmlns:mc="http://schemas.openxmlformats.org/markup-compatibility/2006" xmlns:p14="http://schemas.microsoft.com/office/powerpoint/2010/main">
          <mc:Choice Requires="p14">
            <p:contentPart p14:bwMode="auto" r:id="rId18">
              <p14:nvContentPartPr>
                <p14:cNvPr id="5" name="Ink 4">
                  <a:extLst>
                    <a:ext uri="{FF2B5EF4-FFF2-40B4-BE49-F238E27FC236}">
                      <a16:creationId xmlns:a16="http://schemas.microsoft.com/office/drawing/2014/main" id="{A86D7DD3-89AB-F668-2E51-0350658AF15D}"/>
                    </a:ext>
                  </a:extLst>
                </p14:cNvPr>
                <p14:cNvContentPartPr/>
                <p14:nvPr/>
              </p14:nvContentPartPr>
              <p14:xfrm>
                <a:off x="7683960" y="7140880"/>
                <a:ext cx="110160" cy="310680"/>
              </p14:xfrm>
            </p:contentPart>
          </mc:Choice>
          <mc:Fallback xmlns="">
            <p:pic>
              <p:nvPicPr>
                <p:cNvPr id="5" name="Ink 4">
                  <a:extLst>
                    <a:ext uri="{FF2B5EF4-FFF2-40B4-BE49-F238E27FC236}">
                      <a16:creationId xmlns:a16="http://schemas.microsoft.com/office/drawing/2014/main" id="{A86D7DD3-89AB-F668-2E51-0350658AF15D}"/>
                    </a:ext>
                  </a:extLst>
                </p:cNvPr>
                <p:cNvPicPr/>
                <p:nvPr/>
              </p:nvPicPr>
              <p:blipFill>
                <a:blip r:embed="rId19"/>
                <a:stretch>
                  <a:fillRect/>
                </a:stretch>
              </p:blipFill>
              <p:spPr>
                <a:xfrm>
                  <a:off x="7677840" y="7134760"/>
                  <a:ext cx="12240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 name="Ink 5">
                  <a:extLst>
                    <a:ext uri="{FF2B5EF4-FFF2-40B4-BE49-F238E27FC236}">
                      <a16:creationId xmlns:a16="http://schemas.microsoft.com/office/drawing/2014/main" id="{17885080-712D-C1BC-0C2E-F35CBC5F8447}"/>
                    </a:ext>
                  </a:extLst>
                </p14:cNvPr>
                <p14:cNvContentPartPr/>
                <p14:nvPr/>
              </p14:nvContentPartPr>
              <p14:xfrm>
                <a:off x="7822920" y="7242400"/>
                <a:ext cx="4326840" cy="1029240"/>
              </p14:xfrm>
            </p:contentPart>
          </mc:Choice>
          <mc:Fallback xmlns="">
            <p:pic>
              <p:nvPicPr>
                <p:cNvPr id="6" name="Ink 5">
                  <a:extLst>
                    <a:ext uri="{FF2B5EF4-FFF2-40B4-BE49-F238E27FC236}">
                      <a16:creationId xmlns:a16="http://schemas.microsoft.com/office/drawing/2014/main" id="{17885080-712D-C1BC-0C2E-F35CBC5F8447}"/>
                    </a:ext>
                  </a:extLst>
                </p:cNvPr>
                <p:cNvPicPr/>
                <p:nvPr/>
              </p:nvPicPr>
              <p:blipFill>
                <a:blip r:embed="rId21"/>
                <a:stretch>
                  <a:fillRect/>
                </a:stretch>
              </p:blipFill>
              <p:spPr>
                <a:xfrm>
                  <a:off x="7816800" y="7236280"/>
                  <a:ext cx="4339080" cy="1041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 name="Ink 10">
                  <a:extLst>
                    <a:ext uri="{FF2B5EF4-FFF2-40B4-BE49-F238E27FC236}">
                      <a16:creationId xmlns:a16="http://schemas.microsoft.com/office/drawing/2014/main" id="{C5921D33-50A0-3CF9-C0D9-109FAC0967D0}"/>
                    </a:ext>
                  </a:extLst>
                </p14:cNvPr>
                <p14:cNvContentPartPr/>
                <p14:nvPr/>
              </p14:nvContentPartPr>
              <p14:xfrm>
                <a:off x="7735800" y="7416280"/>
                <a:ext cx="795960" cy="698760"/>
              </p14:xfrm>
            </p:contentPart>
          </mc:Choice>
          <mc:Fallback xmlns="">
            <p:pic>
              <p:nvPicPr>
                <p:cNvPr id="11" name="Ink 10">
                  <a:extLst>
                    <a:ext uri="{FF2B5EF4-FFF2-40B4-BE49-F238E27FC236}">
                      <a16:creationId xmlns:a16="http://schemas.microsoft.com/office/drawing/2014/main" id="{C5921D33-50A0-3CF9-C0D9-109FAC0967D0}"/>
                    </a:ext>
                  </a:extLst>
                </p:cNvPr>
                <p:cNvPicPr/>
                <p:nvPr/>
              </p:nvPicPr>
              <p:blipFill>
                <a:blip r:embed="rId23"/>
                <a:stretch>
                  <a:fillRect/>
                </a:stretch>
              </p:blipFill>
              <p:spPr>
                <a:xfrm>
                  <a:off x="7729680" y="7410160"/>
                  <a:ext cx="808200" cy="711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 name="Ink 11">
                  <a:extLst>
                    <a:ext uri="{FF2B5EF4-FFF2-40B4-BE49-F238E27FC236}">
                      <a16:creationId xmlns:a16="http://schemas.microsoft.com/office/drawing/2014/main" id="{8C627512-1280-1EBF-8193-57D69CA5E369}"/>
                    </a:ext>
                  </a:extLst>
                </p14:cNvPr>
                <p14:cNvContentPartPr/>
                <p14:nvPr/>
              </p14:nvContentPartPr>
              <p14:xfrm>
                <a:off x="8432760" y="7720480"/>
                <a:ext cx="1742760" cy="434160"/>
              </p14:xfrm>
            </p:contentPart>
          </mc:Choice>
          <mc:Fallback xmlns="">
            <p:pic>
              <p:nvPicPr>
                <p:cNvPr id="12" name="Ink 11">
                  <a:extLst>
                    <a:ext uri="{FF2B5EF4-FFF2-40B4-BE49-F238E27FC236}">
                      <a16:creationId xmlns:a16="http://schemas.microsoft.com/office/drawing/2014/main" id="{8C627512-1280-1EBF-8193-57D69CA5E369}"/>
                    </a:ext>
                  </a:extLst>
                </p:cNvPr>
                <p:cNvPicPr/>
                <p:nvPr/>
              </p:nvPicPr>
              <p:blipFill>
                <a:blip r:embed="rId25"/>
                <a:stretch>
                  <a:fillRect/>
                </a:stretch>
              </p:blipFill>
              <p:spPr>
                <a:xfrm>
                  <a:off x="8426640" y="7714360"/>
                  <a:ext cx="1755000" cy="446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 name="Ink 13">
                  <a:extLst>
                    <a:ext uri="{FF2B5EF4-FFF2-40B4-BE49-F238E27FC236}">
                      <a16:creationId xmlns:a16="http://schemas.microsoft.com/office/drawing/2014/main" id="{52FE136C-CDD9-4FFA-236A-92FBE6000C6B}"/>
                    </a:ext>
                  </a:extLst>
                </p14:cNvPr>
                <p14:cNvContentPartPr/>
                <p14:nvPr/>
              </p14:nvContentPartPr>
              <p14:xfrm>
                <a:off x="7692240" y="7213600"/>
                <a:ext cx="250920" cy="11880"/>
              </p14:xfrm>
            </p:contentPart>
          </mc:Choice>
          <mc:Fallback xmlns="">
            <p:pic>
              <p:nvPicPr>
                <p:cNvPr id="14" name="Ink 13">
                  <a:extLst>
                    <a:ext uri="{FF2B5EF4-FFF2-40B4-BE49-F238E27FC236}">
                      <a16:creationId xmlns:a16="http://schemas.microsoft.com/office/drawing/2014/main" id="{52FE136C-CDD9-4FFA-236A-92FBE6000C6B}"/>
                    </a:ext>
                  </a:extLst>
                </p:cNvPr>
                <p:cNvPicPr/>
                <p:nvPr/>
              </p:nvPicPr>
              <p:blipFill>
                <a:blip r:embed="rId27"/>
                <a:stretch>
                  <a:fillRect/>
                </a:stretch>
              </p:blipFill>
              <p:spPr>
                <a:xfrm>
                  <a:off x="7686120" y="7207480"/>
                  <a:ext cx="263160" cy="24120"/>
                </a:xfrm>
                <a:prstGeom prst="rect">
                  <a:avLst/>
                </a:prstGeom>
              </p:spPr>
            </p:pic>
          </mc:Fallback>
        </mc:AlternateContent>
      </p:grpSp>
      <p:grpSp>
        <p:nvGrpSpPr>
          <p:cNvPr id="19" name="Group 18">
            <a:extLst>
              <a:ext uri="{FF2B5EF4-FFF2-40B4-BE49-F238E27FC236}">
                <a16:creationId xmlns:a16="http://schemas.microsoft.com/office/drawing/2014/main" id="{E50F8C60-98A2-5F16-3A9A-782413F46894}"/>
              </a:ext>
            </a:extLst>
          </p:cNvPr>
          <p:cNvGrpSpPr/>
          <p:nvPr/>
        </p:nvGrpSpPr>
        <p:grpSpPr>
          <a:xfrm>
            <a:off x="8539320" y="3570400"/>
            <a:ext cx="445680" cy="2565000"/>
            <a:chOff x="8539320" y="3570400"/>
            <a:chExt cx="445680" cy="2565000"/>
          </a:xfrm>
        </p:grpSpPr>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17" name="Ink 16">
                  <a:extLst>
                    <a:ext uri="{FF2B5EF4-FFF2-40B4-BE49-F238E27FC236}">
                      <a16:creationId xmlns:a16="http://schemas.microsoft.com/office/drawing/2014/main" id="{1250B6B5-2BD5-39BD-24A8-64D5F554C7F7}"/>
                    </a:ext>
                  </a:extLst>
                </p14:cNvPr>
                <p14:cNvContentPartPr/>
                <p14:nvPr/>
              </p14:nvContentPartPr>
              <p14:xfrm>
                <a:off x="8612400" y="3570400"/>
                <a:ext cx="372600" cy="2542680"/>
              </p14:xfrm>
            </p:contentPart>
          </mc:Choice>
          <mc:Fallback xmlns="">
            <p:pic>
              <p:nvPicPr>
                <p:cNvPr id="17" name="Ink 16">
                  <a:extLst>
                    <a:ext uri="{FF2B5EF4-FFF2-40B4-BE49-F238E27FC236}">
                      <a16:creationId xmlns:a16="http://schemas.microsoft.com/office/drawing/2014/main" id="{1250B6B5-2BD5-39BD-24A8-64D5F554C7F7}"/>
                    </a:ext>
                  </a:extLst>
                </p:cNvPr>
                <p:cNvPicPr/>
                <p:nvPr/>
              </p:nvPicPr>
              <p:blipFill>
                <a:blip r:embed="rId29"/>
                <a:stretch>
                  <a:fillRect/>
                </a:stretch>
              </p:blipFill>
              <p:spPr>
                <a:xfrm>
                  <a:off x="8603400" y="3561400"/>
                  <a:ext cx="390240" cy="2560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18" name="Ink 17">
                  <a:extLst>
                    <a:ext uri="{FF2B5EF4-FFF2-40B4-BE49-F238E27FC236}">
                      <a16:creationId xmlns:a16="http://schemas.microsoft.com/office/drawing/2014/main" id="{D8E2DFA7-BC18-0F73-7025-AB9C312FB873}"/>
                    </a:ext>
                  </a:extLst>
                </p14:cNvPr>
                <p14:cNvContentPartPr/>
                <p14:nvPr/>
              </p14:nvContentPartPr>
              <p14:xfrm>
                <a:off x="8539320" y="5921560"/>
                <a:ext cx="205200" cy="213840"/>
              </p14:xfrm>
            </p:contentPart>
          </mc:Choice>
          <mc:Fallback xmlns="">
            <p:pic>
              <p:nvPicPr>
                <p:cNvPr id="18" name="Ink 17">
                  <a:extLst>
                    <a:ext uri="{FF2B5EF4-FFF2-40B4-BE49-F238E27FC236}">
                      <a16:creationId xmlns:a16="http://schemas.microsoft.com/office/drawing/2014/main" id="{D8E2DFA7-BC18-0F73-7025-AB9C312FB873}"/>
                    </a:ext>
                  </a:extLst>
                </p:cNvPr>
                <p:cNvPicPr/>
                <p:nvPr/>
              </p:nvPicPr>
              <p:blipFill>
                <a:blip r:embed="rId31"/>
                <a:stretch>
                  <a:fillRect/>
                </a:stretch>
              </p:blipFill>
              <p:spPr>
                <a:xfrm>
                  <a:off x="8530320" y="5912920"/>
                  <a:ext cx="222840" cy="231480"/>
                </a:xfrm>
                <a:prstGeom prst="rect">
                  <a:avLst/>
                </a:prstGeom>
              </p:spPr>
            </p:pic>
          </mc:Fallback>
        </mc:AlternateContent>
      </p:grpSp>
      <p:grpSp>
        <p:nvGrpSpPr>
          <p:cNvPr id="22" name="Group 21">
            <a:extLst>
              <a:ext uri="{FF2B5EF4-FFF2-40B4-BE49-F238E27FC236}">
                <a16:creationId xmlns:a16="http://schemas.microsoft.com/office/drawing/2014/main" id="{C9B7E176-1A74-1EDA-6A46-88213C93E654}"/>
              </a:ext>
            </a:extLst>
          </p:cNvPr>
          <p:cNvGrpSpPr/>
          <p:nvPr/>
        </p:nvGrpSpPr>
        <p:grpSpPr>
          <a:xfrm>
            <a:off x="6747600" y="4934800"/>
            <a:ext cx="872640" cy="1366920"/>
            <a:chOff x="6747600" y="4934800"/>
            <a:chExt cx="872640" cy="1366920"/>
          </a:xfrm>
        </p:grpSpPr>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20" name="Ink 19">
                  <a:extLst>
                    <a:ext uri="{FF2B5EF4-FFF2-40B4-BE49-F238E27FC236}">
                      <a16:creationId xmlns:a16="http://schemas.microsoft.com/office/drawing/2014/main" id="{9BABB81B-1508-657B-2B7B-9ED65C4B1A56}"/>
                    </a:ext>
                  </a:extLst>
                </p14:cNvPr>
                <p14:cNvContentPartPr/>
                <p14:nvPr/>
              </p14:nvContentPartPr>
              <p14:xfrm>
                <a:off x="6747600" y="4934800"/>
                <a:ext cx="786240" cy="1296720"/>
              </p14:xfrm>
            </p:contentPart>
          </mc:Choice>
          <mc:Fallback xmlns="">
            <p:pic>
              <p:nvPicPr>
                <p:cNvPr id="20" name="Ink 19">
                  <a:extLst>
                    <a:ext uri="{FF2B5EF4-FFF2-40B4-BE49-F238E27FC236}">
                      <a16:creationId xmlns:a16="http://schemas.microsoft.com/office/drawing/2014/main" id="{9BABB81B-1508-657B-2B7B-9ED65C4B1A56}"/>
                    </a:ext>
                  </a:extLst>
                </p:cNvPr>
                <p:cNvPicPr/>
                <p:nvPr/>
              </p:nvPicPr>
              <p:blipFill>
                <a:blip r:embed="rId33"/>
                <a:stretch>
                  <a:fillRect/>
                </a:stretch>
              </p:blipFill>
              <p:spPr>
                <a:xfrm>
                  <a:off x="6738960" y="4925800"/>
                  <a:ext cx="803880" cy="13143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21" name="Ink 20">
                  <a:extLst>
                    <a:ext uri="{FF2B5EF4-FFF2-40B4-BE49-F238E27FC236}">
                      <a16:creationId xmlns:a16="http://schemas.microsoft.com/office/drawing/2014/main" id="{F0FD156B-88E0-1E80-5A52-B99130B275E2}"/>
                    </a:ext>
                  </a:extLst>
                </p14:cNvPr>
                <p14:cNvContentPartPr/>
                <p14:nvPr/>
              </p14:nvContentPartPr>
              <p14:xfrm>
                <a:off x="7460760" y="6081400"/>
                <a:ext cx="159480" cy="220320"/>
              </p14:xfrm>
            </p:contentPart>
          </mc:Choice>
          <mc:Fallback xmlns="">
            <p:pic>
              <p:nvPicPr>
                <p:cNvPr id="21" name="Ink 20">
                  <a:extLst>
                    <a:ext uri="{FF2B5EF4-FFF2-40B4-BE49-F238E27FC236}">
                      <a16:creationId xmlns:a16="http://schemas.microsoft.com/office/drawing/2014/main" id="{F0FD156B-88E0-1E80-5A52-B99130B275E2}"/>
                    </a:ext>
                  </a:extLst>
                </p:cNvPr>
                <p:cNvPicPr/>
                <p:nvPr/>
              </p:nvPicPr>
              <p:blipFill>
                <a:blip r:embed="rId35"/>
                <a:stretch>
                  <a:fillRect/>
                </a:stretch>
              </p:blipFill>
              <p:spPr>
                <a:xfrm>
                  <a:off x="7452120" y="6072400"/>
                  <a:ext cx="177120" cy="237960"/>
                </a:xfrm>
                <a:prstGeom prst="rect">
                  <a:avLst/>
                </a:prstGeom>
              </p:spPr>
            </p:pic>
          </mc:Fallback>
        </mc:AlternateContent>
      </p:grpSp>
      <p:grpSp>
        <p:nvGrpSpPr>
          <p:cNvPr id="28" name="Group 27">
            <a:extLst>
              <a:ext uri="{FF2B5EF4-FFF2-40B4-BE49-F238E27FC236}">
                <a16:creationId xmlns:a16="http://schemas.microsoft.com/office/drawing/2014/main" id="{A98AE71B-4BBA-9F19-D4D2-205CFA55F01E}"/>
              </a:ext>
            </a:extLst>
          </p:cNvPr>
          <p:cNvGrpSpPr/>
          <p:nvPr/>
        </p:nvGrpSpPr>
        <p:grpSpPr>
          <a:xfrm>
            <a:off x="6747600" y="6690880"/>
            <a:ext cx="2397600" cy="2529360"/>
            <a:chOff x="6747600" y="6690880"/>
            <a:chExt cx="2397600" cy="2529360"/>
          </a:xfrm>
        </p:grpSpPr>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23" name="Ink 22">
                  <a:extLst>
                    <a:ext uri="{FF2B5EF4-FFF2-40B4-BE49-F238E27FC236}">
                      <a16:creationId xmlns:a16="http://schemas.microsoft.com/office/drawing/2014/main" id="{9F58D203-6805-AC99-5B83-71BD795EEFB8}"/>
                    </a:ext>
                  </a:extLst>
                </p14:cNvPr>
                <p14:cNvContentPartPr/>
                <p14:nvPr/>
              </p14:nvContentPartPr>
              <p14:xfrm>
                <a:off x="6747600" y="7924600"/>
                <a:ext cx="994680" cy="1233360"/>
              </p14:xfrm>
            </p:contentPart>
          </mc:Choice>
          <mc:Fallback xmlns="">
            <p:pic>
              <p:nvPicPr>
                <p:cNvPr id="23" name="Ink 22">
                  <a:extLst>
                    <a:ext uri="{FF2B5EF4-FFF2-40B4-BE49-F238E27FC236}">
                      <a16:creationId xmlns:a16="http://schemas.microsoft.com/office/drawing/2014/main" id="{9F58D203-6805-AC99-5B83-71BD795EEFB8}"/>
                    </a:ext>
                  </a:extLst>
                </p:cNvPr>
                <p:cNvPicPr/>
                <p:nvPr/>
              </p:nvPicPr>
              <p:blipFill>
                <a:blip r:embed="rId37"/>
                <a:stretch>
                  <a:fillRect/>
                </a:stretch>
              </p:blipFill>
              <p:spPr>
                <a:xfrm>
                  <a:off x="6738960" y="7915960"/>
                  <a:ext cx="1012320" cy="1251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24" name="Ink 23">
                  <a:extLst>
                    <a:ext uri="{FF2B5EF4-FFF2-40B4-BE49-F238E27FC236}">
                      <a16:creationId xmlns:a16="http://schemas.microsoft.com/office/drawing/2014/main" id="{AF2DD990-1A73-95C0-EE42-8004E6A8E050}"/>
                    </a:ext>
                  </a:extLst>
                </p14:cNvPr>
                <p14:cNvContentPartPr/>
                <p14:nvPr/>
              </p14:nvContentPartPr>
              <p14:xfrm>
                <a:off x="7518360" y="9033760"/>
                <a:ext cx="352440" cy="179280"/>
              </p14:xfrm>
            </p:contentPart>
          </mc:Choice>
          <mc:Fallback xmlns="">
            <p:pic>
              <p:nvPicPr>
                <p:cNvPr id="24" name="Ink 23">
                  <a:extLst>
                    <a:ext uri="{FF2B5EF4-FFF2-40B4-BE49-F238E27FC236}">
                      <a16:creationId xmlns:a16="http://schemas.microsoft.com/office/drawing/2014/main" id="{AF2DD990-1A73-95C0-EE42-8004E6A8E050}"/>
                    </a:ext>
                  </a:extLst>
                </p:cNvPr>
                <p:cNvPicPr/>
                <p:nvPr/>
              </p:nvPicPr>
              <p:blipFill>
                <a:blip r:embed="rId39"/>
                <a:stretch>
                  <a:fillRect/>
                </a:stretch>
              </p:blipFill>
              <p:spPr>
                <a:xfrm>
                  <a:off x="7509360" y="9024760"/>
                  <a:ext cx="370080" cy="1969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0">
              <p14:nvContentPartPr>
                <p14:cNvPr id="26" name="Ink 25">
                  <a:extLst>
                    <a:ext uri="{FF2B5EF4-FFF2-40B4-BE49-F238E27FC236}">
                      <a16:creationId xmlns:a16="http://schemas.microsoft.com/office/drawing/2014/main" id="{F8585E4D-9D12-A9CA-B8B5-C3C4DF42CC0C}"/>
                    </a:ext>
                  </a:extLst>
                </p14:cNvPr>
                <p14:cNvContentPartPr/>
                <p14:nvPr/>
              </p14:nvContentPartPr>
              <p14:xfrm>
                <a:off x="7910040" y="6690880"/>
                <a:ext cx="1235160" cy="2471400"/>
              </p14:xfrm>
            </p:contentPart>
          </mc:Choice>
          <mc:Fallback xmlns="">
            <p:pic>
              <p:nvPicPr>
                <p:cNvPr id="26" name="Ink 25">
                  <a:extLst>
                    <a:ext uri="{FF2B5EF4-FFF2-40B4-BE49-F238E27FC236}">
                      <a16:creationId xmlns:a16="http://schemas.microsoft.com/office/drawing/2014/main" id="{F8585E4D-9D12-A9CA-B8B5-C3C4DF42CC0C}"/>
                    </a:ext>
                  </a:extLst>
                </p:cNvPr>
                <p:cNvPicPr/>
                <p:nvPr/>
              </p:nvPicPr>
              <p:blipFill>
                <a:blip r:embed="rId41"/>
                <a:stretch>
                  <a:fillRect/>
                </a:stretch>
              </p:blipFill>
              <p:spPr>
                <a:xfrm>
                  <a:off x="7901400" y="6682240"/>
                  <a:ext cx="1252800" cy="24890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2">
              <p14:nvContentPartPr>
                <p14:cNvPr id="27" name="Ink 26">
                  <a:extLst>
                    <a:ext uri="{FF2B5EF4-FFF2-40B4-BE49-F238E27FC236}">
                      <a16:creationId xmlns:a16="http://schemas.microsoft.com/office/drawing/2014/main" id="{D7EA2C9E-025D-77CD-EFE9-904BBCEB395C}"/>
                    </a:ext>
                  </a:extLst>
                </p14:cNvPr>
                <p14:cNvContentPartPr/>
                <p14:nvPr/>
              </p14:nvContentPartPr>
              <p14:xfrm>
                <a:off x="8853600" y="8984080"/>
                <a:ext cx="233640" cy="236160"/>
              </p14:xfrm>
            </p:contentPart>
          </mc:Choice>
          <mc:Fallback xmlns="">
            <p:pic>
              <p:nvPicPr>
                <p:cNvPr id="27" name="Ink 26">
                  <a:extLst>
                    <a:ext uri="{FF2B5EF4-FFF2-40B4-BE49-F238E27FC236}">
                      <a16:creationId xmlns:a16="http://schemas.microsoft.com/office/drawing/2014/main" id="{D7EA2C9E-025D-77CD-EFE9-904BBCEB395C}"/>
                    </a:ext>
                  </a:extLst>
                </p:cNvPr>
                <p:cNvPicPr/>
                <p:nvPr/>
              </p:nvPicPr>
              <p:blipFill>
                <a:blip r:embed="rId43"/>
                <a:stretch>
                  <a:fillRect/>
                </a:stretch>
              </p:blipFill>
              <p:spPr>
                <a:xfrm>
                  <a:off x="8844600" y="8975440"/>
                  <a:ext cx="251280" cy="253800"/>
                </a:xfrm>
                <a:prstGeom prst="rect">
                  <a:avLst/>
                </a:prstGeom>
              </p:spPr>
            </p:pic>
          </mc:Fallback>
        </mc:AlternateContent>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Matrix Notation"/>
          <p:cNvSpPr txBox="1">
            <a:spLocks noGrp="1"/>
          </p:cNvSpPr>
          <p:nvPr>
            <p:ph type="title"/>
          </p:nvPr>
        </p:nvSpPr>
        <p:spPr>
          <a:prstGeom prst="rect">
            <a:avLst/>
          </a:prstGeom>
        </p:spPr>
        <p:txBody>
          <a:bodyPr/>
          <a:lstStyle/>
          <a:p>
            <a:r>
              <a:t>Matrix Notation</a:t>
            </a:r>
          </a:p>
        </p:txBody>
      </p:sp>
      <p:sp>
        <p:nvSpPr>
          <p:cNvPr id="44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pic>
        <p:nvPicPr>
          <p:cNvPr id="445" name="Screen Shot 2019-09-30 at 8.43.37 PM.png" descr="Screen Shot 2019-09-30 at 8.43.37 PM.png"/>
          <p:cNvPicPr>
            <a:picLocks noChangeAspect="1"/>
          </p:cNvPicPr>
          <p:nvPr/>
        </p:nvPicPr>
        <p:blipFill>
          <a:blip r:embed="rId2"/>
          <a:stretch>
            <a:fillRect/>
          </a:stretch>
        </p:blipFill>
        <p:spPr>
          <a:xfrm>
            <a:off x="6299243" y="4421755"/>
            <a:ext cx="12910403" cy="6922972"/>
          </a:xfrm>
          <a:prstGeom prst="rect">
            <a:avLst/>
          </a:prstGeom>
          <a:ln w="12700">
            <a:miter lim="400000"/>
          </a:ln>
        </p:spPr>
      </p:pic>
      <p:pic>
        <p:nvPicPr>
          <p:cNvPr id="446" name="mathbf_x_in_math.pdf" descr="mathbf_x_in_math.pdf"/>
          <p:cNvPicPr>
            <a:picLocks noChangeAspect="1"/>
          </p:cNvPicPr>
          <p:nvPr/>
        </p:nvPicPr>
        <p:blipFill>
          <a:blip r:embed="rId3"/>
          <a:stretch>
            <a:fillRect/>
          </a:stretch>
        </p:blipFill>
        <p:spPr>
          <a:xfrm>
            <a:off x="3455914" y="7048245"/>
            <a:ext cx="2339390" cy="761007"/>
          </a:xfrm>
          <a:prstGeom prst="rect">
            <a:avLst/>
          </a:prstGeom>
          <a:ln w="12700">
            <a:miter lim="400000"/>
          </a:ln>
        </p:spPr>
      </p:pic>
      <p:sp>
        <p:nvSpPr>
          <p:cNvPr id="447" name="Input"/>
          <p:cNvSpPr txBox="1"/>
          <p:nvPr/>
        </p:nvSpPr>
        <p:spPr>
          <a:xfrm>
            <a:off x="3911163" y="5908325"/>
            <a:ext cx="1429081"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Input</a:t>
            </a:r>
          </a:p>
        </p:txBody>
      </p:sp>
      <p:sp>
        <p:nvSpPr>
          <p:cNvPr id="448" name="Output"/>
          <p:cNvSpPr txBox="1"/>
          <p:nvPr/>
        </p:nvSpPr>
        <p:spPr>
          <a:xfrm>
            <a:off x="19940655" y="5557826"/>
            <a:ext cx="1885062"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Output</a:t>
            </a:r>
          </a:p>
        </p:txBody>
      </p:sp>
      <p:sp>
        <p:nvSpPr>
          <p:cNvPr id="449" name="Learn parameters"/>
          <p:cNvSpPr txBox="1">
            <a:spLocks noGrp="1"/>
          </p:cNvSpPr>
          <p:nvPr>
            <p:ph type="body" sz="quarter" idx="1"/>
          </p:nvPr>
        </p:nvSpPr>
        <p:spPr>
          <a:xfrm>
            <a:off x="4373019" y="2705096"/>
            <a:ext cx="15136602" cy="2635832"/>
          </a:xfrm>
          <a:prstGeom prst="rect">
            <a:avLst/>
          </a:prstGeom>
        </p:spPr>
        <p:txBody>
          <a:bodyPr/>
          <a:lstStyle/>
          <a:p>
            <a:r>
              <a:t>Learn parameters </a:t>
            </a:r>
          </a:p>
        </p:txBody>
      </p:sp>
      <p:pic>
        <p:nvPicPr>
          <p:cNvPr id="450" name="Image" descr="Image"/>
          <p:cNvPicPr>
            <a:picLocks noChangeAspect="1"/>
          </p:cNvPicPr>
          <p:nvPr/>
        </p:nvPicPr>
        <p:blipFill>
          <a:blip r:embed="rId4"/>
          <a:srcRect/>
          <a:stretch>
            <a:fillRect/>
          </a:stretch>
        </p:blipFill>
        <p:spPr>
          <a:xfrm>
            <a:off x="9451844" y="3726736"/>
            <a:ext cx="8089001" cy="592551"/>
          </a:xfrm>
          <a:prstGeom prst="rect">
            <a:avLst/>
          </a:prstGeom>
          <a:ln w="12700">
            <a:miter lim="400000"/>
          </a:ln>
        </p:spPr>
      </p:pic>
      <p:pic>
        <p:nvPicPr>
          <p:cNvPr id="451" name="Image" descr="Image"/>
          <p:cNvPicPr>
            <a:picLocks noChangeAspect="1"/>
          </p:cNvPicPr>
          <p:nvPr/>
        </p:nvPicPr>
        <p:blipFill>
          <a:blip r:embed="rId5"/>
          <a:stretch>
            <a:fillRect/>
          </a:stretch>
        </p:blipFill>
        <p:spPr>
          <a:xfrm>
            <a:off x="5588717" y="11836517"/>
            <a:ext cx="3052343" cy="510771"/>
          </a:xfrm>
          <a:prstGeom prst="rect">
            <a:avLst/>
          </a:prstGeom>
          <a:ln w="12700">
            <a:miter lim="400000"/>
          </a:ln>
        </p:spPr>
      </p:pic>
      <p:pic>
        <p:nvPicPr>
          <p:cNvPr id="452" name="Image" descr="Image"/>
          <p:cNvPicPr>
            <a:picLocks noChangeAspect="1"/>
          </p:cNvPicPr>
          <p:nvPr/>
        </p:nvPicPr>
        <p:blipFill>
          <a:blip r:embed="rId6"/>
          <a:stretch>
            <a:fillRect/>
          </a:stretch>
        </p:blipFill>
        <p:spPr>
          <a:xfrm>
            <a:off x="10247812" y="11795331"/>
            <a:ext cx="2537836" cy="593142"/>
          </a:xfrm>
          <a:prstGeom prst="rect">
            <a:avLst/>
          </a:prstGeom>
          <a:ln w="12700">
            <a:miter lim="400000"/>
          </a:ln>
        </p:spPr>
      </p:pic>
      <p:pic>
        <p:nvPicPr>
          <p:cNvPr id="453" name="Image" descr="Image"/>
          <p:cNvPicPr>
            <a:picLocks noChangeAspect="1"/>
          </p:cNvPicPr>
          <p:nvPr/>
        </p:nvPicPr>
        <p:blipFill>
          <a:blip r:embed="rId7"/>
          <a:stretch>
            <a:fillRect/>
          </a:stretch>
        </p:blipFill>
        <p:spPr>
          <a:xfrm>
            <a:off x="7069861" y="11018894"/>
            <a:ext cx="5565814" cy="592536"/>
          </a:xfrm>
          <a:prstGeom prst="rect">
            <a:avLst/>
          </a:prstGeom>
          <a:ln w="12700">
            <a:miter lim="400000"/>
          </a:ln>
        </p:spPr>
      </p:pic>
      <p:pic>
        <p:nvPicPr>
          <p:cNvPr id="454" name="Image" descr="Image"/>
          <p:cNvPicPr>
            <a:picLocks noChangeAspect="1"/>
          </p:cNvPicPr>
          <p:nvPr/>
        </p:nvPicPr>
        <p:blipFill>
          <a:blip r:embed="rId8"/>
          <a:stretch>
            <a:fillRect/>
          </a:stretch>
        </p:blipFill>
        <p:spPr>
          <a:xfrm>
            <a:off x="14128429" y="11004607"/>
            <a:ext cx="6395905" cy="621110"/>
          </a:xfrm>
          <a:prstGeom prst="rect">
            <a:avLst/>
          </a:prstGeom>
          <a:ln w="12700">
            <a:miter lim="400000"/>
          </a:ln>
        </p:spPr>
      </p:pic>
      <p:pic>
        <p:nvPicPr>
          <p:cNvPr id="455" name="Image" descr="Image"/>
          <p:cNvPicPr>
            <a:picLocks noChangeAspect="1"/>
          </p:cNvPicPr>
          <p:nvPr/>
        </p:nvPicPr>
        <p:blipFill>
          <a:blip r:embed="rId9"/>
          <a:stretch>
            <a:fillRect/>
          </a:stretch>
        </p:blipFill>
        <p:spPr>
          <a:xfrm>
            <a:off x="18886053" y="11795635"/>
            <a:ext cx="2556196" cy="592535"/>
          </a:xfrm>
          <a:prstGeom prst="rect">
            <a:avLst/>
          </a:prstGeom>
          <a:ln w="12700">
            <a:miter lim="400000"/>
          </a:ln>
        </p:spPr>
      </p:pic>
      <p:pic>
        <p:nvPicPr>
          <p:cNvPr id="456" name="Image" descr="Image"/>
          <p:cNvPicPr>
            <a:picLocks noChangeAspect="1"/>
          </p:cNvPicPr>
          <p:nvPr/>
        </p:nvPicPr>
        <p:blipFill>
          <a:blip r:embed="rId10"/>
          <a:stretch>
            <a:fillRect/>
          </a:stretch>
        </p:blipFill>
        <p:spPr>
          <a:xfrm>
            <a:off x="14689408" y="11836517"/>
            <a:ext cx="3214895" cy="510771"/>
          </a:xfrm>
          <a:prstGeom prst="rect">
            <a:avLst/>
          </a:prstGeom>
          <a:ln w="12700">
            <a:miter lim="400000"/>
          </a:ln>
        </p:spPr>
      </p:pic>
      <p:pic>
        <p:nvPicPr>
          <p:cNvPr id="457" name="Image" descr="Image"/>
          <p:cNvPicPr>
            <a:picLocks noChangeAspect="1"/>
          </p:cNvPicPr>
          <p:nvPr/>
        </p:nvPicPr>
        <p:blipFill>
          <a:blip r:embed="rId11"/>
          <a:stretch>
            <a:fillRect/>
          </a:stretch>
        </p:blipFill>
        <p:spPr>
          <a:xfrm>
            <a:off x="20164150" y="8796432"/>
            <a:ext cx="1841637" cy="548226"/>
          </a:xfrm>
          <a:prstGeom prst="rect">
            <a:avLst/>
          </a:prstGeom>
          <a:ln w="12700">
            <a:miter lim="400000"/>
          </a:ln>
        </p:spPr>
      </p:pic>
      <p:pic>
        <p:nvPicPr>
          <p:cNvPr id="458" name="Image" descr="Image"/>
          <p:cNvPicPr>
            <a:picLocks noChangeAspect="1"/>
          </p:cNvPicPr>
          <p:nvPr/>
        </p:nvPicPr>
        <p:blipFill>
          <a:blip r:embed="rId12"/>
          <a:stretch>
            <a:fillRect/>
          </a:stretch>
        </p:blipFill>
        <p:spPr>
          <a:xfrm>
            <a:off x="20004309" y="8018926"/>
            <a:ext cx="2481363" cy="548227"/>
          </a:xfrm>
          <a:prstGeom prst="rect">
            <a:avLst/>
          </a:prstGeom>
          <a:ln w="12700">
            <a:miter lim="400000"/>
          </a:ln>
        </p:spPr>
      </p:pic>
      <p:pic>
        <p:nvPicPr>
          <p:cNvPr id="459" name="Image" descr="Image"/>
          <p:cNvPicPr>
            <a:picLocks noChangeAspect="1"/>
          </p:cNvPicPr>
          <p:nvPr/>
        </p:nvPicPr>
        <p:blipFill>
          <a:blip r:embed="rId13"/>
          <a:stretch>
            <a:fillRect/>
          </a:stretch>
        </p:blipFill>
        <p:spPr>
          <a:xfrm>
            <a:off x="18230546" y="6830214"/>
            <a:ext cx="5708846" cy="703955"/>
          </a:xfrm>
          <a:prstGeom prst="rect">
            <a:avLst/>
          </a:prstGeom>
          <a:ln w="12700">
            <a:miter lim="400000"/>
          </a:ln>
        </p:spPr>
      </p:pic>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0455CA0A-B44F-630A-E91D-E0FD3A53E283}"/>
                  </a:ext>
                </a:extLst>
              </p14:cNvPr>
              <p14:cNvContentPartPr/>
              <p14:nvPr/>
            </p14:nvContentPartPr>
            <p14:xfrm>
              <a:off x="19602240" y="8665950"/>
              <a:ext cx="2823480" cy="39960"/>
            </p14:xfrm>
          </p:contentPart>
        </mc:Choice>
        <mc:Fallback xmlns="">
          <p:pic>
            <p:nvPicPr>
              <p:cNvPr id="2" name="Ink 1">
                <a:extLst>
                  <a:ext uri="{FF2B5EF4-FFF2-40B4-BE49-F238E27FC236}">
                    <a16:creationId xmlns:a16="http://schemas.microsoft.com/office/drawing/2014/main" id="{0455CA0A-B44F-630A-E91D-E0FD3A53E283}"/>
                  </a:ext>
                </a:extLst>
              </p:cNvPr>
              <p:cNvPicPr/>
              <p:nvPr/>
            </p:nvPicPr>
            <p:blipFill>
              <a:blip r:embed="rId15"/>
              <a:stretch>
                <a:fillRect/>
              </a:stretch>
            </p:blipFill>
            <p:spPr>
              <a:xfrm>
                <a:off x="19596120" y="8659830"/>
                <a:ext cx="2835720" cy="52200"/>
              </a:xfrm>
              <a:prstGeom prst="rect">
                <a:avLst/>
              </a:prstGeom>
            </p:spPr>
          </p:pic>
        </mc:Fallback>
      </mc:AlternateContent>
      <p:sp>
        <p:nvSpPr>
          <p:cNvPr id="3" name="TextBox 2">
            <a:extLst>
              <a:ext uri="{FF2B5EF4-FFF2-40B4-BE49-F238E27FC236}">
                <a16:creationId xmlns:a16="http://schemas.microsoft.com/office/drawing/2014/main" id="{975F4812-6536-CA6C-7904-7CCF6AD2D61F}"/>
              </a:ext>
            </a:extLst>
          </p:cNvPr>
          <p:cNvSpPr txBox="1"/>
          <p:nvPr/>
        </p:nvSpPr>
        <p:spPr>
          <a:xfrm>
            <a:off x="22379608" y="8385743"/>
            <a:ext cx="1681550"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vector</a:t>
            </a:r>
          </a:p>
        </p:txBody>
      </p:sp>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19A37B76-A634-BFA4-2E0B-4C395568ED48}"/>
                  </a:ext>
                </a:extLst>
              </p14:cNvPr>
              <p14:cNvContentPartPr/>
              <p14:nvPr/>
            </p14:nvContentPartPr>
            <p14:xfrm>
              <a:off x="18268800" y="6134070"/>
              <a:ext cx="48240" cy="733680"/>
            </p14:xfrm>
          </p:contentPart>
        </mc:Choice>
        <mc:Fallback xmlns="">
          <p:pic>
            <p:nvPicPr>
              <p:cNvPr id="8" name="Ink 7">
                <a:extLst>
                  <a:ext uri="{FF2B5EF4-FFF2-40B4-BE49-F238E27FC236}">
                    <a16:creationId xmlns:a16="http://schemas.microsoft.com/office/drawing/2014/main" id="{19A37B76-A634-BFA4-2E0B-4C395568ED48}"/>
                  </a:ext>
                </a:extLst>
              </p:cNvPr>
              <p:cNvPicPr/>
              <p:nvPr/>
            </p:nvPicPr>
            <p:blipFill>
              <a:blip r:embed="rId17"/>
              <a:stretch>
                <a:fillRect/>
              </a:stretch>
            </p:blipFill>
            <p:spPr>
              <a:xfrm>
                <a:off x="18262680" y="6127950"/>
                <a:ext cx="60480" cy="745920"/>
              </a:xfrm>
              <a:prstGeom prst="rect">
                <a:avLst/>
              </a:prstGeom>
            </p:spPr>
          </p:pic>
        </mc:Fallback>
      </mc:AlternateContent>
      <p:sp>
        <p:nvSpPr>
          <p:cNvPr id="9" name="TextBox 8">
            <a:extLst>
              <a:ext uri="{FF2B5EF4-FFF2-40B4-BE49-F238E27FC236}">
                <a16:creationId xmlns:a16="http://schemas.microsoft.com/office/drawing/2014/main" id="{9A8ACEBC-0097-1641-85A6-6679486F60FD}"/>
              </a:ext>
            </a:extLst>
          </p:cNvPr>
          <p:cNvSpPr txBox="1"/>
          <p:nvPr/>
        </p:nvSpPr>
        <p:spPr>
          <a:xfrm>
            <a:off x="17672613" y="5312692"/>
            <a:ext cx="1649490"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scalar</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1" name="Matrix Notation"/>
          <p:cNvSpPr txBox="1">
            <a:spLocks noGrp="1"/>
          </p:cNvSpPr>
          <p:nvPr>
            <p:ph type="title"/>
          </p:nvPr>
        </p:nvSpPr>
        <p:spPr>
          <a:prstGeom prst="rect">
            <a:avLst/>
          </a:prstGeom>
        </p:spPr>
        <p:txBody>
          <a:bodyPr/>
          <a:lstStyle/>
          <a:p>
            <a:r>
              <a:t>Matrix Notation</a:t>
            </a:r>
          </a:p>
        </p:txBody>
      </p:sp>
      <p:sp>
        <p:nvSpPr>
          <p:cNvPr id="462" name="Slide Number"/>
          <p:cNvSpPr txBox="1">
            <a:spLocks noGrp="1"/>
          </p:cNvSpPr>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pic>
        <p:nvPicPr>
          <p:cNvPr id="463" name="Screen Shot 2019-09-30 at 8.43.37 PM.png" descr="Screen Shot 2019-09-30 at 8.43.37 PM.png"/>
          <p:cNvPicPr>
            <a:picLocks noChangeAspect="1"/>
          </p:cNvPicPr>
          <p:nvPr/>
        </p:nvPicPr>
        <p:blipFill>
          <a:blip r:embed="rId2"/>
          <a:stretch>
            <a:fillRect/>
          </a:stretch>
        </p:blipFill>
        <p:spPr>
          <a:xfrm>
            <a:off x="6299243" y="4421755"/>
            <a:ext cx="12910403" cy="6922972"/>
          </a:xfrm>
          <a:prstGeom prst="rect">
            <a:avLst/>
          </a:prstGeom>
          <a:ln w="12700">
            <a:miter lim="400000"/>
          </a:ln>
        </p:spPr>
      </p:pic>
      <p:pic>
        <p:nvPicPr>
          <p:cNvPr id="464" name="mathbf_h_1_=_tan.pdf" descr="mathbf_h_1_=_tan.pdf"/>
          <p:cNvPicPr>
            <a:picLocks noChangeAspect="1"/>
          </p:cNvPicPr>
          <p:nvPr/>
        </p:nvPicPr>
        <p:blipFill>
          <a:blip r:embed="rId3"/>
          <a:stretch>
            <a:fillRect/>
          </a:stretch>
        </p:blipFill>
        <p:spPr>
          <a:xfrm>
            <a:off x="6263280" y="11035703"/>
            <a:ext cx="5184440" cy="558919"/>
          </a:xfrm>
          <a:prstGeom prst="rect">
            <a:avLst/>
          </a:prstGeom>
          <a:ln w="12700">
            <a:miter lim="400000"/>
          </a:ln>
        </p:spPr>
      </p:pic>
      <p:pic>
        <p:nvPicPr>
          <p:cNvPr id="465" name="mathbf_h_2_=_tan.pdf" descr="mathbf_h_2_=_tan.pdf"/>
          <p:cNvPicPr>
            <a:picLocks noChangeAspect="1"/>
          </p:cNvPicPr>
          <p:nvPr/>
        </p:nvPicPr>
        <p:blipFill>
          <a:blip r:embed="rId4"/>
          <a:stretch>
            <a:fillRect/>
          </a:stretch>
        </p:blipFill>
        <p:spPr>
          <a:xfrm>
            <a:off x="13592229" y="11026868"/>
            <a:ext cx="5606808" cy="576588"/>
          </a:xfrm>
          <a:prstGeom prst="rect">
            <a:avLst/>
          </a:prstGeom>
          <a:ln w="12700">
            <a:miter lim="400000"/>
          </a:ln>
        </p:spPr>
      </p:pic>
      <p:pic>
        <p:nvPicPr>
          <p:cNvPr id="466" name="mathbf_x_in_math.pdf" descr="mathbf_x_in_math.pdf"/>
          <p:cNvPicPr>
            <a:picLocks noChangeAspect="1"/>
          </p:cNvPicPr>
          <p:nvPr/>
        </p:nvPicPr>
        <p:blipFill>
          <a:blip r:embed="rId5"/>
          <a:stretch>
            <a:fillRect/>
          </a:stretch>
        </p:blipFill>
        <p:spPr>
          <a:xfrm>
            <a:off x="3455914" y="7048245"/>
            <a:ext cx="2339390" cy="761007"/>
          </a:xfrm>
          <a:prstGeom prst="rect">
            <a:avLst/>
          </a:prstGeom>
          <a:ln w="12700">
            <a:miter lim="400000"/>
          </a:ln>
        </p:spPr>
      </p:pic>
      <p:pic>
        <p:nvPicPr>
          <p:cNvPr id="467" name="y_=_sigma(_mathb.pdf" descr="y_=_sigma(_mathb.pdf"/>
          <p:cNvPicPr>
            <a:picLocks noChangeAspect="1"/>
          </p:cNvPicPr>
          <p:nvPr/>
        </p:nvPicPr>
        <p:blipFill>
          <a:blip r:embed="rId6"/>
          <a:stretch>
            <a:fillRect/>
          </a:stretch>
        </p:blipFill>
        <p:spPr>
          <a:xfrm>
            <a:off x="18794944" y="6699570"/>
            <a:ext cx="4348361" cy="621195"/>
          </a:xfrm>
          <a:prstGeom prst="rect">
            <a:avLst/>
          </a:prstGeom>
          <a:ln w="12700">
            <a:miter lim="400000"/>
          </a:ln>
        </p:spPr>
      </p:pic>
      <p:pic>
        <p:nvPicPr>
          <p:cNvPr id="468" name="mathbf_W_1_in_ma.pdf" descr="mathbf_W_1_in_ma.pdf"/>
          <p:cNvPicPr>
            <a:picLocks noChangeAspect="1"/>
          </p:cNvPicPr>
          <p:nvPr/>
        </p:nvPicPr>
        <p:blipFill>
          <a:blip r:embed="rId7"/>
          <a:stretch>
            <a:fillRect/>
          </a:stretch>
        </p:blipFill>
        <p:spPr>
          <a:xfrm>
            <a:off x="5652501" y="11824011"/>
            <a:ext cx="2696767" cy="535782"/>
          </a:xfrm>
          <a:prstGeom prst="rect">
            <a:avLst/>
          </a:prstGeom>
          <a:ln w="12700">
            <a:miter lim="400000"/>
          </a:ln>
        </p:spPr>
      </p:pic>
      <p:pic>
        <p:nvPicPr>
          <p:cNvPr id="469" name="mathbf_b_1_in_ma.pdf" descr="mathbf_b_1_in_ma.pdf"/>
          <p:cNvPicPr>
            <a:picLocks noChangeAspect="1"/>
          </p:cNvPicPr>
          <p:nvPr/>
        </p:nvPicPr>
        <p:blipFill>
          <a:blip r:embed="rId8"/>
          <a:stretch>
            <a:fillRect/>
          </a:stretch>
        </p:blipFill>
        <p:spPr>
          <a:xfrm>
            <a:off x="10011490" y="11824011"/>
            <a:ext cx="1857376" cy="535782"/>
          </a:xfrm>
          <a:prstGeom prst="rect">
            <a:avLst/>
          </a:prstGeom>
          <a:ln w="12700">
            <a:miter lim="400000"/>
          </a:ln>
        </p:spPr>
      </p:pic>
      <p:pic>
        <p:nvPicPr>
          <p:cNvPr id="470" name="mathbf_b_2_in_ma.pdf" descr="mathbf_b_2_in_ma.pdf"/>
          <p:cNvPicPr>
            <a:picLocks noChangeAspect="1"/>
          </p:cNvPicPr>
          <p:nvPr/>
        </p:nvPicPr>
        <p:blipFill>
          <a:blip r:embed="rId9"/>
          <a:stretch>
            <a:fillRect/>
          </a:stretch>
        </p:blipFill>
        <p:spPr>
          <a:xfrm>
            <a:off x="18533741" y="11824011"/>
            <a:ext cx="1875235" cy="535782"/>
          </a:xfrm>
          <a:prstGeom prst="rect">
            <a:avLst/>
          </a:prstGeom>
          <a:ln w="12700">
            <a:miter lim="400000"/>
          </a:ln>
        </p:spPr>
      </p:pic>
      <p:pic>
        <p:nvPicPr>
          <p:cNvPr id="471" name="mathbf_W_2_in_ma.pdf" descr="mathbf_W_2_in_ma.pdf"/>
          <p:cNvPicPr>
            <a:picLocks noChangeAspect="1"/>
          </p:cNvPicPr>
          <p:nvPr/>
        </p:nvPicPr>
        <p:blipFill>
          <a:blip r:embed="rId10"/>
          <a:stretch>
            <a:fillRect/>
          </a:stretch>
        </p:blipFill>
        <p:spPr>
          <a:xfrm>
            <a:off x="14084197" y="11824011"/>
            <a:ext cx="2857501" cy="535782"/>
          </a:xfrm>
          <a:prstGeom prst="rect">
            <a:avLst/>
          </a:prstGeom>
          <a:ln w="12700">
            <a:miter lim="400000"/>
          </a:ln>
        </p:spPr>
      </p:pic>
      <p:pic>
        <p:nvPicPr>
          <p:cNvPr id="472" name="mathbf_w_in_math.pdf" descr="mathbf_w_in_math.pdf"/>
          <p:cNvPicPr>
            <a:picLocks noChangeAspect="1"/>
          </p:cNvPicPr>
          <p:nvPr/>
        </p:nvPicPr>
        <p:blipFill>
          <a:blip r:embed="rId11"/>
          <a:stretch>
            <a:fillRect/>
          </a:stretch>
        </p:blipFill>
        <p:spPr>
          <a:xfrm>
            <a:off x="20093916" y="7642138"/>
            <a:ext cx="1750219" cy="482205"/>
          </a:xfrm>
          <a:prstGeom prst="rect">
            <a:avLst/>
          </a:prstGeom>
          <a:ln w="12700">
            <a:miter lim="400000"/>
          </a:ln>
        </p:spPr>
      </p:pic>
      <p:sp>
        <p:nvSpPr>
          <p:cNvPr id="473" name="Input"/>
          <p:cNvSpPr txBox="1"/>
          <p:nvPr/>
        </p:nvSpPr>
        <p:spPr>
          <a:xfrm>
            <a:off x="3911163" y="5908325"/>
            <a:ext cx="1429081"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Input</a:t>
            </a:r>
          </a:p>
        </p:txBody>
      </p:sp>
      <p:sp>
        <p:nvSpPr>
          <p:cNvPr id="474" name="Output"/>
          <p:cNvSpPr txBox="1"/>
          <p:nvPr/>
        </p:nvSpPr>
        <p:spPr>
          <a:xfrm>
            <a:off x="19940655" y="5557826"/>
            <a:ext cx="1885062"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Output</a:t>
            </a:r>
          </a:p>
        </p:txBody>
      </p:sp>
      <p:sp>
        <p:nvSpPr>
          <p:cNvPr id="475" name="Learn parameters"/>
          <p:cNvSpPr txBox="1">
            <a:spLocks noGrp="1"/>
          </p:cNvSpPr>
          <p:nvPr>
            <p:ph type="body" sz="quarter" idx="1"/>
          </p:nvPr>
        </p:nvSpPr>
        <p:spPr>
          <a:xfrm>
            <a:off x="4373019" y="2705096"/>
            <a:ext cx="15136602" cy="2635832"/>
          </a:xfrm>
          <a:prstGeom prst="rect">
            <a:avLst/>
          </a:prstGeom>
        </p:spPr>
        <p:txBody>
          <a:bodyPr/>
          <a:lstStyle/>
          <a:p>
            <a:r>
              <a:t>Learn parameters </a:t>
            </a:r>
          </a:p>
        </p:txBody>
      </p:sp>
      <p:pic>
        <p:nvPicPr>
          <p:cNvPr id="476" name="Image" descr="Image"/>
          <p:cNvPicPr>
            <a:picLocks noChangeAspect="1"/>
          </p:cNvPicPr>
          <p:nvPr/>
        </p:nvPicPr>
        <p:blipFill>
          <a:blip r:embed="rId12"/>
          <a:stretch>
            <a:fillRect/>
          </a:stretch>
        </p:blipFill>
        <p:spPr>
          <a:xfrm>
            <a:off x="9502763" y="3819733"/>
            <a:ext cx="7911869" cy="705461"/>
          </a:xfrm>
          <a:prstGeom prst="rect">
            <a:avLst/>
          </a:prstGeom>
          <a:ln w="12700">
            <a:miter lim="400000"/>
          </a:ln>
        </p:spPr>
      </p:pic>
      <p:pic>
        <p:nvPicPr>
          <p:cNvPr id="11" name="Picture 10">
            <a:extLst>
              <a:ext uri="{FF2B5EF4-FFF2-40B4-BE49-F238E27FC236}">
                <a16:creationId xmlns:a16="http://schemas.microsoft.com/office/drawing/2014/main" id="{1BC903BD-7FE0-A6EF-4005-BFCEA73AB217}"/>
              </a:ext>
            </a:extLst>
          </p:cNvPr>
          <p:cNvPicPr>
            <a:picLocks noChangeAspect="1"/>
          </p:cNvPicPr>
          <p:nvPr/>
        </p:nvPicPr>
        <p:blipFill>
          <a:blip r:embed="rId13"/>
          <a:stretch>
            <a:fillRect/>
          </a:stretch>
        </p:blipFill>
        <p:spPr>
          <a:xfrm>
            <a:off x="263574" y="12337716"/>
            <a:ext cx="11199654" cy="1426549"/>
          </a:xfrm>
          <a:prstGeom prst="rect">
            <a:avLst/>
          </a:prstGeom>
        </p:spPr>
      </p:pic>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B7DE3DE3-C496-AB8E-B291-A992B75335A9}"/>
                  </a:ext>
                </a:extLst>
              </p14:cNvPr>
              <p14:cNvContentPartPr/>
              <p14:nvPr/>
            </p14:nvContentPartPr>
            <p14:xfrm>
              <a:off x="2028120" y="10435110"/>
              <a:ext cx="4658400" cy="1814040"/>
            </p14:xfrm>
          </p:contentPart>
        </mc:Choice>
        <mc:Fallback xmlns="">
          <p:pic>
            <p:nvPicPr>
              <p:cNvPr id="2" name="Ink 1">
                <a:extLst>
                  <a:ext uri="{FF2B5EF4-FFF2-40B4-BE49-F238E27FC236}">
                    <a16:creationId xmlns:a16="http://schemas.microsoft.com/office/drawing/2014/main" id="{B7DE3DE3-C496-AB8E-B291-A992B75335A9}"/>
                  </a:ext>
                </a:extLst>
              </p:cNvPr>
              <p:cNvPicPr/>
              <p:nvPr/>
            </p:nvPicPr>
            <p:blipFill>
              <a:blip r:embed="rId15"/>
              <a:stretch>
                <a:fillRect/>
              </a:stretch>
            </p:blipFill>
            <p:spPr>
              <a:xfrm>
                <a:off x="2022000" y="10428990"/>
                <a:ext cx="4670640" cy="1826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 name="Ink 2">
                <a:extLst>
                  <a:ext uri="{FF2B5EF4-FFF2-40B4-BE49-F238E27FC236}">
                    <a16:creationId xmlns:a16="http://schemas.microsoft.com/office/drawing/2014/main" id="{DE20C221-1018-0785-DD44-329B4B8BE1C7}"/>
                  </a:ext>
                </a:extLst>
              </p14:cNvPr>
              <p14:cNvContentPartPr/>
              <p14:nvPr/>
            </p14:nvContentPartPr>
            <p14:xfrm>
              <a:off x="6797760" y="11639310"/>
              <a:ext cx="6880320" cy="970560"/>
            </p14:xfrm>
          </p:contentPart>
        </mc:Choice>
        <mc:Fallback xmlns="">
          <p:pic>
            <p:nvPicPr>
              <p:cNvPr id="3" name="Ink 2">
                <a:extLst>
                  <a:ext uri="{FF2B5EF4-FFF2-40B4-BE49-F238E27FC236}">
                    <a16:creationId xmlns:a16="http://schemas.microsoft.com/office/drawing/2014/main" id="{DE20C221-1018-0785-DD44-329B4B8BE1C7}"/>
                  </a:ext>
                </a:extLst>
              </p:cNvPr>
              <p:cNvPicPr/>
              <p:nvPr/>
            </p:nvPicPr>
            <p:blipFill>
              <a:blip r:embed="rId17"/>
              <a:stretch>
                <a:fillRect/>
              </a:stretch>
            </p:blipFill>
            <p:spPr>
              <a:xfrm>
                <a:off x="6791640" y="11633190"/>
                <a:ext cx="6892560" cy="982800"/>
              </a:xfrm>
              <a:prstGeom prst="rect">
                <a:avLst/>
              </a:prstGeom>
            </p:spPr>
          </p:pic>
        </mc:Fallback>
      </mc:AlternateContent>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Training neural networks"/>
          <p:cNvSpPr txBox="1">
            <a:spLocks noGrp="1"/>
          </p:cNvSpPr>
          <p:nvPr>
            <p:ph type="title"/>
          </p:nvPr>
        </p:nvSpPr>
        <p:spPr>
          <a:xfrm>
            <a:off x="4208597" y="5126673"/>
            <a:ext cx="15609095" cy="3036095"/>
          </a:xfrm>
          <a:prstGeom prst="rect">
            <a:avLst/>
          </a:prstGeom>
        </p:spPr>
        <p:txBody>
          <a:bodyPr/>
          <a:lstStyle>
            <a:lvl1pPr>
              <a:defRPr sz="8400"/>
            </a:lvl1pPr>
          </a:lstStyle>
          <a:p>
            <a:r>
              <a:t>Training neural networks</a:t>
            </a:r>
          </a:p>
        </p:txBody>
      </p:sp>
      <p:sp>
        <p:nvSpPr>
          <p:cNvPr id="47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480" name="Need loss functions and optimization algorithm"/>
          <p:cNvSpPr txBox="1"/>
          <p:nvPr/>
        </p:nvSpPr>
        <p:spPr>
          <a:xfrm>
            <a:off x="6061809" y="7792970"/>
            <a:ext cx="11902670" cy="787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Need loss functions and optimization algorithm</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Loss functions"/>
          <p:cNvSpPr txBox="1">
            <a:spLocks noGrp="1"/>
          </p:cNvSpPr>
          <p:nvPr>
            <p:ph type="title"/>
          </p:nvPr>
        </p:nvSpPr>
        <p:spPr>
          <a:prstGeom prst="rect">
            <a:avLst/>
          </a:prstGeom>
        </p:spPr>
        <p:txBody>
          <a:bodyPr/>
          <a:lstStyle/>
          <a:p>
            <a:r>
              <a:t>Loss functions</a:t>
            </a:r>
          </a:p>
        </p:txBody>
      </p:sp>
      <p:sp>
        <p:nvSpPr>
          <p:cNvPr id="483" name="Binary classification"/>
          <p:cNvSpPr txBox="1">
            <a:spLocks noGrp="1"/>
          </p:cNvSpPr>
          <p:nvPr>
            <p:ph type="body" sz="quarter" idx="1"/>
          </p:nvPr>
        </p:nvSpPr>
        <p:spPr>
          <a:xfrm>
            <a:off x="2483014" y="2979344"/>
            <a:ext cx="5482336" cy="897764"/>
          </a:xfrm>
          <a:prstGeom prst="rect">
            <a:avLst/>
          </a:prstGeom>
        </p:spPr>
        <p:txBody>
          <a:bodyPr/>
          <a:lstStyle/>
          <a:p>
            <a:r>
              <a:t>Binary classification</a:t>
            </a:r>
          </a:p>
        </p:txBody>
      </p:sp>
      <p:pic>
        <p:nvPicPr>
          <p:cNvPr id="484" name="mathcal_L_(y,_y^.pdf" descr="mathcal_L_(y,_y^.pdf"/>
          <p:cNvPicPr>
            <a:picLocks noChangeAspect="1"/>
          </p:cNvPicPr>
          <p:nvPr/>
        </p:nvPicPr>
        <p:blipFill>
          <a:blip r:embed="rId2"/>
          <a:stretch>
            <a:fillRect/>
          </a:stretch>
        </p:blipFill>
        <p:spPr>
          <a:xfrm>
            <a:off x="3287273" y="5256755"/>
            <a:ext cx="10460309" cy="601916"/>
          </a:xfrm>
          <a:prstGeom prst="rect">
            <a:avLst/>
          </a:prstGeom>
          <a:ln w="12700">
            <a:miter lim="400000"/>
          </a:ln>
        </p:spPr>
      </p:pic>
      <p:grpSp>
        <p:nvGrpSpPr>
          <p:cNvPr id="488" name="Group"/>
          <p:cNvGrpSpPr/>
          <p:nvPr/>
        </p:nvGrpSpPr>
        <p:grpSpPr>
          <a:xfrm>
            <a:off x="16264811" y="2999724"/>
            <a:ext cx="6610601" cy="2751461"/>
            <a:chOff x="0" y="0"/>
            <a:chExt cx="6610599" cy="2751459"/>
          </a:xfrm>
        </p:grpSpPr>
        <p:sp>
          <p:nvSpPr>
            <p:cNvPr id="485" name="Regression"/>
            <p:cNvSpPr txBox="1"/>
            <p:nvPr/>
          </p:nvSpPr>
          <p:spPr>
            <a:xfrm>
              <a:off x="0" y="0"/>
              <a:ext cx="3239356" cy="8977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03250" indent="-603250" algn="l">
                <a:spcBef>
                  <a:spcPts val="1400"/>
                </a:spcBef>
                <a:buSzPct val="145000"/>
                <a:buChar char="•"/>
                <a:defRPr sz="3800">
                  <a:latin typeface="Georgia"/>
                  <a:ea typeface="Georgia"/>
                  <a:cs typeface="Georgia"/>
                  <a:sym typeface="Georgia"/>
                </a:defRPr>
              </a:lvl1pPr>
            </a:lstStyle>
            <a:p>
              <a:r>
                <a:t>Regression</a:t>
              </a:r>
            </a:p>
          </p:txBody>
        </p:sp>
        <p:pic>
          <p:nvPicPr>
            <p:cNvPr id="486" name="mathcal_L_text_M.pdf" descr="mathcal_L_text_M.pdf"/>
            <p:cNvPicPr>
              <a:picLocks noChangeAspect="1"/>
            </p:cNvPicPr>
            <p:nvPr/>
          </p:nvPicPr>
          <p:blipFill>
            <a:blip r:embed="rId3"/>
            <a:stretch>
              <a:fillRect/>
            </a:stretch>
          </p:blipFill>
          <p:spPr>
            <a:xfrm>
              <a:off x="1036494" y="2137109"/>
              <a:ext cx="5574106" cy="614351"/>
            </a:xfrm>
            <a:prstGeom prst="rect">
              <a:avLst/>
            </a:prstGeom>
            <a:ln w="12700" cap="flat">
              <a:noFill/>
              <a:miter lim="400000"/>
            </a:ln>
            <a:effectLst/>
          </p:spPr>
        </p:pic>
        <p:pic>
          <p:nvPicPr>
            <p:cNvPr id="487" name="Image" descr="Image"/>
            <p:cNvPicPr>
              <a:picLocks noChangeAspect="1"/>
            </p:cNvPicPr>
            <p:nvPr/>
          </p:nvPicPr>
          <p:blipFill>
            <a:blip r:embed="rId4"/>
            <a:stretch>
              <a:fillRect/>
            </a:stretch>
          </p:blipFill>
          <p:spPr>
            <a:xfrm>
              <a:off x="1106702" y="1094174"/>
              <a:ext cx="4207332" cy="635099"/>
            </a:xfrm>
            <a:prstGeom prst="rect">
              <a:avLst/>
            </a:prstGeom>
            <a:ln w="12700" cap="flat">
              <a:noFill/>
              <a:miter lim="400000"/>
            </a:ln>
            <a:effectLst/>
          </p:spPr>
        </p:pic>
      </p:grpSp>
      <p:grpSp>
        <p:nvGrpSpPr>
          <p:cNvPr id="493" name="Group"/>
          <p:cNvGrpSpPr/>
          <p:nvPr/>
        </p:nvGrpSpPr>
        <p:grpSpPr>
          <a:xfrm>
            <a:off x="2569619" y="6227632"/>
            <a:ext cx="16184477" cy="3654506"/>
            <a:chOff x="0" y="0"/>
            <a:chExt cx="16184476" cy="3654505"/>
          </a:xfrm>
        </p:grpSpPr>
        <mc:AlternateContent xmlns:mc="http://schemas.openxmlformats.org/markup-compatibility/2006" xmlns:a14="http://schemas.microsoft.com/office/drawing/2010/main">
          <mc:Choice Requires="a14">
            <p:sp>
              <p:nvSpPr>
                <p:cNvPr id="489" name="Multi-class classification (  classes)"/>
                <p:cNvSpPr txBox="1"/>
                <p:nvPr/>
              </p:nvSpPr>
              <p:spPr>
                <a:xfrm>
                  <a:off x="0" y="0"/>
                  <a:ext cx="7663293" cy="1018255"/>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542925" indent="-542925" algn="l" defTabSz="739378">
                    <a:spcBef>
                      <a:spcPts val="1200"/>
                    </a:spcBef>
                    <a:buSzPct val="145000"/>
                    <a:buChar char="•"/>
                    <a:defRPr sz="3420">
                      <a:latin typeface="Georgia"/>
                      <a:ea typeface="Georgia"/>
                      <a:cs typeface="Georgia"/>
                      <a:sym typeface="Georgia"/>
                    </a:defRPr>
                  </a:pPr>
                  <a:r>
                    <a:t>Multi-class classification (</a:t>
                  </a:r>
                  <a14:m>
                    <m:oMath xmlns:m="http://schemas.openxmlformats.org/officeDocument/2006/math">
                      <m:r>
                        <a:rPr sz="3900" i="1">
                          <a:solidFill>
                            <a:srgbClr val="000000"/>
                          </a:solidFill>
                          <a:latin typeface="Cambria Math" panose="02040503050406030204" pitchFamily="18" charset="0"/>
                        </a:rPr>
                        <m:t>𝐶</m:t>
                      </m:r>
                    </m:oMath>
                  </a14:m>
                  <a:r>
                    <a:t> classes)</a:t>
                  </a:r>
                  <a:endParaRPr sz="3900"/>
                </a:p>
              </p:txBody>
            </p:sp>
          </mc:Choice>
          <mc:Fallback xmlns="">
            <p:sp>
              <p:nvSpPr>
                <p:cNvPr id="489" name="Multi-class classification (  classes)"/>
                <p:cNvSpPr txBox="1">
                  <a:spLocks noRot="1" noChangeAspect="1" noMove="1" noResize="1" noEditPoints="1" noAdjustHandles="1" noChangeArrowheads="1" noChangeShapeType="1" noTextEdit="1"/>
                </p:cNvSpPr>
                <p:nvPr/>
              </p:nvSpPr>
              <p:spPr>
                <a:xfrm>
                  <a:off x="0" y="0"/>
                  <a:ext cx="7663293" cy="1018255"/>
                </a:xfrm>
                <a:prstGeom prst="rect">
                  <a:avLst/>
                </a:prstGeom>
                <a:blipFill>
                  <a:blip r:embed="rId5"/>
                  <a:stretch>
                    <a:fillRect l="-3819" t="-6587" r="-1273" b="-16168"/>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490" name="mathcal_L_(y,_y^.pdf" descr="mathcal_L_(y,_y^.pdf"/>
            <p:cNvPicPr>
              <a:picLocks noChangeAspect="1"/>
            </p:cNvPicPr>
            <p:nvPr/>
          </p:nvPicPr>
          <p:blipFill>
            <a:blip r:embed="rId6"/>
            <a:stretch>
              <a:fillRect/>
            </a:stretch>
          </p:blipFill>
          <p:spPr>
            <a:xfrm>
              <a:off x="998969" y="1991669"/>
              <a:ext cx="5992487" cy="1662837"/>
            </a:xfrm>
            <a:prstGeom prst="rect">
              <a:avLst/>
            </a:prstGeom>
            <a:ln w="12700" cap="flat">
              <a:noFill/>
              <a:miter lim="400000"/>
            </a:ln>
            <a:effectLst/>
          </p:spPr>
        </p:pic>
        <p:pic>
          <p:nvPicPr>
            <p:cNvPr id="491" name="Image" descr="Image"/>
            <p:cNvPicPr>
              <a:picLocks noChangeAspect="1"/>
            </p:cNvPicPr>
            <p:nvPr/>
          </p:nvPicPr>
          <p:blipFill>
            <a:blip r:embed="rId7"/>
            <a:stretch>
              <a:fillRect/>
            </a:stretch>
          </p:blipFill>
          <p:spPr>
            <a:xfrm>
              <a:off x="1104051" y="1145972"/>
              <a:ext cx="7418076" cy="717979"/>
            </a:xfrm>
            <a:prstGeom prst="rect">
              <a:avLst/>
            </a:prstGeom>
            <a:ln w="12700" cap="flat">
              <a:noFill/>
              <a:miter lim="400000"/>
            </a:ln>
            <a:effectLst/>
          </p:spPr>
        </p:pic>
        <p:pic>
          <p:nvPicPr>
            <p:cNvPr id="492" name="Image" descr="Image"/>
            <p:cNvPicPr>
              <a:picLocks noChangeAspect="1"/>
            </p:cNvPicPr>
            <p:nvPr/>
          </p:nvPicPr>
          <p:blipFill>
            <a:blip r:embed="rId8"/>
            <a:stretch>
              <a:fillRect/>
            </a:stretch>
          </p:blipFill>
          <p:spPr>
            <a:xfrm>
              <a:off x="10354433" y="1125825"/>
              <a:ext cx="5830044" cy="758273"/>
            </a:xfrm>
            <a:prstGeom prst="rect">
              <a:avLst/>
            </a:prstGeom>
            <a:ln w="12700" cap="flat">
              <a:noFill/>
              <a:miter lim="400000"/>
            </a:ln>
            <a:effectLst/>
          </p:spPr>
        </p:pic>
      </p:grpSp>
      <p:sp>
        <p:nvSpPr>
          <p:cNvPr id="49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pic>
        <p:nvPicPr>
          <p:cNvPr id="495" name="Image" descr="Image"/>
          <p:cNvPicPr>
            <a:picLocks noChangeAspect="1"/>
          </p:cNvPicPr>
          <p:nvPr/>
        </p:nvPicPr>
        <p:blipFill>
          <a:blip r:embed="rId9"/>
          <a:stretch>
            <a:fillRect/>
          </a:stretch>
        </p:blipFill>
        <p:spPr>
          <a:xfrm>
            <a:off x="3363414" y="4149675"/>
            <a:ext cx="4667701" cy="653129"/>
          </a:xfrm>
          <a:prstGeom prst="rect">
            <a:avLst/>
          </a:prstGeom>
          <a:ln w="12700">
            <a:miter lim="400000"/>
          </a:ln>
        </p:spPr>
      </p:pic>
      <p:sp>
        <p:nvSpPr>
          <p:cNvPr id="496" name="Ground truth label"/>
          <p:cNvSpPr txBox="1"/>
          <p:nvPr/>
        </p:nvSpPr>
        <p:spPr>
          <a:xfrm>
            <a:off x="10114008" y="4036486"/>
            <a:ext cx="3136964" cy="577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900">
                <a:solidFill>
                  <a:srgbClr val="929292"/>
                </a:solidFill>
              </a:defRPr>
            </a:lvl1pPr>
          </a:lstStyle>
          <a:p>
            <a:r>
              <a:t>Ground truth label</a:t>
            </a:r>
          </a:p>
        </p:txBody>
      </p:sp>
      <p:sp>
        <p:nvSpPr>
          <p:cNvPr id="497" name="Line"/>
          <p:cNvSpPr/>
          <p:nvPr/>
        </p:nvSpPr>
        <p:spPr>
          <a:xfrm flipH="1">
            <a:off x="10577092" y="4599773"/>
            <a:ext cx="443818" cy="443818"/>
          </a:xfrm>
          <a:prstGeom prst="line">
            <a:avLst/>
          </a:prstGeom>
          <a:ln w="63500">
            <a:solidFill>
              <a:srgbClr val="929292"/>
            </a:solidFill>
            <a:miter lim="400000"/>
            <a:tailEnd type="triangle"/>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
        <p:nvSpPr>
          <p:cNvPr id="498" name="Adding regularization to avoid overfitting"/>
          <p:cNvSpPr txBox="1"/>
          <p:nvPr/>
        </p:nvSpPr>
        <p:spPr>
          <a:xfrm>
            <a:off x="7105318" y="11066179"/>
            <a:ext cx="11253524" cy="10938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spcBef>
                <a:spcPts val="1400"/>
              </a:spcBef>
              <a:defRPr sz="3900">
                <a:solidFill>
                  <a:schemeClr val="accent1">
                    <a:lumOff val="-13575"/>
                  </a:schemeClr>
                </a:solidFill>
                <a:latin typeface="Georgia"/>
                <a:ea typeface="Georgia"/>
                <a:cs typeface="Georgia"/>
                <a:sym typeface="Georgia"/>
              </a:defRPr>
            </a:lvl1pPr>
          </a:lstStyle>
          <a:p>
            <a:r>
              <a:t>Adding regularization to avoid overfitting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9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49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48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49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 grpId="0" animBg="1" advAuto="0"/>
      <p:bldP spid="493" grpId="0" animBg="1" advAuto="0"/>
      <p:bldP spid="496" grpId="0" animBg="1" advAuto="0"/>
      <p:bldP spid="497" grpId="0" animBg="1" advAuto="0"/>
      <p:bldP spid="498"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Regularization"/>
          <p:cNvSpPr txBox="1">
            <a:spLocks noGrp="1"/>
          </p:cNvSpPr>
          <p:nvPr>
            <p:ph type="title"/>
          </p:nvPr>
        </p:nvSpPr>
        <p:spPr>
          <a:prstGeom prst="rect">
            <a:avLst/>
          </a:prstGeom>
        </p:spPr>
        <p:txBody>
          <a:bodyPr/>
          <a:lstStyle/>
          <a:p>
            <a:r>
              <a:t>Regularization</a:t>
            </a:r>
          </a:p>
        </p:txBody>
      </p:sp>
      <p:sp>
        <p:nvSpPr>
          <p:cNvPr id="501" name="Optimizing may fit training set too well! (including noisy features)…"/>
          <p:cNvSpPr txBox="1">
            <a:spLocks noGrp="1"/>
          </p:cNvSpPr>
          <p:nvPr>
            <p:ph type="body" idx="1"/>
          </p:nvPr>
        </p:nvSpPr>
        <p:spPr>
          <a:xfrm>
            <a:off x="3704710" y="3419448"/>
            <a:ext cx="16974580" cy="9084636"/>
          </a:xfrm>
          <a:prstGeom prst="rect">
            <a:avLst/>
          </a:prstGeom>
        </p:spPr>
        <p:txBody>
          <a:bodyPr anchor="t"/>
          <a:lstStyle/>
          <a:p>
            <a:r>
              <a:t>Optimizing may fit training set too well! (including noisy features)</a:t>
            </a:r>
          </a:p>
          <a:p>
            <a:r>
              <a:t>Poor generalization to the unseen test set — </a:t>
            </a:r>
            <a:r>
              <a:rPr b="1"/>
              <a:t>Overfitting</a:t>
            </a:r>
          </a:p>
        </p:txBody>
      </p:sp>
      <p:pic>
        <p:nvPicPr>
          <p:cNvPr id="502" name="pasted-movie.png" descr="pasted-movie.png"/>
          <p:cNvPicPr>
            <a:picLocks noChangeAspect="1"/>
          </p:cNvPicPr>
          <p:nvPr/>
        </p:nvPicPr>
        <p:blipFill>
          <a:blip r:embed="rId2"/>
          <a:stretch>
            <a:fillRect/>
          </a:stretch>
        </p:blipFill>
        <p:spPr>
          <a:xfrm>
            <a:off x="7829601" y="5531305"/>
            <a:ext cx="9742187" cy="7306641"/>
          </a:xfrm>
          <a:prstGeom prst="rect">
            <a:avLst/>
          </a:prstGeom>
          <a:ln w="12700">
            <a:miter lim="400000"/>
          </a:ln>
        </p:spPr>
      </p:pic>
      <p:sp>
        <p:nvSpPr>
          <p:cNvPr id="503" name="https://www.kaggle.com/code/ryanholbrook/overfitting-and-underfitting"/>
          <p:cNvSpPr txBox="1"/>
          <p:nvPr/>
        </p:nvSpPr>
        <p:spPr>
          <a:xfrm>
            <a:off x="7237260" y="13108022"/>
            <a:ext cx="9909480" cy="5026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400">
                <a:solidFill>
                  <a:srgbClr val="929292"/>
                </a:solidFill>
              </a:defRPr>
            </a:lvl1pPr>
          </a:lstStyle>
          <a:p>
            <a:r>
              <a:t>https://www.kaggle.com/code/ryanholbrook/overfitting-and-underfitting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01">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0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50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50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iterate>
                                    <p:tmAbs val="0"/>
                                  </p:iterate>
                                  <p:childTnLst>
                                    <p:set>
                                      <p:cBhvr>
                                        <p:cTn id="19" fill="hold"/>
                                        <p:tgtEl>
                                          <p:spTgt spid="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 grpId="0" build="p" animBg="1" advAuto="0"/>
      <p:bldP spid="502" grpId="0" animBg="1" advAuto="0"/>
      <p:bldP spid="503"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Regularization"/>
          <p:cNvSpPr txBox="1">
            <a:spLocks noGrp="1"/>
          </p:cNvSpPr>
          <p:nvPr>
            <p:ph type="title"/>
          </p:nvPr>
        </p:nvSpPr>
        <p:spPr>
          <a:prstGeom prst="rect">
            <a:avLst/>
          </a:prstGeom>
        </p:spPr>
        <p:txBody>
          <a:bodyPr/>
          <a:lstStyle/>
          <a:p>
            <a:r>
              <a:t>Regularization</a:t>
            </a:r>
          </a:p>
        </p:txBody>
      </p:sp>
      <p:sp>
        <p:nvSpPr>
          <p:cNvPr id="506" name="Optimizing may fit training set too well! (including noisy features)…"/>
          <p:cNvSpPr txBox="1">
            <a:spLocks noGrp="1"/>
          </p:cNvSpPr>
          <p:nvPr>
            <p:ph type="body" idx="1"/>
          </p:nvPr>
        </p:nvSpPr>
        <p:spPr>
          <a:xfrm>
            <a:off x="3704710" y="3419448"/>
            <a:ext cx="16974580" cy="9084636"/>
          </a:xfrm>
          <a:prstGeom prst="rect">
            <a:avLst/>
          </a:prstGeom>
        </p:spPr>
        <p:txBody>
          <a:bodyPr anchor="t">
            <a:normAutofit lnSpcReduction="10000"/>
          </a:bodyPr>
          <a:lstStyle/>
          <a:p>
            <a:pPr marL="598963" indent="-598963" defTabSz="805100">
              <a:spcBef>
                <a:spcPts val="6800"/>
              </a:spcBef>
              <a:defRPr sz="4312"/>
            </a:pPr>
            <a:r>
              <a:t>Optimizing may fit training set too well! (including noisy features)</a:t>
            </a:r>
          </a:p>
          <a:p>
            <a:pPr marL="598963" indent="-598963" defTabSz="805100">
              <a:spcBef>
                <a:spcPts val="6800"/>
              </a:spcBef>
              <a:defRPr sz="4312"/>
            </a:pPr>
            <a:r>
              <a:t>Poor generalization to the unseen test set — </a:t>
            </a:r>
            <a:r>
              <a:rPr b="1"/>
              <a:t>Overfitting</a:t>
            </a:r>
          </a:p>
          <a:p>
            <a:pPr marL="598963" indent="-598963" defTabSz="805100">
              <a:spcBef>
                <a:spcPts val="6800"/>
              </a:spcBef>
              <a:defRPr sz="4312" b="1"/>
            </a:pPr>
            <a:r>
              <a:t>Regularization </a:t>
            </a:r>
            <a:r>
              <a:rPr b="0"/>
              <a:t>helps prevent overfitting</a:t>
            </a:r>
          </a:p>
          <a:p>
            <a:pPr marL="1034573" lvl="1" indent="-598963" defTabSz="805100">
              <a:spcBef>
                <a:spcPts val="6800"/>
              </a:spcBef>
              <a:defRPr sz="4312" b="1"/>
            </a:pPr>
            <a:r>
              <a:rPr b="0"/>
              <a:t>Add regularization term:</a:t>
            </a:r>
          </a:p>
          <a:p>
            <a:pPr marL="1034573" lvl="1" indent="-598963" defTabSz="805100">
              <a:spcBef>
                <a:spcPts val="6800"/>
              </a:spcBef>
              <a:defRPr sz="4312" b="1"/>
            </a:pPr>
            <a:r>
              <a:rPr b="0"/>
              <a:t>Use dropout (common for neural networks)</a:t>
            </a:r>
          </a:p>
          <a:p>
            <a:pPr marL="0" lvl="7" indent="0" defTabSz="805100">
              <a:spcBef>
                <a:spcPts val="6800"/>
              </a:spcBef>
              <a:buSzTx/>
              <a:buNone/>
              <a:defRPr sz="4312" b="1"/>
            </a:pPr>
            <a:r>
              <a:rPr b="0"/>
              <a:t>                      </a:t>
            </a:r>
          </a:p>
        </p:txBody>
      </p:sp>
      <p:pic>
        <p:nvPicPr>
          <p:cNvPr id="507" name="Image" descr="Image"/>
          <p:cNvPicPr>
            <a:picLocks noChangeAspect="1"/>
          </p:cNvPicPr>
          <p:nvPr/>
        </p:nvPicPr>
        <p:blipFill>
          <a:blip r:embed="rId2"/>
          <a:stretch>
            <a:fillRect/>
          </a:stretch>
        </p:blipFill>
        <p:spPr>
          <a:xfrm>
            <a:off x="11219355" y="8451821"/>
            <a:ext cx="9325204" cy="970844"/>
          </a:xfrm>
          <a:prstGeom prst="rect">
            <a:avLst/>
          </a:prstGeom>
          <a:ln w="12700">
            <a:miter lim="400000"/>
          </a:ln>
        </p:spPr>
      </p:pic>
      <p:sp>
        <p:nvSpPr>
          <p:cNvPr id="508" name="Penalize large weights"/>
          <p:cNvSpPr txBox="1"/>
          <p:nvPr/>
        </p:nvSpPr>
        <p:spPr>
          <a:xfrm>
            <a:off x="16981856" y="7299781"/>
            <a:ext cx="5705578"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solidFill>
                  <a:schemeClr val="accent1">
                    <a:lumOff val="-13575"/>
                  </a:schemeClr>
                </a:solidFill>
              </a:defRPr>
            </a:lvl1pPr>
          </a:lstStyle>
          <a:p>
            <a:r>
              <a:rPr dirty="0"/>
              <a:t>Penalize large weights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50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 grpId="0" animBg="1" advAuto="0"/>
      <p:bldP spid="508"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Dropout"/>
          <p:cNvSpPr txBox="1">
            <a:spLocks noGrp="1"/>
          </p:cNvSpPr>
          <p:nvPr>
            <p:ph type="title"/>
          </p:nvPr>
        </p:nvSpPr>
        <p:spPr>
          <a:xfrm>
            <a:off x="4387453" y="12642"/>
            <a:ext cx="15609094" cy="3036095"/>
          </a:xfrm>
          <a:prstGeom prst="rect">
            <a:avLst/>
          </a:prstGeom>
        </p:spPr>
        <p:txBody>
          <a:bodyPr/>
          <a:lstStyle/>
          <a:p>
            <a:r>
              <a:t>Dropout</a:t>
            </a:r>
          </a:p>
        </p:txBody>
      </p:sp>
      <p:sp>
        <p:nvSpPr>
          <p:cNvPr id="543" name="Randomly drop some neurons…"/>
          <p:cNvSpPr txBox="1">
            <a:spLocks noGrp="1"/>
          </p:cNvSpPr>
          <p:nvPr>
            <p:ph type="body" sz="quarter" idx="1"/>
          </p:nvPr>
        </p:nvSpPr>
        <p:spPr>
          <a:xfrm>
            <a:off x="651519" y="4037799"/>
            <a:ext cx="7655858" cy="7931922"/>
          </a:xfrm>
          <a:prstGeom prst="rect">
            <a:avLst/>
          </a:prstGeom>
        </p:spPr>
        <p:txBody>
          <a:bodyPr anchor="t"/>
          <a:lstStyle/>
          <a:p>
            <a:r>
              <a:t>Randomly drop some neurons</a:t>
            </a:r>
          </a:p>
          <a:p>
            <a:r>
              <a:t>Helps avoid over-fitting to training</a:t>
            </a:r>
          </a:p>
          <a:p>
            <a:r>
              <a:t>Cannot rely on small set of simple “features”</a:t>
            </a:r>
          </a:p>
        </p:txBody>
      </p:sp>
      <p:pic>
        <p:nvPicPr>
          <p:cNvPr id="544" name="Screenshot 2023-05-17 at 7.21.35 AM.png" descr="Screenshot 2023-05-17 at 7.21.35 AM.png"/>
          <p:cNvPicPr>
            <a:picLocks noChangeAspect="1"/>
          </p:cNvPicPr>
          <p:nvPr/>
        </p:nvPicPr>
        <p:blipFill>
          <a:blip r:embed="rId3"/>
          <a:stretch>
            <a:fillRect/>
          </a:stretch>
        </p:blipFill>
        <p:spPr>
          <a:xfrm>
            <a:off x="8517187" y="2948330"/>
            <a:ext cx="15216456" cy="8308469"/>
          </a:xfrm>
          <a:prstGeom prst="rect">
            <a:avLst/>
          </a:prstGeom>
          <a:ln w="12700">
            <a:miter lim="400000"/>
          </a:ln>
        </p:spPr>
      </p:pic>
      <p:sp>
        <p:nvSpPr>
          <p:cNvPr id="545" name="https://jmlr.org/papers/v15/srivastava14a.html"/>
          <p:cNvSpPr txBox="1"/>
          <p:nvPr/>
        </p:nvSpPr>
        <p:spPr>
          <a:xfrm>
            <a:off x="14468993" y="12198065"/>
            <a:ext cx="9509761" cy="6348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2438338">
              <a:defRPr sz="3600">
                <a:solidFill>
                  <a:srgbClr val="5E5E5E"/>
                </a:solidFill>
              </a:defRPr>
            </a:lvl1pPr>
          </a:lstStyle>
          <a:p>
            <a:r>
              <a:t>https://jmlr.org/papers/v15/srivastava14a.html</a:t>
            </a:r>
          </a:p>
        </p:txBody>
      </p:sp>
      <p:sp>
        <p:nvSpPr>
          <p:cNvPr id="546" name="https://arxiv.org/abs/1207.0580"/>
          <p:cNvSpPr txBox="1"/>
          <p:nvPr/>
        </p:nvSpPr>
        <p:spPr>
          <a:xfrm>
            <a:off x="14414180" y="12845508"/>
            <a:ext cx="6520587" cy="634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2438338">
              <a:defRPr sz="3600">
                <a:solidFill>
                  <a:srgbClr val="5E5E5E"/>
                </a:solidFill>
              </a:defRPr>
            </a:lvl1pPr>
          </a:lstStyle>
          <a:p>
            <a:r>
              <a:t>https://arxiv.org/abs/1207.0580</a:t>
            </a:r>
          </a:p>
        </p:txBody>
      </p:sp>
      <mc:AlternateContent xmlns:mc="http://schemas.openxmlformats.org/markup-compatibility/2006" xmlns:a14="http://schemas.microsoft.com/office/drawing/2010/main">
        <mc:Choice Requires="a14">
          <p:sp>
            <p:nvSpPr>
              <p:cNvPr id="547" name="aka how to train   neural networks when it has   units"/>
              <p:cNvSpPr txBox="1"/>
              <p:nvPr/>
            </p:nvSpPr>
            <p:spPr>
              <a:xfrm>
                <a:off x="15941699" y="755957"/>
                <a:ext cx="8370471" cy="183438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algn="l" defTabSz="2438338">
                  <a:defRPr sz="4800">
                    <a:solidFill>
                      <a:srgbClr val="5E5E5E"/>
                    </a:solidFill>
                  </a:defRPr>
                </a:pPr>
                <a:r>
                  <a:t>aka how to train </a:t>
                </a:r>
                <a14:m>
                  <m:oMath xmlns:m="http://schemas.openxmlformats.org/officeDocument/2006/math">
                    <m:sSup>
                      <m:sSupPr>
                        <m:ctrlPr>
                          <a:rPr sz="5750" i="1">
                            <a:solidFill>
                              <a:srgbClr val="5E5E5E"/>
                            </a:solidFill>
                            <a:latin typeface="Cambria Math" panose="02040503050406030204" pitchFamily="18" charset="0"/>
                          </a:rPr>
                        </m:ctrlPr>
                      </m:sSupPr>
                      <m:e>
                        <m:r>
                          <a:rPr sz="5750" i="1">
                            <a:solidFill>
                              <a:srgbClr val="5E5E5E"/>
                            </a:solidFill>
                            <a:latin typeface="Cambria Math" panose="02040503050406030204" pitchFamily="18" charset="0"/>
                          </a:rPr>
                          <m:t>2</m:t>
                        </m:r>
                      </m:e>
                      <m:sup>
                        <m:r>
                          <a:rPr sz="5750" i="1">
                            <a:solidFill>
                              <a:srgbClr val="5E5E5E"/>
                            </a:solidFill>
                            <a:latin typeface="Cambria Math" panose="02040503050406030204" pitchFamily="18" charset="0"/>
                          </a:rPr>
                          <m:t>𝑛</m:t>
                        </m:r>
                      </m:sup>
                    </m:sSup>
                  </m:oMath>
                </a14:m>
                <a:r>
                  <a:t> neural networks when it has </a:t>
                </a:r>
                <a14:m>
                  <m:oMath xmlns:m="http://schemas.openxmlformats.org/officeDocument/2006/math">
                    <m:r>
                      <a:rPr sz="5750" i="1">
                        <a:solidFill>
                          <a:srgbClr val="5E5E5E"/>
                        </a:solidFill>
                        <a:latin typeface="Cambria Math" panose="02040503050406030204" pitchFamily="18" charset="0"/>
                      </a:rPr>
                      <m:t>𝑛</m:t>
                    </m:r>
                  </m:oMath>
                </a14:m>
                <a:r>
                  <a:t> units</a:t>
                </a:r>
              </a:p>
            </p:txBody>
          </p:sp>
        </mc:Choice>
        <mc:Fallback xmlns="">
          <p:sp>
            <p:nvSpPr>
              <p:cNvPr id="547" name="aka how to train   neural networks when it has   units"/>
              <p:cNvSpPr txBox="1">
                <a:spLocks noRot="1" noChangeAspect="1" noMove="1" noResize="1" noEditPoints="1" noAdjustHandles="1" noChangeArrowheads="1" noChangeShapeType="1" noTextEdit="1"/>
              </p:cNvSpPr>
              <p:nvPr/>
            </p:nvSpPr>
            <p:spPr>
              <a:xfrm>
                <a:off x="15941699" y="755957"/>
                <a:ext cx="8370471" cy="1834384"/>
              </a:xfrm>
              <a:prstGeom prst="rect">
                <a:avLst/>
              </a:prstGeom>
              <a:blipFill>
                <a:blip r:embed="rId4"/>
                <a:stretch>
                  <a:fillRect l="-3787" t="-1329" b="-1528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7"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Loss functions"/>
          <p:cNvSpPr txBox="1">
            <a:spLocks noGrp="1"/>
          </p:cNvSpPr>
          <p:nvPr>
            <p:ph type="title"/>
          </p:nvPr>
        </p:nvSpPr>
        <p:spPr>
          <a:prstGeom prst="rect">
            <a:avLst/>
          </a:prstGeom>
        </p:spPr>
        <p:txBody>
          <a:bodyPr/>
          <a:lstStyle/>
          <a:p>
            <a:r>
              <a:t>Loss functions</a:t>
            </a:r>
          </a:p>
        </p:txBody>
      </p:sp>
      <p:sp>
        <p:nvSpPr>
          <p:cNvPr id="552" name="Binary classification"/>
          <p:cNvSpPr txBox="1">
            <a:spLocks noGrp="1"/>
          </p:cNvSpPr>
          <p:nvPr>
            <p:ph type="body" sz="quarter" idx="1"/>
          </p:nvPr>
        </p:nvSpPr>
        <p:spPr>
          <a:xfrm>
            <a:off x="2483014" y="2979344"/>
            <a:ext cx="5482336" cy="897764"/>
          </a:xfrm>
          <a:prstGeom prst="rect">
            <a:avLst/>
          </a:prstGeom>
        </p:spPr>
        <p:txBody>
          <a:bodyPr/>
          <a:lstStyle/>
          <a:p>
            <a:r>
              <a:t>Binary classification</a:t>
            </a:r>
          </a:p>
        </p:txBody>
      </p:sp>
      <p:pic>
        <p:nvPicPr>
          <p:cNvPr id="553" name="mathcal_L_(y,_y^.pdf" descr="mathcal_L_(y,_y^.pdf"/>
          <p:cNvPicPr>
            <a:picLocks noChangeAspect="1"/>
          </p:cNvPicPr>
          <p:nvPr/>
        </p:nvPicPr>
        <p:blipFill>
          <a:blip r:embed="rId2"/>
          <a:stretch>
            <a:fillRect/>
          </a:stretch>
        </p:blipFill>
        <p:spPr>
          <a:xfrm>
            <a:off x="3287273" y="5256755"/>
            <a:ext cx="10460309" cy="601916"/>
          </a:xfrm>
          <a:prstGeom prst="rect">
            <a:avLst/>
          </a:prstGeom>
          <a:ln w="12700">
            <a:miter lim="400000"/>
          </a:ln>
        </p:spPr>
      </p:pic>
      <p:grpSp>
        <p:nvGrpSpPr>
          <p:cNvPr id="557" name="Group"/>
          <p:cNvGrpSpPr/>
          <p:nvPr/>
        </p:nvGrpSpPr>
        <p:grpSpPr>
          <a:xfrm>
            <a:off x="16264811" y="2999724"/>
            <a:ext cx="6610601" cy="2751461"/>
            <a:chOff x="0" y="0"/>
            <a:chExt cx="6610599" cy="2751459"/>
          </a:xfrm>
        </p:grpSpPr>
        <p:sp>
          <p:nvSpPr>
            <p:cNvPr id="554" name="Regression"/>
            <p:cNvSpPr txBox="1"/>
            <p:nvPr/>
          </p:nvSpPr>
          <p:spPr>
            <a:xfrm>
              <a:off x="0" y="0"/>
              <a:ext cx="3239356" cy="8977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03250" indent="-603250" algn="l">
                <a:spcBef>
                  <a:spcPts val="1400"/>
                </a:spcBef>
                <a:buSzPct val="145000"/>
                <a:buChar char="•"/>
                <a:defRPr sz="3800">
                  <a:latin typeface="Georgia"/>
                  <a:ea typeface="Georgia"/>
                  <a:cs typeface="Georgia"/>
                  <a:sym typeface="Georgia"/>
                </a:defRPr>
              </a:lvl1pPr>
            </a:lstStyle>
            <a:p>
              <a:r>
                <a:t>Regression</a:t>
              </a:r>
            </a:p>
          </p:txBody>
        </p:sp>
        <p:pic>
          <p:nvPicPr>
            <p:cNvPr id="555" name="mathcal_L_text_M.pdf" descr="mathcal_L_text_M.pdf"/>
            <p:cNvPicPr>
              <a:picLocks noChangeAspect="1"/>
            </p:cNvPicPr>
            <p:nvPr/>
          </p:nvPicPr>
          <p:blipFill>
            <a:blip r:embed="rId3"/>
            <a:stretch>
              <a:fillRect/>
            </a:stretch>
          </p:blipFill>
          <p:spPr>
            <a:xfrm>
              <a:off x="1036494" y="2137109"/>
              <a:ext cx="5574106" cy="614351"/>
            </a:xfrm>
            <a:prstGeom prst="rect">
              <a:avLst/>
            </a:prstGeom>
            <a:ln w="12700" cap="flat">
              <a:noFill/>
              <a:miter lim="400000"/>
            </a:ln>
            <a:effectLst/>
          </p:spPr>
        </p:pic>
        <p:pic>
          <p:nvPicPr>
            <p:cNvPr id="556" name="Image" descr="Image"/>
            <p:cNvPicPr>
              <a:picLocks noChangeAspect="1"/>
            </p:cNvPicPr>
            <p:nvPr/>
          </p:nvPicPr>
          <p:blipFill>
            <a:blip r:embed="rId4"/>
            <a:stretch>
              <a:fillRect/>
            </a:stretch>
          </p:blipFill>
          <p:spPr>
            <a:xfrm>
              <a:off x="1106702" y="1094174"/>
              <a:ext cx="4207332" cy="635099"/>
            </a:xfrm>
            <a:prstGeom prst="rect">
              <a:avLst/>
            </a:prstGeom>
            <a:ln w="12700" cap="flat">
              <a:noFill/>
              <a:miter lim="400000"/>
            </a:ln>
            <a:effectLst/>
          </p:spPr>
        </p:pic>
      </p:grpSp>
      <p:grpSp>
        <p:nvGrpSpPr>
          <p:cNvPr id="562" name="Group"/>
          <p:cNvGrpSpPr/>
          <p:nvPr/>
        </p:nvGrpSpPr>
        <p:grpSpPr>
          <a:xfrm>
            <a:off x="2569619" y="6227632"/>
            <a:ext cx="16184477" cy="3654506"/>
            <a:chOff x="0" y="0"/>
            <a:chExt cx="16184476" cy="3654505"/>
          </a:xfrm>
        </p:grpSpPr>
        <mc:AlternateContent xmlns:mc="http://schemas.openxmlformats.org/markup-compatibility/2006" xmlns:a14="http://schemas.microsoft.com/office/drawing/2010/main">
          <mc:Choice Requires="a14">
            <p:sp>
              <p:nvSpPr>
                <p:cNvPr id="558" name="Multi-class classification (  classes)"/>
                <p:cNvSpPr txBox="1"/>
                <p:nvPr/>
              </p:nvSpPr>
              <p:spPr>
                <a:xfrm>
                  <a:off x="0" y="0"/>
                  <a:ext cx="7663293" cy="1018255"/>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542925" indent="-542925" algn="l" defTabSz="739378">
                    <a:spcBef>
                      <a:spcPts val="1200"/>
                    </a:spcBef>
                    <a:buSzPct val="145000"/>
                    <a:buChar char="•"/>
                    <a:defRPr sz="3420">
                      <a:latin typeface="Georgia"/>
                      <a:ea typeface="Georgia"/>
                      <a:cs typeface="Georgia"/>
                      <a:sym typeface="Georgia"/>
                    </a:defRPr>
                  </a:pPr>
                  <a:r>
                    <a:t>Multi-class classification (</a:t>
                  </a:r>
                  <a14:m>
                    <m:oMath xmlns:m="http://schemas.openxmlformats.org/officeDocument/2006/math">
                      <m:r>
                        <a:rPr sz="3900" i="1">
                          <a:solidFill>
                            <a:srgbClr val="000000"/>
                          </a:solidFill>
                          <a:latin typeface="Cambria Math" panose="02040503050406030204" pitchFamily="18" charset="0"/>
                        </a:rPr>
                        <m:t>𝐶</m:t>
                      </m:r>
                    </m:oMath>
                  </a14:m>
                  <a:r>
                    <a:t> classes)</a:t>
                  </a:r>
                  <a:endParaRPr sz="3900"/>
                </a:p>
              </p:txBody>
            </p:sp>
          </mc:Choice>
          <mc:Fallback xmlns="">
            <p:sp>
              <p:nvSpPr>
                <p:cNvPr id="558" name="Multi-class classification (  classes)"/>
                <p:cNvSpPr txBox="1">
                  <a:spLocks noRot="1" noChangeAspect="1" noMove="1" noResize="1" noEditPoints="1" noAdjustHandles="1" noChangeArrowheads="1" noChangeShapeType="1" noTextEdit="1"/>
                </p:cNvSpPr>
                <p:nvPr/>
              </p:nvSpPr>
              <p:spPr>
                <a:xfrm>
                  <a:off x="0" y="0"/>
                  <a:ext cx="7663293" cy="1018255"/>
                </a:xfrm>
                <a:prstGeom prst="rect">
                  <a:avLst/>
                </a:prstGeom>
                <a:blipFill>
                  <a:blip r:embed="rId5"/>
                  <a:stretch>
                    <a:fillRect l="-3819" t="-6587" r="-1273" b="-16168"/>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559" name="mathcal_L_(y,_y^.pdf" descr="mathcal_L_(y,_y^.pdf"/>
            <p:cNvPicPr>
              <a:picLocks noChangeAspect="1"/>
            </p:cNvPicPr>
            <p:nvPr/>
          </p:nvPicPr>
          <p:blipFill>
            <a:blip r:embed="rId6"/>
            <a:stretch>
              <a:fillRect/>
            </a:stretch>
          </p:blipFill>
          <p:spPr>
            <a:xfrm>
              <a:off x="998969" y="1991669"/>
              <a:ext cx="5992487" cy="1662837"/>
            </a:xfrm>
            <a:prstGeom prst="rect">
              <a:avLst/>
            </a:prstGeom>
            <a:ln w="12700" cap="flat">
              <a:noFill/>
              <a:miter lim="400000"/>
            </a:ln>
            <a:effectLst/>
          </p:spPr>
        </p:pic>
        <p:pic>
          <p:nvPicPr>
            <p:cNvPr id="560" name="Image" descr="Image"/>
            <p:cNvPicPr>
              <a:picLocks noChangeAspect="1"/>
            </p:cNvPicPr>
            <p:nvPr/>
          </p:nvPicPr>
          <p:blipFill>
            <a:blip r:embed="rId7"/>
            <a:stretch>
              <a:fillRect/>
            </a:stretch>
          </p:blipFill>
          <p:spPr>
            <a:xfrm>
              <a:off x="1104051" y="1145972"/>
              <a:ext cx="7418076" cy="717979"/>
            </a:xfrm>
            <a:prstGeom prst="rect">
              <a:avLst/>
            </a:prstGeom>
            <a:ln w="12700" cap="flat">
              <a:noFill/>
              <a:miter lim="400000"/>
            </a:ln>
            <a:effectLst/>
          </p:spPr>
        </p:pic>
        <p:pic>
          <p:nvPicPr>
            <p:cNvPr id="561" name="Image" descr="Image"/>
            <p:cNvPicPr>
              <a:picLocks noChangeAspect="1"/>
            </p:cNvPicPr>
            <p:nvPr/>
          </p:nvPicPr>
          <p:blipFill>
            <a:blip r:embed="rId8"/>
            <a:stretch>
              <a:fillRect/>
            </a:stretch>
          </p:blipFill>
          <p:spPr>
            <a:xfrm>
              <a:off x="10354433" y="1125825"/>
              <a:ext cx="5830044" cy="758273"/>
            </a:xfrm>
            <a:prstGeom prst="rect">
              <a:avLst/>
            </a:prstGeom>
            <a:ln w="12700" cap="flat">
              <a:noFill/>
              <a:miter lim="400000"/>
            </a:ln>
            <a:effectLst/>
          </p:spPr>
        </p:pic>
      </p:grpSp>
      <p:grpSp>
        <p:nvGrpSpPr>
          <p:cNvPr id="565" name="Group"/>
          <p:cNvGrpSpPr/>
          <p:nvPr/>
        </p:nvGrpSpPr>
        <p:grpSpPr>
          <a:xfrm>
            <a:off x="8140143" y="10358586"/>
            <a:ext cx="8826121" cy="2018655"/>
            <a:chOff x="0" y="0"/>
            <a:chExt cx="8826119" cy="2018654"/>
          </a:xfrm>
        </p:grpSpPr>
        <p:sp>
          <p:nvSpPr>
            <p:cNvPr id="563" name="How find parameters to minimize"/>
            <p:cNvSpPr txBox="1"/>
            <p:nvPr/>
          </p:nvSpPr>
          <p:spPr>
            <a:xfrm>
              <a:off x="11172" y="0"/>
              <a:ext cx="7727718" cy="109387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p>
              <a:pPr algn="l">
                <a:spcBef>
                  <a:spcPts val="1400"/>
                </a:spcBef>
                <a:defRPr sz="3800">
                  <a:latin typeface="Georgia"/>
                  <a:ea typeface="Georgia"/>
                  <a:cs typeface="Georgia"/>
                  <a:sym typeface="Georgia"/>
                </a:defRPr>
              </a:pPr>
              <a:r>
                <a:rPr sz="3900">
                  <a:solidFill>
                    <a:schemeClr val="accent1">
                      <a:lumOff val="-13575"/>
                    </a:schemeClr>
                  </a:solidFill>
                </a:rPr>
                <a:t>How find parameters to minimize</a:t>
              </a:r>
              <a:r>
                <a:t>  </a:t>
              </a:r>
            </a:p>
          </p:txBody>
        </p:sp>
        <p:pic>
          <p:nvPicPr>
            <p:cNvPr id="564" name="Image" descr="Image"/>
            <p:cNvPicPr>
              <a:picLocks noChangeAspect="1"/>
            </p:cNvPicPr>
            <p:nvPr/>
          </p:nvPicPr>
          <p:blipFill>
            <a:blip r:embed="rId9"/>
            <a:stretch>
              <a:fillRect/>
            </a:stretch>
          </p:blipFill>
          <p:spPr>
            <a:xfrm>
              <a:off x="0" y="1231676"/>
              <a:ext cx="8826120" cy="786979"/>
            </a:xfrm>
            <a:prstGeom prst="rect">
              <a:avLst/>
            </a:prstGeom>
            <a:ln w="12700" cap="flat">
              <a:noFill/>
              <a:miter lim="400000"/>
            </a:ln>
            <a:effectLst/>
          </p:spPr>
        </p:pic>
      </p:grpSp>
      <p:sp>
        <p:nvSpPr>
          <p:cNvPr id="56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pic>
        <p:nvPicPr>
          <p:cNvPr id="567" name="Image" descr="Image"/>
          <p:cNvPicPr>
            <a:picLocks noChangeAspect="1"/>
          </p:cNvPicPr>
          <p:nvPr/>
        </p:nvPicPr>
        <p:blipFill>
          <a:blip r:embed="rId10"/>
          <a:stretch>
            <a:fillRect/>
          </a:stretch>
        </p:blipFill>
        <p:spPr>
          <a:xfrm>
            <a:off x="3363414" y="4149675"/>
            <a:ext cx="4667701" cy="653129"/>
          </a:xfrm>
          <a:prstGeom prst="rect">
            <a:avLst/>
          </a:prstGeom>
          <a:ln w="12700">
            <a:miter lim="400000"/>
          </a:ln>
        </p:spPr>
      </p:pic>
      <p:sp>
        <p:nvSpPr>
          <p:cNvPr id="568" name="Ground truth label"/>
          <p:cNvSpPr txBox="1"/>
          <p:nvPr/>
        </p:nvSpPr>
        <p:spPr>
          <a:xfrm>
            <a:off x="10114008" y="4036486"/>
            <a:ext cx="3136964" cy="577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900">
                <a:solidFill>
                  <a:srgbClr val="929292"/>
                </a:solidFill>
              </a:defRPr>
            </a:lvl1pPr>
          </a:lstStyle>
          <a:p>
            <a:r>
              <a:t>Ground truth label</a:t>
            </a:r>
          </a:p>
        </p:txBody>
      </p:sp>
      <p:sp>
        <p:nvSpPr>
          <p:cNvPr id="569" name="Line"/>
          <p:cNvSpPr/>
          <p:nvPr/>
        </p:nvSpPr>
        <p:spPr>
          <a:xfrm flipH="1">
            <a:off x="10577092" y="4599773"/>
            <a:ext cx="443818" cy="443818"/>
          </a:xfrm>
          <a:prstGeom prst="line">
            <a:avLst/>
          </a:prstGeom>
          <a:ln w="63500">
            <a:solidFill>
              <a:srgbClr val="929292"/>
            </a:solidFill>
            <a:miter lim="400000"/>
            <a:tailEnd type="triangle"/>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pic>
        <p:nvPicPr>
          <p:cNvPr id="570" name="Image" descr="Image"/>
          <p:cNvPicPr>
            <a:picLocks noChangeAspect="1"/>
          </p:cNvPicPr>
          <p:nvPr/>
        </p:nvPicPr>
        <p:blipFill>
          <a:blip r:embed="rId11"/>
          <a:stretch>
            <a:fillRect/>
          </a:stretch>
        </p:blipFill>
        <p:spPr>
          <a:xfrm>
            <a:off x="15883388" y="10617947"/>
            <a:ext cx="1182693" cy="65312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6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 grpId="0" animBg="1" advAuto="0"/>
      <p:bldP spid="570"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Optimization"/>
          <p:cNvSpPr txBox="1">
            <a:spLocks noGrp="1"/>
          </p:cNvSpPr>
          <p:nvPr>
            <p:ph type="title"/>
          </p:nvPr>
        </p:nvSpPr>
        <p:spPr>
          <a:prstGeom prst="rect">
            <a:avLst/>
          </a:prstGeom>
        </p:spPr>
        <p:txBody>
          <a:bodyPr/>
          <a:lstStyle/>
          <a:p>
            <a:r>
              <a:t>Optimization</a:t>
            </a:r>
          </a:p>
        </p:txBody>
      </p:sp>
      <p:sp>
        <p:nvSpPr>
          <p:cNvPr id="636" name="Optimize using Stochastic Gradient…"/>
          <p:cNvSpPr txBox="1">
            <a:spLocks noGrp="1"/>
          </p:cNvSpPr>
          <p:nvPr>
            <p:ph type="body" sz="quarter" idx="1"/>
          </p:nvPr>
        </p:nvSpPr>
        <p:spPr>
          <a:xfrm>
            <a:off x="4520231" y="4170990"/>
            <a:ext cx="12276617" cy="2024057"/>
          </a:xfrm>
          <a:prstGeom prst="rect">
            <a:avLst/>
          </a:prstGeom>
        </p:spPr>
        <p:txBody>
          <a:bodyPr>
            <a:normAutofit lnSpcReduction="10000"/>
          </a:bodyPr>
          <a:lstStyle/>
          <a:p>
            <a:pPr marL="561022" indent="-561022" defTabSz="764024">
              <a:spcBef>
                <a:spcPts val="1300"/>
              </a:spcBef>
              <a:defRPr sz="3534"/>
            </a:pPr>
            <a:r>
              <a:t>Optimize using Stochastic Gradient</a:t>
            </a:r>
          </a:p>
          <a:p>
            <a:pPr marL="561022" indent="-561022" defTabSz="764024">
              <a:spcBef>
                <a:spcPts val="1300"/>
              </a:spcBef>
              <a:defRPr sz="3534"/>
            </a:pPr>
            <a:endParaRPr/>
          </a:p>
          <a:p>
            <a:pPr marL="561022" indent="-561022" defTabSz="764024">
              <a:spcBef>
                <a:spcPts val="1300"/>
              </a:spcBef>
              <a:defRPr sz="3534"/>
            </a:pPr>
            <a:r>
              <a:t>Logistic regression is convex: one global minimum</a:t>
            </a:r>
          </a:p>
        </p:txBody>
      </p:sp>
      <p:pic>
        <p:nvPicPr>
          <p:cNvPr id="637" name="theta^(t+1)_=_th.pdf" descr="theta^(t+1)_=_th.pdf"/>
          <p:cNvPicPr>
            <a:picLocks noChangeAspect="1"/>
          </p:cNvPicPr>
          <p:nvPr/>
        </p:nvPicPr>
        <p:blipFill>
          <a:blip r:embed="rId2"/>
          <a:stretch>
            <a:fillRect/>
          </a:stretch>
        </p:blipFill>
        <p:spPr>
          <a:xfrm>
            <a:off x="9014755" y="3039639"/>
            <a:ext cx="5975551" cy="705903"/>
          </a:xfrm>
          <a:prstGeom prst="rect">
            <a:avLst/>
          </a:prstGeom>
          <a:ln w="12700">
            <a:miter lim="400000"/>
          </a:ln>
        </p:spPr>
      </p:pic>
      <p:sp>
        <p:nvSpPr>
          <p:cNvPr id="638" name="Neural networks are non-convex and not easy to optimize"/>
          <p:cNvSpPr txBox="1"/>
          <p:nvPr/>
        </p:nvSpPr>
        <p:spPr>
          <a:xfrm>
            <a:off x="4514983" y="6349805"/>
            <a:ext cx="14189662" cy="12673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03250" indent="-603250" algn="l">
              <a:spcBef>
                <a:spcPts val="1400"/>
              </a:spcBef>
              <a:buSzPct val="145000"/>
              <a:buChar char="•"/>
              <a:defRPr sz="3800">
                <a:latin typeface="Georgia"/>
                <a:ea typeface="Georgia"/>
                <a:cs typeface="Georgia"/>
                <a:sym typeface="Georgia"/>
              </a:defRPr>
            </a:lvl1pPr>
          </a:lstStyle>
          <a:p>
            <a:r>
              <a:t>Neural networks are non-convex and not easy to optimize</a:t>
            </a:r>
          </a:p>
        </p:txBody>
      </p:sp>
      <p:pic>
        <p:nvPicPr>
          <p:cNvPr id="639" name="Image" descr="Image"/>
          <p:cNvPicPr>
            <a:picLocks noChangeAspect="1"/>
          </p:cNvPicPr>
          <p:nvPr/>
        </p:nvPicPr>
        <p:blipFill>
          <a:blip r:embed="rId3"/>
          <a:stretch>
            <a:fillRect/>
          </a:stretch>
        </p:blipFill>
        <p:spPr>
          <a:xfrm>
            <a:off x="17744392" y="3777501"/>
            <a:ext cx="5975551" cy="3925799"/>
          </a:xfrm>
          <a:prstGeom prst="rect">
            <a:avLst/>
          </a:prstGeom>
          <a:ln w="12700">
            <a:miter lim="400000"/>
          </a:ln>
        </p:spPr>
      </p:pic>
      <p:sp>
        <p:nvSpPr>
          <p:cNvPr id="640" name="Improvements to SGD: a class of more sophisticated “adaptive” optimizers that scale the parameter adjustment by an accumulated gradient.…"/>
          <p:cNvSpPr txBox="1"/>
          <p:nvPr/>
        </p:nvSpPr>
        <p:spPr>
          <a:xfrm>
            <a:off x="4506026" y="7771942"/>
            <a:ext cx="16671800" cy="44276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603250" indent="-603250" algn="l">
              <a:spcBef>
                <a:spcPts val="1400"/>
              </a:spcBef>
              <a:buSzPct val="145000"/>
              <a:buChar char="•"/>
              <a:defRPr sz="3800">
                <a:latin typeface="Georgia"/>
                <a:ea typeface="Georgia"/>
                <a:cs typeface="Georgia"/>
                <a:sym typeface="Georgia"/>
              </a:defRPr>
            </a:pPr>
            <a:r>
              <a:t>Improvements to SGD: a class of more sophisticated “adaptive” optimizers that scale the parameter adjustment by an accumulated gradient. </a:t>
            </a:r>
          </a:p>
          <a:p>
            <a:pPr marL="1492250" lvl="2" indent="-603250" algn="l">
              <a:spcBef>
                <a:spcPts val="1400"/>
              </a:spcBef>
              <a:buSzPct val="145000"/>
              <a:buChar char="•"/>
              <a:defRPr sz="3800" b="1">
                <a:latin typeface="Georgia"/>
                <a:ea typeface="Georgia"/>
                <a:cs typeface="Georgia"/>
                <a:sym typeface="Georgia"/>
              </a:defRPr>
            </a:pPr>
            <a:r>
              <a:t>AdamW </a:t>
            </a:r>
            <a:r>
              <a:rPr b="0"/>
              <a:t>/ Adam</a:t>
            </a:r>
          </a:p>
          <a:p>
            <a:pPr marL="1492250" lvl="2" indent="-603250" algn="l">
              <a:spcBef>
                <a:spcPts val="1400"/>
              </a:spcBef>
              <a:buSzPct val="145000"/>
              <a:buChar char="•"/>
              <a:defRPr sz="3800">
                <a:latin typeface="Georgia"/>
                <a:ea typeface="Georgia"/>
                <a:cs typeface="Georgia"/>
                <a:sym typeface="Georgia"/>
              </a:defRPr>
            </a:pPr>
            <a:r>
              <a:t>Adagrad</a:t>
            </a:r>
          </a:p>
          <a:p>
            <a:pPr marL="1492250" lvl="2" indent="-603250" algn="l">
              <a:spcBef>
                <a:spcPts val="1400"/>
              </a:spcBef>
              <a:buSzPct val="145000"/>
              <a:buChar char="•"/>
              <a:defRPr sz="3800">
                <a:latin typeface="Georgia"/>
                <a:ea typeface="Georgia"/>
                <a:cs typeface="Georgia"/>
                <a:sym typeface="Georgia"/>
              </a:defRPr>
            </a:pPr>
            <a:r>
              <a:t>…</a:t>
            </a:r>
          </a:p>
        </p:txBody>
      </p:sp>
      <p:sp>
        <p:nvSpPr>
          <p:cNvPr id="641" name="(Ruder 2016): An overview of gradient descent optimization algorithms…"/>
          <p:cNvSpPr txBox="1"/>
          <p:nvPr/>
        </p:nvSpPr>
        <p:spPr>
          <a:xfrm>
            <a:off x="6653031" y="11854093"/>
            <a:ext cx="10699000" cy="12673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defTabSz="772239">
              <a:spcBef>
                <a:spcPts val="400"/>
              </a:spcBef>
              <a:defRPr sz="2632">
                <a:latin typeface="Georgia"/>
                <a:ea typeface="Georgia"/>
                <a:cs typeface="Georgia"/>
                <a:sym typeface="Georgia"/>
              </a:defRPr>
            </a:pPr>
            <a:r>
              <a:t>(Ruder 2016): An overview of gradient descent optimization algorithms</a:t>
            </a:r>
          </a:p>
          <a:p>
            <a:pPr defTabSz="772239">
              <a:spcBef>
                <a:spcPts val="400"/>
              </a:spcBef>
              <a:defRPr sz="2632">
                <a:latin typeface="Georgia"/>
                <a:ea typeface="Georgia"/>
                <a:cs typeface="Georgia"/>
                <a:sym typeface="Georgia"/>
              </a:defRPr>
            </a:pPr>
            <a:r>
              <a:t>(</a:t>
            </a:r>
            <a:r>
              <a:rPr u="sng">
                <a:hlinkClick r:id="rId4"/>
              </a:rPr>
              <a:t>https://ruder.io/optimizing-gradient-descent/</a:t>
            </a:r>
            <a:r>
              <a:t>)</a:t>
            </a:r>
          </a:p>
        </p:txBody>
      </p:sp>
      <p:sp>
        <p:nvSpPr>
          <p:cNvPr id="64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CCABE5-E17A-DAB7-73A0-EAE58AAB9A02}"/>
              </a:ext>
            </a:extLst>
          </p:cNvPr>
          <p:cNvPicPr>
            <a:picLocks noChangeAspect="1"/>
          </p:cNvPicPr>
          <p:nvPr/>
        </p:nvPicPr>
        <p:blipFill>
          <a:blip r:embed="rId2"/>
          <a:stretch>
            <a:fillRect/>
          </a:stretch>
        </p:blipFill>
        <p:spPr>
          <a:xfrm>
            <a:off x="1960765" y="842572"/>
            <a:ext cx="19639443" cy="11063678"/>
          </a:xfrm>
          <a:prstGeom prst="rect">
            <a:avLst/>
          </a:prstGeom>
        </p:spPr>
      </p:pic>
      <p:sp>
        <p:nvSpPr>
          <p:cNvPr id="6" name="TextBox 5">
            <a:extLst>
              <a:ext uri="{FF2B5EF4-FFF2-40B4-BE49-F238E27FC236}">
                <a16:creationId xmlns:a16="http://schemas.microsoft.com/office/drawing/2014/main" id="{73D739ED-4C49-800A-DC4E-6C9C9901F2D4}"/>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8" name="Picture 7">
            <a:extLst>
              <a:ext uri="{FF2B5EF4-FFF2-40B4-BE49-F238E27FC236}">
                <a16:creationId xmlns:a16="http://schemas.microsoft.com/office/drawing/2014/main" id="{719038D3-C91E-E214-8CD5-3762B065294C}"/>
              </a:ext>
            </a:extLst>
          </p:cNvPr>
          <p:cNvPicPr>
            <a:picLocks noChangeAspect="1"/>
          </p:cNvPicPr>
          <p:nvPr/>
        </p:nvPicPr>
        <p:blipFill>
          <a:blip r:embed="rId3"/>
          <a:stretch>
            <a:fillRect/>
          </a:stretch>
        </p:blipFill>
        <p:spPr>
          <a:xfrm>
            <a:off x="10834357" y="9525557"/>
            <a:ext cx="4734586" cy="3991532"/>
          </a:xfrm>
          <a:prstGeom prst="rect">
            <a:avLst/>
          </a:prstGeom>
        </p:spPr>
      </p:pic>
    </p:spTree>
    <p:extLst>
      <p:ext uri="{BB962C8B-B14F-4D97-AF65-F5344CB8AC3E}">
        <p14:creationId xmlns:p14="http://schemas.microsoft.com/office/powerpoint/2010/main" val="223690214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F179FB-1600-4A69-6DF0-5E506DCCFAF7}"/>
              </a:ext>
            </a:extLst>
          </p:cNvPr>
          <p:cNvPicPr>
            <a:picLocks noChangeAspect="1"/>
          </p:cNvPicPr>
          <p:nvPr/>
        </p:nvPicPr>
        <p:blipFill>
          <a:blip r:embed="rId2"/>
          <a:stretch>
            <a:fillRect/>
          </a:stretch>
        </p:blipFill>
        <p:spPr>
          <a:xfrm>
            <a:off x="2037658" y="347269"/>
            <a:ext cx="19703743" cy="11197031"/>
          </a:xfrm>
          <a:prstGeom prst="rect">
            <a:avLst/>
          </a:prstGeom>
        </p:spPr>
      </p:pic>
      <p:grpSp>
        <p:nvGrpSpPr>
          <p:cNvPr id="26" name="Group 25">
            <a:extLst>
              <a:ext uri="{FF2B5EF4-FFF2-40B4-BE49-F238E27FC236}">
                <a16:creationId xmlns:a16="http://schemas.microsoft.com/office/drawing/2014/main" id="{6F44B2F1-3754-26C4-5A31-EA253E36B061}"/>
              </a:ext>
            </a:extLst>
          </p:cNvPr>
          <p:cNvGrpSpPr/>
          <p:nvPr/>
        </p:nvGrpSpPr>
        <p:grpSpPr>
          <a:xfrm>
            <a:off x="1724580" y="7185540"/>
            <a:ext cx="9526680" cy="1074600"/>
            <a:chOff x="1724580" y="7185540"/>
            <a:chExt cx="9526680" cy="107460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C3FC59AC-07F7-82AC-1D9C-164492280E97}"/>
                    </a:ext>
                  </a:extLst>
                </p14:cNvPr>
                <p14:cNvContentPartPr/>
                <p14:nvPr/>
              </p14:nvContentPartPr>
              <p14:xfrm>
                <a:off x="7073660" y="7543740"/>
                <a:ext cx="38520" cy="401040"/>
              </p14:xfrm>
            </p:contentPart>
          </mc:Choice>
          <mc:Fallback xmlns="">
            <p:pic>
              <p:nvPicPr>
                <p:cNvPr id="6" name="Ink 5">
                  <a:extLst>
                    <a:ext uri="{FF2B5EF4-FFF2-40B4-BE49-F238E27FC236}">
                      <a16:creationId xmlns:a16="http://schemas.microsoft.com/office/drawing/2014/main" id="{C3FC59AC-07F7-82AC-1D9C-164492280E97}"/>
                    </a:ext>
                  </a:extLst>
                </p:cNvPr>
                <p:cNvPicPr/>
                <p:nvPr/>
              </p:nvPicPr>
              <p:blipFill>
                <a:blip r:embed="rId4"/>
                <a:stretch>
                  <a:fillRect/>
                </a:stretch>
              </p:blipFill>
              <p:spPr>
                <a:xfrm>
                  <a:off x="7067540" y="7537620"/>
                  <a:ext cx="50760" cy="413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87622E95-FCEC-93C7-DBE9-AFC862F81344}"/>
                    </a:ext>
                  </a:extLst>
                </p14:cNvPr>
                <p14:cNvContentPartPr/>
                <p14:nvPr/>
              </p14:nvContentPartPr>
              <p14:xfrm>
                <a:off x="7137380" y="7568940"/>
                <a:ext cx="507960" cy="360"/>
              </p14:xfrm>
            </p:contentPart>
          </mc:Choice>
          <mc:Fallback xmlns="">
            <p:pic>
              <p:nvPicPr>
                <p:cNvPr id="7" name="Ink 6">
                  <a:extLst>
                    <a:ext uri="{FF2B5EF4-FFF2-40B4-BE49-F238E27FC236}">
                      <a16:creationId xmlns:a16="http://schemas.microsoft.com/office/drawing/2014/main" id="{87622E95-FCEC-93C7-DBE9-AFC862F81344}"/>
                    </a:ext>
                  </a:extLst>
                </p:cNvPr>
                <p:cNvPicPr/>
                <p:nvPr/>
              </p:nvPicPr>
              <p:blipFill>
                <a:blip r:embed="rId6"/>
                <a:stretch>
                  <a:fillRect/>
                </a:stretch>
              </p:blipFill>
              <p:spPr>
                <a:xfrm>
                  <a:off x="7131260" y="7562820"/>
                  <a:ext cx="520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A94E2919-C07D-59C4-AF67-4B8EECC737D2}"/>
                    </a:ext>
                  </a:extLst>
                </p14:cNvPr>
                <p14:cNvContentPartPr/>
                <p14:nvPr/>
              </p14:nvContentPartPr>
              <p14:xfrm>
                <a:off x="8054100" y="7185540"/>
                <a:ext cx="14040" cy="338400"/>
              </p14:xfrm>
            </p:contentPart>
          </mc:Choice>
          <mc:Fallback xmlns="">
            <p:pic>
              <p:nvPicPr>
                <p:cNvPr id="9" name="Ink 8">
                  <a:extLst>
                    <a:ext uri="{FF2B5EF4-FFF2-40B4-BE49-F238E27FC236}">
                      <a16:creationId xmlns:a16="http://schemas.microsoft.com/office/drawing/2014/main" id="{A94E2919-C07D-59C4-AF67-4B8EECC737D2}"/>
                    </a:ext>
                  </a:extLst>
                </p:cNvPr>
                <p:cNvPicPr/>
                <p:nvPr/>
              </p:nvPicPr>
              <p:blipFill>
                <a:blip r:embed="rId8"/>
                <a:stretch>
                  <a:fillRect/>
                </a:stretch>
              </p:blipFill>
              <p:spPr>
                <a:xfrm>
                  <a:off x="8047980" y="7179420"/>
                  <a:ext cx="2628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9FD0F4F9-9021-9383-81A3-8D23D7BA737C}"/>
                    </a:ext>
                  </a:extLst>
                </p14:cNvPr>
                <p14:cNvContentPartPr/>
                <p14:nvPr/>
              </p14:nvContentPartPr>
              <p14:xfrm>
                <a:off x="8176140" y="7373820"/>
                <a:ext cx="228240" cy="184320"/>
              </p14:xfrm>
            </p:contentPart>
          </mc:Choice>
          <mc:Fallback xmlns="">
            <p:pic>
              <p:nvPicPr>
                <p:cNvPr id="10" name="Ink 9">
                  <a:extLst>
                    <a:ext uri="{FF2B5EF4-FFF2-40B4-BE49-F238E27FC236}">
                      <a16:creationId xmlns:a16="http://schemas.microsoft.com/office/drawing/2014/main" id="{9FD0F4F9-9021-9383-81A3-8D23D7BA737C}"/>
                    </a:ext>
                  </a:extLst>
                </p:cNvPr>
                <p:cNvPicPr/>
                <p:nvPr/>
              </p:nvPicPr>
              <p:blipFill>
                <a:blip r:embed="rId10"/>
                <a:stretch>
                  <a:fillRect/>
                </a:stretch>
              </p:blipFill>
              <p:spPr>
                <a:xfrm>
                  <a:off x="8170020" y="7367700"/>
                  <a:ext cx="2404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67B277E6-A7D4-AD49-1FEB-78126BD36116}"/>
                    </a:ext>
                  </a:extLst>
                </p14:cNvPr>
                <p14:cNvContentPartPr/>
                <p14:nvPr/>
              </p14:nvContentPartPr>
              <p14:xfrm>
                <a:off x="8443980" y="7436820"/>
                <a:ext cx="141120" cy="94680"/>
              </p14:xfrm>
            </p:contentPart>
          </mc:Choice>
          <mc:Fallback xmlns="">
            <p:pic>
              <p:nvPicPr>
                <p:cNvPr id="11" name="Ink 10">
                  <a:extLst>
                    <a:ext uri="{FF2B5EF4-FFF2-40B4-BE49-F238E27FC236}">
                      <a16:creationId xmlns:a16="http://schemas.microsoft.com/office/drawing/2014/main" id="{67B277E6-A7D4-AD49-1FEB-78126BD36116}"/>
                    </a:ext>
                  </a:extLst>
                </p:cNvPr>
                <p:cNvPicPr/>
                <p:nvPr/>
              </p:nvPicPr>
              <p:blipFill>
                <a:blip r:embed="rId12"/>
                <a:stretch>
                  <a:fillRect/>
                </a:stretch>
              </p:blipFill>
              <p:spPr>
                <a:xfrm>
                  <a:off x="8437860" y="7430700"/>
                  <a:ext cx="1533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79C5E34F-9F26-11E5-D222-7C93CABF898A}"/>
                    </a:ext>
                  </a:extLst>
                </p14:cNvPr>
                <p14:cNvContentPartPr/>
                <p14:nvPr/>
              </p14:nvContentPartPr>
              <p14:xfrm>
                <a:off x="8711100" y="7341780"/>
                <a:ext cx="105840" cy="194760"/>
              </p14:xfrm>
            </p:contentPart>
          </mc:Choice>
          <mc:Fallback xmlns="">
            <p:pic>
              <p:nvPicPr>
                <p:cNvPr id="12" name="Ink 11">
                  <a:extLst>
                    <a:ext uri="{FF2B5EF4-FFF2-40B4-BE49-F238E27FC236}">
                      <a16:creationId xmlns:a16="http://schemas.microsoft.com/office/drawing/2014/main" id="{79C5E34F-9F26-11E5-D222-7C93CABF898A}"/>
                    </a:ext>
                  </a:extLst>
                </p:cNvPr>
                <p:cNvPicPr/>
                <p:nvPr/>
              </p:nvPicPr>
              <p:blipFill>
                <a:blip r:embed="rId14"/>
                <a:stretch>
                  <a:fillRect/>
                </a:stretch>
              </p:blipFill>
              <p:spPr>
                <a:xfrm>
                  <a:off x="8704980" y="7335660"/>
                  <a:ext cx="1180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087CFE48-CFAA-A47D-CCFB-D6F1C81C3369}"/>
                    </a:ext>
                  </a:extLst>
                </p14:cNvPr>
                <p14:cNvContentPartPr/>
                <p14:nvPr/>
              </p14:nvContentPartPr>
              <p14:xfrm>
                <a:off x="8896500" y="7330980"/>
                <a:ext cx="176760" cy="237240"/>
              </p14:xfrm>
            </p:contentPart>
          </mc:Choice>
          <mc:Fallback xmlns="">
            <p:pic>
              <p:nvPicPr>
                <p:cNvPr id="13" name="Ink 12">
                  <a:extLst>
                    <a:ext uri="{FF2B5EF4-FFF2-40B4-BE49-F238E27FC236}">
                      <a16:creationId xmlns:a16="http://schemas.microsoft.com/office/drawing/2014/main" id="{087CFE48-CFAA-A47D-CCFB-D6F1C81C3369}"/>
                    </a:ext>
                  </a:extLst>
                </p:cNvPr>
                <p:cNvPicPr/>
                <p:nvPr/>
              </p:nvPicPr>
              <p:blipFill>
                <a:blip r:embed="rId16"/>
                <a:stretch>
                  <a:fillRect/>
                </a:stretch>
              </p:blipFill>
              <p:spPr>
                <a:xfrm>
                  <a:off x="8890380" y="7324860"/>
                  <a:ext cx="18900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DFB39482-8D5A-A2C9-D845-95406F730725}"/>
                    </a:ext>
                  </a:extLst>
                </p14:cNvPr>
                <p14:cNvContentPartPr/>
                <p14:nvPr/>
              </p14:nvContentPartPr>
              <p14:xfrm>
                <a:off x="9265860" y="7261860"/>
                <a:ext cx="360" cy="24840"/>
              </p14:xfrm>
            </p:contentPart>
          </mc:Choice>
          <mc:Fallback xmlns="">
            <p:pic>
              <p:nvPicPr>
                <p:cNvPr id="14" name="Ink 13">
                  <a:extLst>
                    <a:ext uri="{FF2B5EF4-FFF2-40B4-BE49-F238E27FC236}">
                      <a16:creationId xmlns:a16="http://schemas.microsoft.com/office/drawing/2014/main" id="{DFB39482-8D5A-A2C9-D845-95406F730725}"/>
                    </a:ext>
                  </a:extLst>
                </p:cNvPr>
                <p:cNvPicPr/>
                <p:nvPr/>
              </p:nvPicPr>
              <p:blipFill>
                <a:blip r:embed="rId18"/>
                <a:stretch>
                  <a:fillRect/>
                </a:stretch>
              </p:blipFill>
              <p:spPr>
                <a:xfrm>
                  <a:off x="9259740" y="7255740"/>
                  <a:ext cx="126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010D0526-0D40-830F-87E5-F0608F34AB53}"/>
                    </a:ext>
                  </a:extLst>
                </p14:cNvPr>
                <p14:cNvContentPartPr/>
                <p14:nvPr/>
              </p14:nvContentPartPr>
              <p14:xfrm>
                <a:off x="9242820" y="7399020"/>
                <a:ext cx="9360" cy="105840"/>
              </p14:xfrm>
            </p:contentPart>
          </mc:Choice>
          <mc:Fallback xmlns="">
            <p:pic>
              <p:nvPicPr>
                <p:cNvPr id="15" name="Ink 14">
                  <a:extLst>
                    <a:ext uri="{FF2B5EF4-FFF2-40B4-BE49-F238E27FC236}">
                      <a16:creationId xmlns:a16="http://schemas.microsoft.com/office/drawing/2014/main" id="{010D0526-0D40-830F-87E5-F0608F34AB53}"/>
                    </a:ext>
                  </a:extLst>
                </p:cNvPr>
                <p:cNvPicPr/>
                <p:nvPr/>
              </p:nvPicPr>
              <p:blipFill>
                <a:blip r:embed="rId20"/>
                <a:stretch>
                  <a:fillRect/>
                </a:stretch>
              </p:blipFill>
              <p:spPr>
                <a:xfrm>
                  <a:off x="9236700" y="7392900"/>
                  <a:ext cx="21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B3FD0802-039F-CD61-E443-4A47037AF55E}"/>
                    </a:ext>
                  </a:extLst>
                </p14:cNvPr>
                <p14:cNvContentPartPr/>
                <p14:nvPr/>
              </p14:nvContentPartPr>
              <p14:xfrm>
                <a:off x="9425700" y="7368420"/>
                <a:ext cx="96480" cy="96840"/>
              </p14:xfrm>
            </p:contentPart>
          </mc:Choice>
          <mc:Fallback xmlns="">
            <p:pic>
              <p:nvPicPr>
                <p:cNvPr id="16" name="Ink 15">
                  <a:extLst>
                    <a:ext uri="{FF2B5EF4-FFF2-40B4-BE49-F238E27FC236}">
                      <a16:creationId xmlns:a16="http://schemas.microsoft.com/office/drawing/2014/main" id="{B3FD0802-039F-CD61-E443-4A47037AF55E}"/>
                    </a:ext>
                  </a:extLst>
                </p:cNvPr>
                <p:cNvPicPr/>
                <p:nvPr/>
              </p:nvPicPr>
              <p:blipFill>
                <a:blip r:embed="rId22"/>
                <a:stretch>
                  <a:fillRect/>
                </a:stretch>
              </p:blipFill>
              <p:spPr>
                <a:xfrm>
                  <a:off x="9419580" y="7362300"/>
                  <a:ext cx="1087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80352D4C-12D4-6E80-F806-2F794D2D88E7}"/>
                    </a:ext>
                  </a:extLst>
                </p14:cNvPr>
                <p14:cNvContentPartPr/>
                <p14:nvPr/>
              </p14:nvContentPartPr>
              <p14:xfrm>
                <a:off x="9672660" y="7459500"/>
                <a:ext cx="144000" cy="281160"/>
              </p14:xfrm>
            </p:contentPart>
          </mc:Choice>
          <mc:Fallback xmlns="">
            <p:pic>
              <p:nvPicPr>
                <p:cNvPr id="17" name="Ink 16">
                  <a:extLst>
                    <a:ext uri="{FF2B5EF4-FFF2-40B4-BE49-F238E27FC236}">
                      <a16:creationId xmlns:a16="http://schemas.microsoft.com/office/drawing/2014/main" id="{80352D4C-12D4-6E80-F806-2F794D2D88E7}"/>
                    </a:ext>
                  </a:extLst>
                </p:cNvPr>
                <p:cNvPicPr/>
                <p:nvPr/>
              </p:nvPicPr>
              <p:blipFill>
                <a:blip r:embed="rId24"/>
                <a:stretch>
                  <a:fillRect/>
                </a:stretch>
              </p:blipFill>
              <p:spPr>
                <a:xfrm>
                  <a:off x="9666540" y="7453380"/>
                  <a:ext cx="1562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a:extLst>
                    <a:ext uri="{FF2B5EF4-FFF2-40B4-BE49-F238E27FC236}">
                      <a16:creationId xmlns:a16="http://schemas.microsoft.com/office/drawing/2014/main" id="{85140371-5E38-C3C3-E25B-02660DCC936E}"/>
                    </a:ext>
                  </a:extLst>
                </p14:cNvPr>
                <p14:cNvContentPartPr/>
                <p14:nvPr/>
              </p14:nvContentPartPr>
              <p14:xfrm>
                <a:off x="10350540" y="7315140"/>
                <a:ext cx="199080" cy="284040"/>
              </p14:xfrm>
            </p:contentPart>
          </mc:Choice>
          <mc:Fallback xmlns="">
            <p:pic>
              <p:nvPicPr>
                <p:cNvPr id="18" name="Ink 17">
                  <a:extLst>
                    <a:ext uri="{FF2B5EF4-FFF2-40B4-BE49-F238E27FC236}">
                      <a16:creationId xmlns:a16="http://schemas.microsoft.com/office/drawing/2014/main" id="{85140371-5E38-C3C3-E25B-02660DCC936E}"/>
                    </a:ext>
                  </a:extLst>
                </p:cNvPr>
                <p:cNvPicPr/>
                <p:nvPr/>
              </p:nvPicPr>
              <p:blipFill>
                <a:blip r:embed="rId26"/>
                <a:stretch>
                  <a:fillRect/>
                </a:stretch>
              </p:blipFill>
              <p:spPr>
                <a:xfrm>
                  <a:off x="10344420" y="7309020"/>
                  <a:ext cx="21132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a:extLst>
                    <a:ext uri="{FF2B5EF4-FFF2-40B4-BE49-F238E27FC236}">
                      <a16:creationId xmlns:a16="http://schemas.microsoft.com/office/drawing/2014/main" id="{FA9A75FB-D970-4DCF-B551-20CAE059E63C}"/>
                    </a:ext>
                  </a:extLst>
                </p14:cNvPr>
                <p14:cNvContentPartPr/>
                <p14:nvPr/>
              </p14:nvContentPartPr>
              <p14:xfrm>
                <a:off x="10629900" y="7414140"/>
                <a:ext cx="164520" cy="118080"/>
              </p14:xfrm>
            </p:contentPart>
          </mc:Choice>
          <mc:Fallback xmlns="">
            <p:pic>
              <p:nvPicPr>
                <p:cNvPr id="19" name="Ink 18">
                  <a:extLst>
                    <a:ext uri="{FF2B5EF4-FFF2-40B4-BE49-F238E27FC236}">
                      <a16:creationId xmlns:a16="http://schemas.microsoft.com/office/drawing/2014/main" id="{FA9A75FB-D970-4DCF-B551-20CAE059E63C}"/>
                    </a:ext>
                  </a:extLst>
                </p:cNvPr>
                <p:cNvPicPr/>
                <p:nvPr/>
              </p:nvPicPr>
              <p:blipFill>
                <a:blip r:embed="rId28"/>
                <a:stretch>
                  <a:fillRect/>
                </a:stretch>
              </p:blipFill>
              <p:spPr>
                <a:xfrm>
                  <a:off x="10623780" y="7408020"/>
                  <a:ext cx="17676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a:extLst>
                    <a:ext uri="{FF2B5EF4-FFF2-40B4-BE49-F238E27FC236}">
                      <a16:creationId xmlns:a16="http://schemas.microsoft.com/office/drawing/2014/main" id="{D34365EF-8EBA-6C35-8530-2ADD33BFDF50}"/>
                    </a:ext>
                  </a:extLst>
                </p14:cNvPr>
                <p14:cNvContentPartPr/>
                <p14:nvPr/>
              </p14:nvContentPartPr>
              <p14:xfrm>
                <a:off x="10972620" y="7292100"/>
                <a:ext cx="38520" cy="321840"/>
              </p14:xfrm>
            </p:contentPart>
          </mc:Choice>
          <mc:Fallback xmlns="">
            <p:pic>
              <p:nvPicPr>
                <p:cNvPr id="20" name="Ink 19">
                  <a:extLst>
                    <a:ext uri="{FF2B5EF4-FFF2-40B4-BE49-F238E27FC236}">
                      <a16:creationId xmlns:a16="http://schemas.microsoft.com/office/drawing/2014/main" id="{D34365EF-8EBA-6C35-8530-2ADD33BFDF50}"/>
                    </a:ext>
                  </a:extLst>
                </p:cNvPr>
                <p:cNvPicPr/>
                <p:nvPr/>
              </p:nvPicPr>
              <p:blipFill>
                <a:blip r:embed="rId30"/>
                <a:stretch>
                  <a:fillRect/>
                </a:stretch>
              </p:blipFill>
              <p:spPr>
                <a:xfrm>
                  <a:off x="10966500" y="7285980"/>
                  <a:ext cx="5076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 20">
                  <a:extLst>
                    <a:ext uri="{FF2B5EF4-FFF2-40B4-BE49-F238E27FC236}">
                      <a16:creationId xmlns:a16="http://schemas.microsoft.com/office/drawing/2014/main" id="{BAA66113-4A41-0FE4-6A11-1CF8B15997F6}"/>
                    </a:ext>
                  </a:extLst>
                </p14:cNvPr>
                <p14:cNvContentPartPr/>
                <p14:nvPr/>
              </p14:nvContentPartPr>
              <p14:xfrm>
                <a:off x="10934460" y="7467420"/>
                <a:ext cx="99000" cy="360"/>
              </p14:xfrm>
            </p:contentPart>
          </mc:Choice>
          <mc:Fallback xmlns="">
            <p:pic>
              <p:nvPicPr>
                <p:cNvPr id="21" name="Ink 20">
                  <a:extLst>
                    <a:ext uri="{FF2B5EF4-FFF2-40B4-BE49-F238E27FC236}">
                      <a16:creationId xmlns:a16="http://schemas.microsoft.com/office/drawing/2014/main" id="{BAA66113-4A41-0FE4-6A11-1CF8B15997F6}"/>
                    </a:ext>
                  </a:extLst>
                </p:cNvPr>
                <p:cNvPicPr/>
                <p:nvPr/>
              </p:nvPicPr>
              <p:blipFill>
                <a:blip r:embed="rId32"/>
                <a:stretch>
                  <a:fillRect/>
                </a:stretch>
              </p:blipFill>
              <p:spPr>
                <a:xfrm>
                  <a:off x="10928340" y="7461300"/>
                  <a:ext cx="1112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235FDC4C-A3B0-3CF3-FE74-4677BCD9D5D1}"/>
                    </a:ext>
                  </a:extLst>
                </p14:cNvPr>
                <p14:cNvContentPartPr/>
                <p14:nvPr/>
              </p14:nvContentPartPr>
              <p14:xfrm>
                <a:off x="11084220" y="7384980"/>
                <a:ext cx="167040" cy="273600"/>
              </p14:xfrm>
            </p:contentPart>
          </mc:Choice>
          <mc:Fallback xmlns="">
            <p:pic>
              <p:nvPicPr>
                <p:cNvPr id="22" name="Ink 21">
                  <a:extLst>
                    <a:ext uri="{FF2B5EF4-FFF2-40B4-BE49-F238E27FC236}">
                      <a16:creationId xmlns:a16="http://schemas.microsoft.com/office/drawing/2014/main" id="{235FDC4C-A3B0-3CF3-FE74-4677BCD9D5D1}"/>
                    </a:ext>
                  </a:extLst>
                </p:cNvPr>
                <p:cNvPicPr/>
                <p:nvPr/>
              </p:nvPicPr>
              <p:blipFill>
                <a:blip r:embed="rId34"/>
                <a:stretch>
                  <a:fillRect/>
                </a:stretch>
              </p:blipFill>
              <p:spPr>
                <a:xfrm>
                  <a:off x="11078100" y="7378860"/>
                  <a:ext cx="17928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BBD52E38-89AF-6520-C2FB-A1CE38F394FF}"/>
                    </a:ext>
                  </a:extLst>
                </p14:cNvPr>
                <p14:cNvContentPartPr/>
                <p14:nvPr/>
              </p14:nvContentPartPr>
              <p14:xfrm>
                <a:off x="1724580" y="7763340"/>
                <a:ext cx="3213360" cy="496800"/>
              </p14:xfrm>
            </p:contentPart>
          </mc:Choice>
          <mc:Fallback xmlns="">
            <p:pic>
              <p:nvPicPr>
                <p:cNvPr id="25" name="Ink 24">
                  <a:extLst>
                    <a:ext uri="{FF2B5EF4-FFF2-40B4-BE49-F238E27FC236}">
                      <a16:creationId xmlns:a16="http://schemas.microsoft.com/office/drawing/2014/main" id="{BBD52E38-89AF-6520-C2FB-A1CE38F394FF}"/>
                    </a:ext>
                  </a:extLst>
                </p:cNvPr>
                <p:cNvPicPr/>
                <p:nvPr/>
              </p:nvPicPr>
              <p:blipFill>
                <a:blip r:embed="rId36"/>
                <a:stretch>
                  <a:fillRect/>
                </a:stretch>
              </p:blipFill>
              <p:spPr>
                <a:xfrm>
                  <a:off x="1718460" y="7757220"/>
                  <a:ext cx="3225600" cy="509040"/>
                </a:xfrm>
                <a:prstGeom prst="rect">
                  <a:avLst/>
                </a:prstGeom>
              </p:spPr>
            </p:pic>
          </mc:Fallback>
        </mc:AlternateContent>
      </p:grpSp>
      <p:sp>
        <p:nvSpPr>
          <p:cNvPr id="47" name="TextBox 46">
            <a:extLst>
              <a:ext uri="{FF2B5EF4-FFF2-40B4-BE49-F238E27FC236}">
                <a16:creationId xmlns:a16="http://schemas.microsoft.com/office/drawing/2014/main" id="{AEAEED6F-B3C8-1AAB-A13C-9B718A48C7F5}"/>
              </a:ext>
            </a:extLst>
          </p:cNvPr>
          <p:cNvSpPr txBox="1"/>
          <p:nvPr/>
        </p:nvSpPr>
        <p:spPr>
          <a:xfrm>
            <a:off x="302017" y="7740660"/>
            <a:ext cx="269464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000000"/>
                </a:solidFill>
                <a:effectLst/>
                <a:uFillTx/>
                <a:latin typeface="Helvetica Neue"/>
                <a:ea typeface="Helvetica Neue"/>
                <a:cs typeface="Helvetica Neue"/>
                <a:sym typeface="Helvetica Neue"/>
              </a:rPr>
              <a:t>Damping rate</a:t>
            </a:r>
          </a:p>
        </p:txBody>
      </p:sp>
      <p:sp>
        <p:nvSpPr>
          <p:cNvPr id="48" name="TextBox 47">
            <a:extLst>
              <a:ext uri="{FF2B5EF4-FFF2-40B4-BE49-F238E27FC236}">
                <a16:creationId xmlns:a16="http://schemas.microsoft.com/office/drawing/2014/main" id="{34CF1B5B-A0DA-732A-23F8-B4C0FD59364B}"/>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246840446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F179FB-1600-4A69-6DF0-5E506DCCFAF7}"/>
              </a:ext>
            </a:extLst>
          </p:cNvPr>
          <p:cNvPicPr>
            <a:picLocks noChangeAspect="1"/>
          </p:cNvPicPr>
          <p:nvPr/>
        </p:nvPicPr>
        <p:blipFill>
          <a:blip r:embed="rId2"/>
          <a:stretch>
            <a:fillRect/>
          </a:stretch>
        </p:blipFill>
        <p:spPr>
          <a:xfrm>
            <a:off x="2037658" y="347269"/>
            <a:ext cx="19703743" cy="11197031"/>
          </a:xfrm>
          <a:prstGeom prst="rect">
            <a:avLst/>
          </a:prstGeom>
        </p:spPr>
      </p:pic>
      <p:grpSp>
        <p:nvGrpSpPr>
          <p:cNvPr id="26" name="Group 25">
            <a:extLst>
              <a:ext uri="{FF2B5EF4-FFF2-40B4-BE49-F238E27FC236}">
                <a16:creationId xmlns:a16="http://schemas.microsoft.com/office/drawing/2014/main" id="{6F44B2F1-3754-26C4-5A31-EA253E36B061}"/>
              </a:ext>
            </a:extLst>
          </p:cNvPr>
          <p:cNvGrpSpPr/>
          <p:nvPr/>
        </p:nvGrpSpPr>
        <p:grpSpPr>
          <a:xfrm>
            <a:off x="1724580" y="7185540"/>
            <a:ext cx="9526680" cy="1074600"/>
            <a:chOff x="1724580" y="7185540"/>
            <a:chExt cx="9526680" cy="107460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C3FC59AC-07F7-82AC-1D9C-164492280E97}"/>
                    </a:ext>
                  </a:extLst>
                </p14:cNvPr>
                <p14:cNvContentPartPr/>
                <p14:nvPr/>
              </p14:nvContentPartPr>
              <p14:xfrm>
                <a:off x="7073660" y="7543740"/>
                <a:ext cx="38520" cy="401040"/>
              </p14:xfrm>
            </p:contentPart>
          </mc:Choice>
          <mc:Fallback xmlns="">
            <p:pic>
              <p:nvPicPr>
                <p:cNvPr id="6" name="Ink 5">
                  <a:extLst>
                    <a:ext uri="{FF2B5EF4-FFF2-40B4-BE49-F238E27FC236}">
                      <a16:creationId xmlns:a16="http://schemas.microsoft.com/office/drawing/2014/main" id="{C3FC59AC-07F7-82AC-1D9C-164492280E97}"/>
                    </a:ext>
                  </a:extLst>
                </p:cNvPr>
                <p:cNvPicPr/>
                <p:nvPr/>
              </p:nvPicPr>
              <p:blipFill>
                <a:blip r:embed="rId4"/>
                <a:stretch>
                  <a:fillRect/>
                </a:stretch>
              </p:blipFill>
              <p:spPr>
                <a:xfrm>
                  <a:off x="7067540" y="7537620"/>
                  <a:ext cx="50760" cy="413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87622E95-FCEC-93C7-DBE9-AFC862F81344}"/>
                    </a:ext>
                  </a:extLst>
                </p14:cNvPr>
                <p14:cNvContentPartPr/>
                <p14:nvPr/>
              </p14:nvContentPartPr>
              <p14:xfrm>
                <a:off x="7137380" y="7568940"/>
                <a:ext cx="507960" cy="360"/>
              </p14:xfrm>
            </p:contentPart>
          </mc:Choice>
          <mc:Fallback xmlns="">
            <p:pic>
              <p:nvPicPr>
                <p:cNvPr id="7" name="Ink 6">
                  <a:extLst>
                    <a:ext uri="{FF2B5EF4-FFF2-40B4-BE49-F238E27FC236}">
                      <a16:creationId xmlns:a16="http://schemas.microsoft.com/office/drawing/2014/main" id="{87622E95-FCEC-93C7-DBE9-AFC862F81344}"/>
                    </a:ext>
                  </a:extLst>
                </p:cNvPr>
                <p:cNvPicPr/>
                <p:nvPr/>
              </p:nvPicPr>
              <p:blipFill>
                <a:blip r:embed="rId6"/>
                <a:stretch>
                  <a:fillRect/>
                </a:stretch>
              </p:blipFill>
              <p:spPr>
                <a:xfrm>
                  <a:off x="7131260" y="7562820"/>
                  <a:ext cx="520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A94E2919-C07D-59C4-AF67-4B8EECC737D2}"/>
                    </a:ext>
                  </a:extLst>
                </p14:cNvPr>
                <p14:cNvContentPartPr/>
                <p14:nvPr/>
              </p14:nvContentPartPr>
              <p14:xfrm>
                <a:off x="8054100" y="7185540"/>
                <a:ext cx="14040" cy="338400"/>
              </p14:xfrm>
            </p:contentPart>
          </mc:Choice>
          <mc:Fallback xmlns="">
            <p:pic>
              <p:nvPicPr>
                <p:cNvPr id="9" name="Ink 8">
                  <a:extLst>
                    <a:ext uri="{FF2B5EF4-FFF2-40B4-BE49-F238E27FC236}">
                      <a16:creationId xmlns:a16="http://schemas.microsoft.com/office/drawing/2014/main" id="{A94E2919-C07D-59C4-AF67-4B8EECC737D2}"/>
                    </a:ext>
                  </a:extLst>
                </p:cNvPr>
                <p:cNvPicPr/>
                <p:nvPr/>
              </p:nvPicPr>
              <p:blipFill>
                <a:blip r:embed="rId8"/>
                <a:stretch>
                  <a:fillRect/>
                </a:stretch>
              </p:blipFill>
              <p:spPr>
                <a:xfrm>
                  <a:off x="8047980" y="7179420"/>
                  <a:ext cx="2628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9FD0F4F9-9021-9383-81A3-8D23D7BA737C}"/>
                    </a:ext>
                  </a:extLst>
                </p14:cNvPr>
                <p14:cNvContentPartPr/>
                <p14:nvPr/>
              </p14:nvContentPartPr>
              <p14:xfrm>
                <a:off x="8176140" y="7373820"/>
                <a:ext cx="228240" cy="184320"/>
              </p14:xfrm>
            </p:contentPart>
          </mc:Choice>
          <mc:Fallback xmlns="">
            <p:pic>
              <p:nvPicPr>
                <p:cNvPr id="10" name="Ink 9">
                  <a:extLst>
                    <a:ext uri="{FF2B5EF4-FFF2-40B4-BE49-F238E27FC236}">
                      <a16:creationId xmlns:a16="http://schemas.microsoft.com/office/drawing/2014/main" id="{9FD0F4F9-9021-9383-81A3-8D23D7BA737C}"/>
                    </a:ext>
                  </a:extLst>
                </p:cNvPr>
                <p:cNvPicPr/>
                <p:nvPr/>
              </p:nvPicPr>
              <p:blipFill>
                <a:blip r:embed="rId10"/>
                <a:stretch>
                  <a:fillRect/>
                </a:stretch>
              </p:blipFill>
              <p:spPr>
                <a:xfrm>
                  <a:off x="8170020" y="7367700"/>
                  <a:ext cx="2404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67B277E6-A7D4-AD49-1FEB-78126BD36116}"/>
                    </a:ext>
                  </a:extLst>
                </p14:cNvPr>
                <p14:cNvContentPartPr/>
                <p14:nvPr/>
              </p14:nvContentPartPr>
              <p14:xfrm>
                <a:off x="8443980" y="7436820"/>
                <a:ext cx="141120" cy="94680"/>
              </p14:xfrm>
            </p:contentPart>
          </mc:Choice>
          <mc:Fallback xmlns="">
            <p:pic>
              <p:nvPicPr>
                <p:cNvPr id="11" name="Ink 10">
                  <a:extLst>
                    <a:ext uri="{FF2B5EF4-FFF2-40B4-BE49-F238E27FC236}">
                      <a16:creationId xmlns:a16="http://schemas.microsoft.com/office/drawing/2014/main" id="{67B277E6-A7D4-AD49-1FEB-78126BD36116}"/>
                    </a:ext>
                  </a:extLst>
                </p:cNvPr>
                <p:cNvPicPr/>
                <p:nvPr/>
              </p:nvPicPr>
              <p:blipFill>
                <a:blip r:embed="rId12"/>
                <a:stretch>
                  <a:fillRect/>
                </a:stretch>
              </p:blipFill>
              <p:spPr>
                <a:xfrm>
                  <a:off x="8437860" y="7430700"/>
                  <a:ext cx="1533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79C5E34F-9F26-11E5-D222-7C93CABF898A}"/>
                    </a:ext>
                  </a:extLst>
                </p14:cNvPr>
                <p14:cNvContentPartPr/>
                <p14:nvPr/>
              </p14:nvContentPartPr>
              <p14:xfrm>
                <a:off x="8711100" y="7341780"/>
                <a:ext cx="105840" cy="194760"/>
              </p14:xfrm>
            </p:contentPart>
          </mc:Choice>
          <mc:Fallback xmlns="">
            <p:pic>
              <p:nvPicPr>
                <p:cNvPr id="12" name="Ink 11">
                  <a:extLst>
                    <a:ext uri="{FF2B5EF4-FFF2-40B4-BE49-F238E27FC236}">
                      <a16:creationId xmlns:a16="http://schemas.microsoft.com/office/drawing/2014/main" id="{79C5E34F-9F26-11E5-D222-7C93CABF898A}"/>
                    </a:ext>
                  </a:extLst>
                </p:cNvPr>
                <p:cNvPicPr/>
                <p:nvPr/>
              </p:nvPicPr>
              <p:blipFill>
                <a:blip r:embed="rId14"/>
                <a:stretch>
                  <a:fillRect/>
                </a:stretch>
              </p:blipFill>
              <p:spPr>
                <a:xfrm>
                  <a:off x="8704980" y="7335660"/>
                  <a:ext cx="1180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087CFE48-CFAA-A47D-CCFB-D6F1C81C3369}"/>
                    </a:ext>
                  </a:extLst>
                </p14:cNvPr>
                <p14:cNvContentPartPr/>
                <p14:nvPr/>
              </p14:nvContentPartPr>
              <p14:xfrm>
                <a:off x="8896500" y="7330980"/>
                <a:ext cx="176760" cy="237240"/>
              </p14:xfrm>
            </p:contentPart>
          </mc:Choice>
          <mc:Fallback xmlns="">
            <p:pic>
              <p:nvPicPr>
                <p:cNvPr id="13" name="Ink 12">
                  <a:extLst>
                    <a:ext uri="{FF2B5EF4-FFF2-40B4-BE49-F238E27FC236}">
                      <a16:creationId xmlns:a16="http://schemas.microsoft.com/office/drawing/2014/main" id="{087CFE48-CFAA-A47D-CCFB-D6F1C81C3369}"/>
                    </a:ext>
                  </a:extLst>
                </p:cNvPr>
                <p:cNvPicPr/>
                <p:nvPr/>
              </p:nvPicPr>
              <p:blipFill>
                <a:blip r:embed="rId16"/>
                <a:stretch>
                  <a:fillRect/>
                </a:stretch>
              </p:blipFill>
              <p:spPr>
                <a:xfrm>
                  <a:off x="8890380" y="7324860"/>
                  <a:ext cx="18900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DFB39482-8D5A-A2C9-D845-95406F730725}"/>
                    </a:ext>
                  </a:extLst>
                </p14:cNvPr>
                <p14:cNvContentPartPr/>
                <p14:nvPr/>
              </p14:nvContentPartPr>
              <p14:xfrm>
                <a:off x="9265860" y="7261860"/>
                <a:ext cx="360" cy="24840"/>
              </p14:xfrm>
            </p:contentPart>
          </mc:Choice>
          <mc:Fallback xmlns="">
            <p:pic>
              <p:nvPicPr>
                <p:cNvPr id="14" name="Ink 13">
                  <a:extLst>
                    <a:ext uri="{FF2B5EF4-FFF2-40B4-BE49-F238E27FC236}">
                      <a16:creationId xmlns:a16="http://schemas.microsoft.com/office/drawing/2014/main" id="{DFB39482-8D5A-A2C9-D845-95406F730725}"/>
                    </a:ext>
                  </a:extLst>
                </p:cNvPr>
                <p:cNvPicPr/>
                <p:nvPr/>
              </p:nvPicPr>
              <p:blipFill>
                <a:blip r:embed="rId18"/>
                <a:stretch>
                  <a:fillRect/>
                </a:stretch>
              </p:blipFill>
              <p:spPr>
                <a:xfrm>
                  <a:off x="9259740" y="7255740"/>
                  <a:ext cx="126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010D0526-0D40-830F-87E5-F0608F34AB53}"/>
                    </a:ext>
                  </a:extLst>
                </p14:cNvPr>
                <p14:cNvContentPartPr/>
                <p14:nvPr/>
              </p14:nvContentPartPr>
              <p14:xfrm>
                <a:off x="9242820" y="7399020"/>
                <a:ext cx="9360" cy="105840"/>
              </p14:xfrm>
            </p:contentPart>
          </mc:Choice>
          <mc:Fallback xmlns="">
            <p:pic>
              <p:nvPicPr>
                <p:cNvPr id="15" name="Ink 14">
                  <a:extLst>
                    <a:ext uri="{FF2B5EF4-FFF2-40B4-BE49-F238E27FC236}">
                      <a16:creationId xmlns:a16="http://schemas.microsoft.com/office/drawing/2014/main" id="{010D0526-0D40-830F-87E5-F0608F34AB53}"/>
                    </a:ext>
                  </a:extLst>
                </p:cNvPr>
                <p:cNvPicPr/>
                <p:nvPr/>
              </p:nvPicPr>
              <p:blipFill>
                <a:blip r:embed="rId20"/>
                <a:stretch>
                  <a:fillRect/>
                </a:stretch>
              </p:blipFill>
              <p:spPr>
                <a:xfrm>
                  <a:off x="9236700" y="7392900"/>
                  <a:ext cx="21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B3FD0802-039F-CD61-E443-4A47037AF55E}"/>
                    </a:ext>
                  </a:extLst>
                </p14:cNvPr>
                <p14:cNvContentPartPr/>
                <p14:nvPr/>
              </p14:nvContentPartPr>
              <p14:xfrm>
                <a:off x="9425700" y="7368420"/>
                <a:ext cx="96480" cy="96840"/>
              </p14:xfrm>
            </p:contentPart>
          </mc:Choice>
          <mc:Fallback xmlns="">
            <p:pic>
              <p:nvPicPr>
                <p:cNvPr id="16" name="Ink 15">
                  <a:extLst>
                    <a:ext uri="{FF2B5EF4-FFF2-40B4-BE49-F238E27FC236}">
                      <a16:creationId xmlns:a16="http://schemas.microsoft.com/office/drawing/2014/main" id="{B3FD0802-039F-CD61-E443-4A47037AF55E}"/>
                    </a:ext>
                  </a:extLst>
                </p:cNvPr>
                <p:cNvPicPr/>
                <p:nvPr/>
              </p:nvPicPr>
              <p:blipFill>
                <a:blip r:embed="rId22"/>
                <a:stretch>
                  <a:fillRect/>
                </a:stretch>
              </p:blipFill>
              <p:spPr>
                <a:xfrm>
                  <a:off x="9419580" y="7362300"/>
                  <a:ext cx="1087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80352D4C-12D4-6E80-F806-2F794D2D88E7}"/>
                    </a:ext>
                  </a:extLst>
                </p14:cNvPr>
                <p14:cNvContentPartPr/>
                <p14:nvPr/>
              </p14:nvContentPartPr>
              <p14:xfrm>
                <a:off x="9672660" y="7459500"/>
                <a:ext cx="144000" cy="281160"/>
              </p14:xfrm>
            </p:contentPart>
          </mc:Choice>
          <mc:Fallback xmlns="">
            <p:pic>
              <p:nvPicPr>
                <p:cNvPr id="17" name="Ink 16">
                  <a:extLst>
                    <a:ext uri="{FF2B5EF4-FFF2-40B4-BE49-F238E27FC236}">
                      <a16:creationId xmlns:a16="http://schemas.microsoft.com/office/drawing/2014/main" id="{80352D4C-12D4-6E80-F806-2F794D2D88E7}"/>
                    </a:ext>
                  </a:extLst>
                </p:cNvPr>
                <p:cNvPicPr/>
                <p:nvPr/>
              </p:nvPicPr>
              <p:blipFill>
                <a:blip r:embed="rId24"/>
                <a:stretch>
                  <a:fillRect/>
                </a:stretch>
              </p:blipFill>
              <p:spPr>
                <a:xfrm>
                  <a:off x="9666540" y="7453380"/>
                  <a:ext cx="1562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a:extLst>
                    <a:ext uri="{FF2B5EF4-FFF2-40B4-BE49-F238E27FC236}">
                      <a16:creationId xmlns:a16="http://schemas.microsoft.com/office/drawing/2014/main" id="{85140371-5E38-C3C3-E25B-02660DCC936E}"/>
                    </a:ext>
                  </a:extLst>
                </p14:cNvPr>
                <p14:cNvContentPartPr/>
                <p14:nvPr/>
              </p14:nvContentPartPr>
              <p14:xfrm>
                <a:off x="10350540" y="7315140"/>
                <a:ext cx="199080" cy="284040"/>
              </p14:xfrm>
            </p:contentPart>
          </mc:Choice>
          <mc:Fallback xmlns="">
            <p:pic>
              <p:nvPicPr>
                <p:cNvPr id="18" name="Ink 17">
                  <a:extLst>
                    <a:ext uri="{FF2B5EF4-FFF2-40B4-BE49-F238E27FC236}">
                      <a16:creationId xmlns:a16="http://schemas.microsoft.com/office/drawing/2014/main" id="{85140371-5E38-C3C3-E25B-02660DCC936E}"/>
                    </a:ext>
                  </a:extLst>
                </p:cNvPr>
                <p:cNvPicPr/>
                <p:nvPr/>
              </p:nvPicPr>
              <p:blipFill>
                <a:blip r:embed="rId26"/>
                <a:stretch>
                  <a:fillRect/>
                </a:stretch>
              </p:blipFill>
              <p:spPr>
                <a:xfrm>
                  <a:off x="10344420" y="7309020"/>
                  <a:ext cx="21132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a:extLst>
                    <a:ext uri="{FF2B5EF4-FFF2-40B4-BE49-F238E27FC236}">
                      <a16:creationId xmlns:a16="http://schemas.microsoft.com/office/drawing/2014/main" id="{FA9A75FB-D970-4DCF-B551-20CAE059E63C}"/>
                    </a:ext>
                  </a:extLst>
                </p14:cNvPr>
                <p14:cNvContentPartPr/>
                <p14:nvPr/>
              </p14:nvContentPartPr>
              <p14:xfrm>
                <a:off x="10629900" y="7414140"/>
                <a:ext cx="164520" cy="118080"/>
              </p14:xfrm>
            </p:contentPart>
          </mc:Choice>
          <mc:Fallback xmlns="">
            <p:pic>
              <p:nvPicPr>
                <p:cNvPr id="19" name="Ink 18">
                  <a:extLst>
                    <a:ext uri="{FF2B5EF4-FFF2-40B4-BE49-F238E27FC236}">
                      <a16:creationId xmlns:a16="http://schemas.microsoft.com/office/drawing/2014/main" id="{FA9A75FB-D970-4DCF-B551-20CAE059E63C}"/>
                    </a:ext>
                  </a:extLst>
                </p:cNvPr>
                <p:cNvPicPr/>
                <p:nvPr/>
              </p:nvPicPr>
              <p:blipFill>
                <a:blip r:embed="rId28"/>
                <a:stretch>
                  <a:fillRect/>
                </a:stretch>
              </p:blipFill>
              <p:spPr>
                <a:xfrm>
                  <a:off x="10623780" y="7408020"/>
                  <a:ext cx="17676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a:extLst>
                    <a:ext uri="{FF2B5EF4-FFF2-40B4-BE49-F238E27FC236}">
                      <a16:creationId xmlns:a16="http://schemas.microsoft.com/office/drawing/2014/main" id="{D34365EF-8EBA-6C35-8530-2ADD33BFDF50}"/>
                    </a:ext>
                  </a:extLst>
                </p14:cNvPr>
                <p14:cNvContentPartPr/>
                <p14:nvPr/>
              </p14:nvContentPartPr>
              <p14:xfrm>
                <a:off x="10972620" y="7292100"/>
                <a:ext cx="38520" cy="321840"/>
              </p14:xfrm>
            </p:contentPart>
          </mc:Choice>
          <mc:Fallback xmlns="">
            <p:pic>
              <p:nvPicPr>
                <p:cNvPr id="20" name="Ink 19">
                  <a:extLst>
                    <a:ext uri="{FF2B5EF4-FFF2-40B4-BE49-F238E27FC236}">
                      <a16:creationId xmlns:a16="http://schemas.microsoft.com/office/drawing/2014/main" id="{D34365EF-8EBA-6C35-8530-2ADD33BFDF50}"/>
                    </a:ext>
                  </a:extLst>
                </p:cNvPr>
                <p:cNvPicPr/>
                <p:nvPr/>
              </p:nvPicPr>
              <p:blipFill>
                <a:blip r:embed="rId30"/>
                <a:stretch>
                  <a:fillRect/>
                </a:stretch>
              </p:blipFill>
              <p:spPr>
                <a:xfrm>
                  <a:off x="10966500" y="7285980"/>
                  <a:ext cx="5076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 20">
                  <a:extLst>
                    <a:ext uri="{FF2B5EF4-FFF2-40B4-BE49-F238E27FC236}">
                      <a16:creationId xmlns:a16="http://schemas.microsoft.com/office/drawing/2014/main" id="{BAA66113-4A41-0FE4-6A11-1CF8B15997F6}"/>
                    </a:ext>
                  </a:extLst>
                </p14:cNvPr>
                <p14:cNvContentPartPr/>
                <p14:nvPr/>
              </p14:nvContentPartPr>
              <p14:xfrm>
                <a:off x="10934460" y="7467420"/>
                <a:ext cx="99000" cy="360"/>
              </p14:xfrm>
            </p:contentPart>
          </mc:Choice>
          <mc:Fallback xmlns="">
            <p:pic>
              <p:nvPicPr>
                <p:cNvPr id="21" name="Ink 20">
                  <a:extLst>
                    <a:ext uri="{FF2B5EF4-FFF2-40B4-BE49-F238E27FC236}">
                      <a16:creationId xmlns:a16="http://schemas.microsoft.com/office/drawing/2014/main" id="{BAA66113-4A41-0FE4-6A11-1CF8B15997F6}"/>
                    </a:ext>
                  </a:extLst>
                </p:cNvPr>
                <p:cNvPicPr/>
                <p:nvPr/>
              </p:nvPicPr>
              <p:blipFill>
                <a:blip r:embed="rId32"/>
                <a:stretch>
                  <a:fillRect/>
                </a:stretch>
              </p:blipFill>
              <p:spPr>
                <a:xfrm>
                  <a:off x="10928340" y="7461300"/>
                  <a:ext cx="1112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235FDC4C-A3B0-3CF3-FE74-4677BCD9D5D1}"/>
                    </a:ext>
                  </a:extLst>
                </p14:cNvPr>
                <p14:cNvContentPartPr/>
                <p14:nvPr/>
              </p14:nvContentPartPr>
              <p14:xfrm>
                <a:off x="11084220" y="7384980"/>
                <a:ext cx="167040" cy="273600"/>
              </p14:xfrm>
            </p:contentPart>
          </mc:Choice>
          <mc:Fallback xmlns="">
            <p:pic>
              <p:nvPicPr>
                <p:cNvPr id="22" name="Ink 21">
                  <a:extLst>
                    <a:ext uri="{FF2B5EF4-FFF2-40B4-BE49-F238E27FC236}">
                      <a16:creationId xmlns:a16="http://schemas.microsoft.com/office/drawing/2014/main" id="{235FDC4C-A3B0-3CF3-FE74-4677BCD9D5D1}"/>
                    </a:ext>
                  </a:extLst>
                </p:cNvPr>
                <p:cNvPicPr/>
                <p:nvPr/>
              </p:nvPicPr>
              <p:blipFill>
                <a:blip r:embed="rId34"/>
                <a:stretch>
                  <a:fillRect/>
                </a:stretch>
              </p:blipFill>
              <p:spPr>
                <a:xfrm>
                  <a:off x="11078100" y="7378860"/>
                  <a:ext cx="17928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BBD52E38-89AF-6520-C2FB-A1CE38F394FF}"/>
                    </a:ext>
                  </a:extLst>
                </p14:cNvPr>
                <p14:cNvContentPartPr/>
                <p14:nvPr/>
              </p14:nvContentPartPr>
              <p14:xfrm>
                <a:off x="1724580" y="7763340"/>
                <a:ext cx="3213360" cy="496800"/>
              </p14:xfrm>
            </p:contentPart>
          </mc:Choice>
          <mc:Fallback xmlns="">
            <p:pic>
              <p:nvPicPr>
                <p:cNvPr id="25" name="Ink 24">
                  <a:extLst>
                    <a:ext uri="{FF2B5EF4-FFF2-40B4-BE49-F238E27FC236}">
                      <a16:creationId xmlns:a16="http://schemas.microsoft.com/office/drawing/2014/main" id="{BBD52E38-89AF-6520-C2FB-A1CE38F394FF}"/>
                    </a:ext>
                  </a:extLst>
                </p:cNvPr>
                <p:cNvPicPr/>
                <p:nvPr/>
              </p:nvPicPr>
              <p:blipFill>
                <a:blip r:embed="rId36"/>
                <a:stretch>
                  <a:fillRect/>
                </a:stretch>
              </p:blipFill>
              <p:spPr>
                <a:xfrm>
                  <a:off x="1718460" y="7757220"/>
                  <a:ext cx="3225600" cy="509040"/>
                </a:xfrm>
                <a:prstGeom prst="rect">
                  <a:avLst/>
                </a:prstGeom>
              </p:spPr>
            </p:pic>
          </mc:Fallback>
        </mc:AlternateContent>
      </p:grpSp>
      <p:sp>
        <p:nvSpPr>
          <p:cNvPr id="47" name="TextBox 46">
            <a:extLst>
              <a:ext uri="{FF2B5EF4-FFF2-40B4-BE49-F238E27FC236}">
                <a16:creationId xmlns:a16="http://schemas.microsoft.com/office/drawing/2014/main" id="{AEAEED6F-B3C8-1AAB-A13C-9B718A48C7F5}"/>
              </a:ext>
            </a:extLst>
          </p:cNvPr>
          <p:cNvSpPr txBox="1"/>
          <p:nvPr/>
        </p:nvSpPr>
        <p:spPr>
          <a:xfrm>
            <a:off x="302017" y="7740660"/>
            <a:ext cx="269464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000000"/>
                </a:solidFill>
                <a:effectLst/>
                <a:uFillTx/>
                <a:latin typeface="Helvetica Neue"/>
                <a:ea typeface="Helvetica Neue"/>
                <a:cs typeface="Helvetica Neue"/>
                <a:sym typeface="Helvetica Neue"/>
              </a:rPr>
              <a:t>Damping rate</a:t>
            </a:r>
          </a:p>
        </p:txBody>
      </p:sp>
      <p:sp>
        <p:nvSpPr>
          <p:cNvPr id="48" name="TextBox 47">
            <a:extLst>
              <a:ext uri="{FF2B5EF4-FFF2-40B4-BE49-F238E27FC236}">
                <a16:creationId xmlns:a16="http://schemas.microsoft.com/office/drawing/2014/main" id="{34CF1B5B-A0DA-732A-23F8-B4C0FD59364B}"/>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3" name="TextBox 2">
            <a:extLst>
              <a:ext uri="{FF2B5EF4-FFF2-40B4-BE49-F238E27FC236}">
                <a16:creationId xmlns:a16="http://schemas.microsoft.com/office/drawing/2014/main" id="{9BF3F65F-C44D-0DEE-B66D-C57E31C3D487}"/>
              </a:ext>
            </a:extLst>
          </p:cNvPr>
          <p:cNvSpPr txBox="1"/>
          <p:nvPr/>
        </p:nvSpPr>
        <p:spPr>
          <a:xfrm>
            <a:off x="15646400" y="10159305"/>
            <a:ext cx="5423623" cy="1384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3600" dirty="0">
                <a:solidFill>
                  <a:srgbClr val="00A2FF"/>
                </a:solidFill>
                <a:effectLst/>
                <a:latin typeface="Cambria Math" panose="02040503050406030204" pitchFamily="18" charset="0"/>
              </a:rPr>
              <a:t>𝛼 ∈ [0,1) </a:t>
            </a:r>
            <a:r>
              <a:rPr lang="en-US" sz="2400" dirty="0">
                <a:solidFill>
                  <a:srgbClr val="00A2FF"/>
                </a:solidFill>
                <a:effectLst/>
                <a:latin typeface="Arial" panose="020B0604020202020204" pitchFamily="34" charset="0"/>
              </a:rPr>
              <a:t>is a hyperparameter </a:t>
            </a:r>
            <a:endParaRPr lang="en-US" sz="2400" dirty="0"/>
          </a:p>
          <a:p>
            <a:pPr algn="l"/>
            <a:r>
              <a:rPr lang="en-US" sz="2400" dirty="0">
                <a:solidFill>
                  <a:srgbClr val="00A2FF"/>
                </a:solidFill>
                <a:effectLst/>
                <a:latin typeface="Arial" panose="020B0604020202020204" pitchFamily="34" charset="0"/>
              </a:rPr>
              <a:t>and is known as the </a:t>
            </a:r>
            <a:endParaRPr lang="en-US" sz="2400" dirty="0"/>
          </a:p>
          <a:p>
            <a:pPr algn="l"/>
            <a:r>
              <a:rPr lang="en-US" sz="2400" dirty="0">
                <a:solidFill>
                  <a:srgbClr val="00A2FF"/>
                </a:solidFill>
                <a:effectLst/>
                <a:latin typeface="Arial" panose="020B0604020202020204" pitchFamily="34" charset="0"/>
              </a:rPr>
              <a:t>“momentum parameter”</a:t>
            </a:r>
            <a:endParaRPr lang="en-US" sz="2400" dirty="0"/>
          </a:p>
        </p:txBody>
      </p:sp>
    </p:spTree>
    <p:extLst>
      <p:ext uri="{BB962C8B-B14F-4D97-AF65-F5344CB8AC3E}">
        <p14:creationId xmlns:p14="http://schemas.microsoft.com/office/powerpoint/2010/main" val="277418345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1218F6-0C5E-3D35-7CA1-19A85C6C25D6}"/>
              </a:ext>
            </a:extLst>
          </p:cNvPr>
          <p:cNvPicPr>
            <a:picLocks noChangeAspect="1"/>
          </p:cNvPicPr>
          <p:nvPr/>
        </p:nvPicPr>
        <p:blipFill>
          <a:blip r:embed="rId3"/>
          <a:stretch>
            <a:fillRect/>
          </a:stretch>
        </p:blipFill>
        <p:spPr>
          <a:xfrm>
            <a:off x="2260743" y="456824"/>
            <a:ext cx="19862513" cy="10249275"/>
          </a:xfrm>
          <a:prstGeom prst="rect">
            <a:avLst/>
          </a:prstGeom>
        </p:spPr>
      </p:pic>
      <p:sp>
        <p:nvSpPr>
          <p:cNvPr id="6" name="TextBox 5">
            <a:extLst>
              <a:ext uri="{FF2B5EF4-FFF2-40B4-BE49-F238E27FC236}">
                <a16:creationId xmlns:a16="http://schemas.microsoft.com/office/drawing/2014/main" id="{0C4D66A4-A811-1B1D-E77C-FF7597BF7AB5}"/>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0" name="TextBox 9">
            <a:extLst>
              <a:ext uri="{FF2B5EF4-FFF2-40B4-BE49-F238E27FC236}">
                <a16:creationId xmlns:a16="http://schemas.microsoft.com/office/drawing/2014/main" id="{EAD6BDF1-931D-BA4D-FDCC-CD8985FB8A67}"/>
              </a:ext>
            </a:extLst>
          </p:cNvPr>
          <p:cNvSpPr txBox="1"/>
          <p:nvPr/>
        </p:nvSpPr>
        <p:spPr>
          <a:xfrm>
            <a:off x="18483045" y="4203805"/>
            <a:ext cx="5134417" cy="14984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Too fast: slow down</a:t>
            </a:r>
          </a:p>
          <a:p>
            <a:pPr marL="0" marR="0" indent="0" algn="ctr" defTabSz="821531" rtl="0" fontAlgn="auto" latinLnBrk="0" hangingPunct="0">
              <a:lnSpc>
                <a:spcPct val="100000"/>
              </a:lnSpc>
              <a:spcBef>
                <a:spcPts val="0"/>
              </a:spcBef>
              <a:spcAft>
                <a:spcPts val="0"/>
              </a:spcAft>
              <a:buClrTx/>
              <a:buSzTx/>
              <a:buFontTx/>
              <a:buNone/>
              <a:tabLst/>
            </a:pPr>
            <a:r>
              <a:rPr lang="en-US" dirty="0"/>
              <a:t>Too slow: speed up</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nvGrpSpPr>
          <p:cNvPr id="16" name="Group 15">
            <a:extLst>
              <a:ext uri="{FF2B5EF4-FFF2-40B4-BE49-F238E27FC236}">
                <a16:creationId xmlns:a16="http://schemas.microsoft.com/office/drawing/2014/main" id="{CB416F91-82B7-4DFB-E985-1AB40511A39A}"/>
              </a:ext>
            </a:extLst>
          </p:cNvPr>
          <p:cNvGrpSpPr/>
          <p:nvPr/>
        </p:nvGrpSpPr>
        <p:grpSpPr>
          <a:xfrm>
            <a:off x="17690880" y="3695620"/>
            <a:ext cx="512640" cy="2126160"/>
            <a:chOff x="17690880" y="3695620"/>
            <a:chExt cx="512640" cy="2126160"/>
          </a:xfrm>
        </p:grpSpPr>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7F2093B1-3C5A-5429-7AF5-A80CDD33DDE4}"/>
                    </a:ext>
                  </a:extLst>
                </p14:cNvPr>
                <p14:cNvContentPartPr/>
                <p14:nvPr/>
              </p14:nvContentPartPr>
              <p14:xfrm>
                <a:off x="17767200" y="3695620"/>
                <a:ext cx="371160" cy="2062800"/>
              </p14:xfrm>
            </p:contentPart>
          </mc:Choice>
          <mc:Fallback xmlns="">
            <p:pic>
              <p:nvPicPr>
                <p:cNvPr id="14" name="Ink 13">
                  <a:extLst>
                    <a:ext uri="{FF2B5EF4-FFF2-40B4-BE49-F238E27FC236}">
                      <a16:creationId xmlns:a16="http://schemas.microsoft.com/office/drawing/2014/main" id="{7F2093B1-3C5A-5429-7AF5-A80CDD33DDE4}"/>
                    </a:ext>
                  </a:extLst>
                </p:cNvPr>
                <p:cNvPicPr/>
                <p:nvPr/>
              </p:nvPicPr>
              <p:blipFill>
                <a:blip r:embed="rId5"/>
                <a:stretch>
                  <a:fillRect/>
                </a:stretch>
              </p:blipFill>
              <p:spPr>
                <a:xfrm>
                  <a:off x="17761080" y="3689500"/>
                  <a:ext cx="383400" cy="2075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71CCC107-ADCD-74BB-14FB-38927C09F034}"/>
                    </a:ext>
                  </a:extLst>
                </p14:cNvPr>
                <p14:cNvContentPartPr/>
                <p14:nvPr/>
              </p14:nvContentPartPr>
              <p14:xfrm>
                <a:off x="17690880" y="5409940"/>
                <a:ext cx="512640" cy="411840"/>
              </p14:xfrm>
            </p:contentPart>
          </mc:Choice>
          <mc:Fallback xmlns="">
            <p:pic>
              <p:nvPicPr>
                <p:cNvPr id="15" name="Ink 14">
                  <a:extLst>
                    <a:ext uri="{FF2B5EF4-FFF2-40B4-BE49-F238E27FC236}">
                      <a16:creationId xmlns:a16="http://schemas.microsoft.com/office/drawing/2014/main" id="{71CCC107-ADCD-74BB-14FB-38927C09F034}"/>
                    </a:ext>
                  </a:extLst>
                </p:cNvPr>
                <p:cNvPicPr/>
                <p:nvPr/>
              </p:nvPicPr>
              <p:blipFill>
                <a:blip r:embed="rId7"/>
                <a:stretch>
                  <a:fillRect/>
                </a:stretch>
              </p:blipFill>
              <p:spPr>
                <a:xfrm>
                  <a:off x="17684760" y="5403820"/>
                  <a:ext cx="524880" cy="424080"/>
                </a:xfrm>
                <a:prstGeom prst="rect">
                  <a:avLst/>
                </a:prstGeom>
              </p:spPr>
            </p:pic>
          </mc:Fallback>
        </mc:AlternateContent>
      </p:grpSp>
      <p:sp>
        <p:nvSpPr>
          <p:cNvPr id="17" name="TextBox 16">
            <a:extLst>
              <a:ext uri="{FF2B5EF4-FFF2-40B4-BE49-F238E27FC236}">
                <a16:creationId xmlns:a16="http://schemas.microsoft.com/office/drawing/2014/main" id="{AC76ED0E-7B1C-7EB7-098E-A767FFB9D2C3}"/>
              </a:ext>
            </a:extLst>
          </p:cNvPr>
          <p:cNvSpPr txBox="1"/>
          <p:nvPr/>
        </p:nvSpPr>
        <p:spPr>
          <a:xfrm>
            <a:off x="14901252" y="1599891"/>
            <a:ext cx="8335614"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Detail: refer to Machine Learning</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41446896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F9F945-88FA-8505-BD6B-7030970A5C6B}"/>
              </a:ext>
            </a:extLst>
          </p:cNvPr>
          <p:cNvPicPr>
            <a:picLocks noChangeAspect="1"/>
          </p:cNvPicPr>
          <p:nvPr/>
        </p:nvPicPr>
        <p:blipFill>
          <a:blip r:embed="rId2"/>
          <a:stretch>
            <a:fillRect/>
          </a:stretch>
        </p:blipFill>
        <p:spPr>
          <a:xfrm>
            <a:off x="2213866" y="969136"/>
            <a:ext cx="19541234" cy="10899790"/>
          </a:xfrm>
          <a:prstGeom prst="rect">
            <a:avLst/>
          </a:prstGeom>
        </p:spPr>
      </p:pic>
      <p:sp>
        <p:nvSpPr>
          <p:cNvPr id="6" name="TextBox 5">
            <a:extLst>
              <a:ext uri="{FF2B5EF4-FFF2-40B4-BE49-F238E27FC236}">
                <a16:creationId xmlns:a16="http://schemas.microsoft.com/office/drawing/2014/main" id="{CB9D4E71-3338-DE3A-ABA4-D8D93552EA4C}"/>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8" name="TextBox 7">
            <a:extLst>
              <a:ext uri="{FF2B5EF4-FFF2-40B4-BE49-F238E27FC236}">
                <a16:creationId xmlns:a16="http://schemas.microsoft.com/office/drawing/2014/main" id="{BE546F2B-96BC-F378-2C0F-80DEB22B8815}"/>
              </a:ext>
            </a:extLst>
          </p:cNvPr>
          <p:cNvSpPr txBox="1"/>
          <p:nvPr/>
        </p:nvSpPr>
        <p:spPr>
          <a:xfrm>
            <a:off x="5689600" y="7046685"/>
            <a:ext cx="1219200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600" dirty="0">
                <a:solidFill>
                  <a:srgbClr val="00A2FF"/>
                </a:solidFill>
                <a:effectLst/>
                <a:latin typeface="Arial" panose="020B0604020202020204" pitchFamily="34" charset="0"/>
              </a:rPr>
              <a:t>Preconditioner</a:t>
            </a:r>
            <a:endParaRPr lang="en-US" sz="3600" dirty="0"/>
          </a:p>
        </p:txBody>
      </p:sp>
      <p:grpSp>
        <p:nvGrpSpPr>
          <p:cNvPr id="11" name="Group 10">
            <a:extLst>
              <a:ext uri="{FF2B5EF4-FFF2-40B4-BE49-F238E27FC236}">
                <a16:creationId xmlns:a16="http://schemas.microsoft.com/office/drawing/2014/main" id="{9C59D755-66F4-AC19-95AC-8519205ADB3A}"/>
              </a:ext>
            </a:extLst>
          </p:cNvPr>
          <p:cNvGrpSpPr/>
          <p:nvPr/>
        </p:nvGrpSpPr>
        <p:grpSpPr>
          <a:xfrm>
            <a:off x="16516920" y="3613766"/>
            <a:ext cx="3047400" cy="3584520"/>
            <a:chOff x="16516920" y="3613766"/>
            <a:chExt cx="3047400" cy="3584520"/>
          </a:xfrm>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A8F8C33A-2E67-71AE-7C0D-7675C8FE7400}"/>
                    </a:ext>
                  </a:extLst>
                </p14:cNvPr>
                <p14:cNvContentPartPr/>
                <p14:nvPr/>
              </p14:nvContentPartPr>
              <p14:xfrm>
                <a:off x="16516920" y="3613766"/>
                <a:ext cx="2936520" cy="3584520"/>
              </p14:xfrm>
            </p:contentPart>
          </mc:Choice>
          <mc:Fallback xmlns="">
            <p:pic>
              <p:nvPicPr>
                <p:cNvPr id="9" name="Ink 8">
                  <a:extLst>
                    <a:ext uri="{FF2B5EF4-FFF2-40B4-BE49-F238E27FC236}">
                      <a16:creationId xmlns:a16="http://schemas.microsoft.com/office/drawing/2014/main" id="{A8F8C33A-2E67-71AE-7C0D-7675C8FE7400}"/>
                    </a:ext>
                  </a:extLst>
                </p:cNvPr>
                <p:cNvPicPr/>
                <p:nvPr/>
              </p:nvPicPr>
              <p:blipFill>
                <a:blip r:embed="rId4"/>
                <a:stretch>
                  <a:fillRect/>
                </a:stretch>
              </p:blipFill>
              <p:spPr>
                <a:xfrm>
                  <a:off x="16510800" y="3607646"/>
                  <a:ext cx="2948760" cy="3596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33AAF011-06C4-1B68-18D0-0CF9AE85ABE7}"/>
                    </a:ext>
                  </a:extLst>
                </p14:cNvPr>
                <p14:cNvContentPartPr/>
                <p14:nvPr/>
              </p14:nvContentPartPr>
              <p14:xfrm>
                <a:off x="19289280" y="6864926"/>
                <a:ext cx="275040" cy="247320"/>
              </p14:xfrm>
            </p:contentPart>
          </mc:Choice>
          <mc:Fallback xmlns="">
            <p:pic>
              <p:nvPicPr>
                <p:cNvPr id="10" name="Ink 9">
                  <a:extLst>
                    <a:ext uri="{FF2B5EF4-FFF2-40B4-BE49-F238E27FC236}">
                      <a16:creationId xmlns:a16="http://schemas.microsoft.com/office/drawing/2014/main" id="{33AAF011-06C4-1B68-18D0-0CF9AE85ABE7}"/>
                    </a:ext>
                  </a:extLst>
                </p:cNvPr>
                <p:cNvPicPr/>
                <p:nvPr/>
              </p:nvPicPr>
              <p:blipFill>
                <a:blip r:embed="rId6"/>
                <a:stretch>
                  <a:fillRect/>
                </a:stretch>
              </p:blipFill>
              <p:spPr>
                <a:xfrm>
                  <a:off x="19283160" y="6858806"/>
                  <a:ext cx="287280" cy="259560"/>
                </a:xfrm>
                <a:prstGeom prst="rect">
                  <a:avLst/>
                </a:prstGeom>
              </p:spPr>
            </p:pic>
          </mc:Fallback>
        </mc:AlternateContent>
      </p:grpSp>
      <p:sp>
        <p:nvSpPr>
          <p:cNvPr id="12" name="TextBox 11">
            <a:extLst>
              <a:ext uri="{FF2B5EF4-FFF2-40B4-BE49-F238E27FC236}">
                <a16:creationId xmlns:a16="http://schemas.microsoft.com/office/drawing/2014/main" id="{BB1FE1F7-2829-39DD-F5E1-E7D7ED71857E}"/>
              </a:ext>
            </a:extLst>
          </p:cNvPr>
          <p:cNvSpPr txBox="1"/>
          <p:nvPr/>
        </p:nvSpPr>
        <p:spPr>
          <a:xfrm>
            <a:off x="18483045" y="4203805"/>
            <a:ext cx="5134417" cy="14984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rPr>
              <a:t>Too fast: slow down</a:t>
            </a:r>
          </a:p>
          <a:p>
            <a:pPr marL="0" marR="0" indent="0" algn="ctr" defTabSz="821531" rtl="0" fontAlgn="auto" latinLnBrk="0" hangingPunct="0">
              <a:lnSpc>
                <a:spcPct val="100000"/>
              </a:lnSpc>
              <a:spcBef>
                <a:spcPts val="0"/>
              </a:spcBef>
              <a:spcAft>
                <a:spcPts val="0"/>
              </a:spcAft>
              <a:buClrTx/>
              <a:buSzTx/>
              <a:buFontTx/>
              <a:buNone/>
              <a:tabLst/>
            </a:pPr>
            <a:r>
              <a:rPr lang="en-US" dirty="0"/>
              <a:t>Too slow: speed up</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3" name="TextBox 12">
            <a:extLst>
              <a:ext uri="{FF2B5EF4-FFF2-40B4-BE49-F238E27FC236}">
                <a16:creationId xmlns:a16="http://schemas.microsoft.com/office/drawing/2014/main" id="{69027076-3E9D-CCAE-C5BA-E472B35F826E}"/>
              </a:ext>
            </a:extLst>
          </p:cNvPr>
          <p:cNvSpPr txBox="1"/>
          <p:nvPr/>
        </p:nvSpPr>
        <p:spPr>
          <a:xfrm>
            <a:off x="14158302" y="1847074"/>
            <a:ext cx="8335614"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Detail: refer to Machine Learning</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76443303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CC06E9-0A66-334D-BB82-BE2456F81AAB}"/>
              </a:ext>
            </a:extLst>
          </p:cNvPr>
          <p:cNvPicPr>
            <a:picLocks noChangeAspect="1"/>
          </p:cNvPicPr>
          <p:nvPr/>
        </p:nvPicPr>
        <p:blipFill>
          <a:blip r:embed="rId2"/>
          <a:stretch>
            <a:fillRect/>
          </a:stretch>
        </p:blipFill>
        <p:spPr>
          <a:xfrm>
            <a:off x="2326008" y="678426"/>
            <a:ext cx="18552253" cy="10618839"/>
          </a:xfrm>
          <a:prstGeom prst="rect">
            <a:avLst/>
          </a:prstGeom>
        </p:spPr>
      </p:pic>
      <p:sp>
        <p:nvSpPr>
          <p:cNvPr id="6" name="TextBox 5">
            <a:extLst>
              <a:ext uri="{FF2B5EF4-FFF2-40B4-BE49-F238E27FC236}">
                <a16:creationId xmlns:a16="http://schemas.microsoft.com/office/drawing/2014/main" id="{0931470B-E2BD-447E-C5EC-921E76E96DD7}"/>
              </a:ext>
            </a:extLst>
          </p:cNvPr>
          <p:cNvSpPr txBox="1"/>
          <p:nvPr/>
        </p:nvSpPr>
        <p:spPr>
          <a:xfrm>
            <a:off x="16203814" y="12695711"/>
            <a:ext cx="7673575" cy="8213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US" dirty="0"/>
              <a:t>Credit: Mo Chen, Pierre </a:t>
            </a:r>
            <a:r>
              <a:rPr lang="en-US" dirty="0" err="1"/>
              <a:t>Vigier</a:t>
            </a:r>
            <a:endParaRPr kumimoji="0" lang="en-US" sz="4400" b="0"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28643599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Using SGD"/>
          <p:cNvSpPr txBox="1">
            <a:spLocks noGrp="1"/>
          </p:cNvSpPr>
          <p:nvPr>
            <p:ph type="title"/>
          </p:nvPr>
        </p:nvSpPr>
        <p:spPr>
          <a:xfrm>
            <a:off x="4387453" y="357187"/>
            <a:ext cx="15609094" cy="1732394"/>
          </a:xfrm>
          <a:prstGeom prst="rect">
            <a:avLst/>
          </a:prstGeom>
        </p:spPr>
        <p:txBody>
          <a:bodyPr/>
          <a:lstStyle/>
          <a:p>
            <a:r>
              <a:t>Using SGD</a:t>
            </a:r>
          </a:p>
        </p:txBody>
      </p:sp>
      <p:sp>
        <p:nvSpPr>
          <p:cNvPr id="681" name="Decay learning rate"/>
          <p:cNvSpPr txBox="1">
            <a:spLocks noGrp="1"/>
          </p:cNvSpPr>
          <p:nvPr>
            <p:ph type="body" sz="quarter" idx="1"/>
          </p:nvPr>
        </p:nvSpPr>
        <p:spPr>
          <a:xfrm>
            <a:off x="4387453" y="2578772"/>
            <a:ext cx="15609094" cy="1000201"/>
          </a:xfrm>
          <a:prstGeom prst="rect">
            <a:avLst/>
          </a:prstGeom>
        </p:spPr>
        <p:txBody>
          <a:bodyPr anchor="t"/>
          <a:lstStyle/>
          <a:p>
            <a:r>
              <a:t>Decay learning rate</a:t>
            </a:r>
          </a:p>
        </p:txBody>
      </p:sp>
      <p:pic>
        <p:nvPicPr>
          <p:cNvPr id="682" name="Image" descr="Image"/>
          <p:cNvPicPr>
            <a:picLocks noChangeAspect="1"/>
          </p:cNvPicPr>
          <p:nvPr/>
        </p:nvPicPr>
        <p:blipFill>
          <a:blip r:embed="rId3"/>
          <a:stretch>
            <a:fillRect/>
          </a:stretch>
        </p:blipFill>
        <p:spPr>
          <a:xfrm>
            <a:off x="3382928" y="3777115"/>
            <a:ext cx="7702181" cy="5134788"/>
          </a:xfrm>
          <a:prstGeom prst="rect">
            <a:avLst/>
          </a:prstGeom>
          <a:ln w="12700">
            <a:miter lim="400000"/>
          </a:ln>
        </p:spPr>
      </p:pic>
      <p:pic>
        <p:nvPicPr>
          <p:cNvPr id="683" name="Image" descr="Image"/>
          <p:cNvPicPr>
            <a:picLocks noChangeAspect="1"/>
          </p:cNvPicPr>
          <p:nvPr/>
        </p:nvPicPr>
        <p:blipFill>
          <a:blip r:embed="rId4"/>
          <a:stretch>
            <a:fillRect/>
          </a:stretch>
        </p:blipFill>
        <p:spPr>
          <a:xfrm>
            <a:off x="11748230" y="3777115"/>
            <a:ext cx="7702182" cy="5134788"/>
          </a:xfrm>
          <a:prstGeom prst="rect">
            <a:avLst/>
          </a:prstGeom>
          <a:ln w="12700">
            <a:miter lim="400000"/>
          </a:ln>
        </p:spPr>
      </p:pic>
      <p:sp>
        <p:nvSpPr>
          <p:cNvPr id="684" name="Mini-batch (update after seeing m samples)…"/>
          <p:cNvSpPr txBox="1"/>
          <p:nvPr/>
        </p:nvSpPr>
        <p:spPr>
          <a:xfrm>
            <a:off x="4072568" y="9534898"/>
            <a:ext cx="15609095" cy="33641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ormAutofit lnSpcReduction="10000"/>
          </a:bodyPr>
          <a:lstStyle/>
          <a:p>
            <a:pPr marL="513397" indent="-513397" algn="l" defTabSz="690086">
              <a:lnSpc>
                <a:spcPct val="120000"/>
              </a:lnSpc>
              <a:spcBef>
                <a:spcPts val="5900"/>
              </a:spcBef>
              <a:buSzPct val="145000"/>
              <a:buChar char="•"/>
              <a:defRPr sz="3696"/>
            </a:pPr>
            <a:r>
              <a:rPr dirty="0"/>
              <a:t>Mini-batch (update after seeing m samples)</a:t>
            </a:r>
          </a:p>
          <a:p>
            <a:pPr marL="886777" lvl="1" indent="-513397" algn="l" defTabSz="690086">
              <a:lnSpc>
                <a:spcPct val="120000"/>
              </a:lnSpc>
              <a:spcBef>
                <a:spcPts val="1700"/>
              </a:spcBef>
              <a:buSzPct val="145000"/>
              <a:buChar char="•"/>
              <a:defRPr sz="3696"/>
            </a:pPr>
            <a:r>
              <a:rPr dirty="0"/>
              <a:t>Less variance than pure SGD</a:t>
            </a:r>
          </a:p>
          <a:p>
            <a:pPr marL="886777" lvl="1" indent="-513397" algn="l" defTabSz="690086">
              <a:lnSpc>
                <a:spcPct val="120000"/>
              </a:lnSpc>
              <a:spcBef>
                <a:spcPts val="1700"/>
              </a:spcBef>
              <a:buSzPct val="145000"/>
              <a:buChar char="•"/>
              <a:defRPr sz="3696"/>
            </a:pPr>
            <a:r>
              <a:rPr dirty="0"/>
              <a:t>More efficient than updating the weights after every sample</a:t>
            </a:r>
          </a:p>
          <a:p>
            <a:pPr marL="886777" lvl="1" indent="-513397" algn="l" defTabSz="690086">
              <a:lnSpc>
                <a:spcPct val="120000"/>
              </a:lnSpc>
              <a:spcBef>
                <a:spcPts val="1700"/>
              </a:spcBef>
              <a:buSzPct val="145000"/>
              <a:buChar char="•"/>
              <a:defRPr sz="3696"/>
            </a:pPr>
            <a:r>
              <a:rPr dirty="0"/>
              <a:t>Randomize/shuffle samples in each mini-batch</a:t>
            </a:r>
          </a:p>
        </p:txBody>
      </p:sp>
      <p:grpSp>
        <p:nvGrpSpPr>
          <p:cNvPr id="687" name="Group"/>
          <p:cNvGrpSpPr/>
          <p:nvPr/>
        </p:nvGrpSpPr>
        <p:grpSpPr>
          <a:xfrm>
            <a:off x="14415963" y="10367775"/>
            <a:ext cx="8147916" cy="1094969"/>
            <a:chOff x="0" y="307047"/>
            <a:chExt cx="8147915" cy="1094967"/>
          </a:xfrm>
        </p:grpSpPr>
        <p:sp>
          <p:nvSpPr>
            <p:cNvPr id="685" name="There is a cost to updating weights"/>
            <p:cNvSpPr/>
            <p:nvPr/>
          </p:nvSpPr>
          <p:spPr>
            <a:xfrm>
              <a:off x="0" y="307047"/>
              <a:ext cx="814791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lvl1pPr>
                <a:defRPr sz="3200">
                  <a:solidFill>
                    <a:srgbClr val="5E5E5E"/>
                  </a:solidFill>
                </a:defRPr>
              </a:lvl1pPr>
            </a:lstStyle>
            <a:p>
              <a:r>
                <a:t>There is a cost to updating weights</a:t>
              </a:r>
            </a:p>
          </p:txBody>
        </p:sp>
        <p:sp>
          <p:nvSpPr>
            <p:cNvPr id="686" name="Line"/>
            <p:cNvSpPr/>
            <p:nvPr/>
          </p:nvSpPr>
          <p:spPr>
            <a:xfrm flipH="1">
              <a:off x="1285282" y="752243"/>
              <a:ext cx="649773" cy="649773"/>
            </a:xfrm>
            <a:prstGeom prst="line">
              <a:avLst/>
            </a:prstGeom>
            <a:noFill/>
            <a:ln w="76200" cap="flat">
              <a:solidFill>
                <a:srgbClr val="929292"/>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 grpId="0" animBg="1" advAuto="0"/>
      <p:bldP spid="687" grpId="0"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Optimization"/>
          <p:cNvSpPr txBox="1">
            <a:spLocks noGrp="1"/>
          </p:cNvSpPr>
          <p:nvPr>
            <p:ph type="title"/>
          </p:nvPr>
        </p:nvSpPr>
        <p:spPr>
          <a:prstGeom prst="rect">
            <a:avLst/>
          </a:prstGeom>
        </p:spPr>
        <p:txBody>
          <a:bodyPr/>
          <a:lstStyle/>
          <a:p>
            <a:r>
              <a:t>Optimization</a:t>
            </a:r>
          </a:p>
        </p:txBody>
      </p:sp>
      <p:sp>
        <p:nvSpPr>
          <p:cNvPr id="692" name="Standard/Vanilla SGD: update with only gradients…"/>
          <p:cNvSpPr txBox="1">
            <a:spLocks noGrp="1"/>
          </p:cNvSpPr>
          <p:nvPr>
            <p:ph type="body" sz="half" idx="1"/>
          </p:nvPr>
        </p:nvSpPr>
        <p:spPr>
          <a:xfrm>
            <a:off x="4387453" y="2705385"/>
            <a:ext cx="15609094" cy="8067725"/>
          </a:xfrm>
          <a:prstGeom prst="rect">
            <a:avLst/>
          </a:prstGeom>
        </p:spPr>
        <p:txBody>
          <a:bodyPr/>
          <a:lstStyle/>
          <a:p>
            <a:pPr>
              <a:spcBef>
                <a:spcPts val="4000"/>
              </a:spcBef>
            </a:pPr>
            <a:r>
              <a:rPr dirty="0"/>
              <a:t>Standard/Vanilla SGD: update with only gradients</a:t>
            </a:r>
          </a:p>
          <a:p>
            <a:pPr>
              <a:spcBef>
                <a:spcPts val="4000"/>
              </a:spcBef>
            </a:pPr>
            <a:r>
              <a:rPr dirty="0"/>
              <a:t>Momentum: update w/ running average of gradients</a:t>
            </a:r>
          </a:p>
          <a:p>
            <a:pPr lvl="1">
              <a:spcBef>
                <a:spcPts val="4000"/>
              </a:spcBef>
            </a:pPr>
            <a:r>
              <a:rPr dirty="0"/>
              <a:t>Prevent instability from sudden changes</a:t>
            </a:r>
          </a:p>
          <a:p>
            <a:pPr>
              <a:spcBef>
                <a:spcPts val="4000"/>
              </a:spcBef>
            </a:pPr>
            <a:r>
              <a:rPr dirty="0" err="1"/>
              <a:t>Adagrad</a:t>
            </a:r>
            <a:r>
              <a:rPr dirty="0"/>
              <a:t>: different learning rate for each parameter</a:t>
            </a:r>
          </a:p>
          <a:p>
            <a:pPr lvl="1">
              <a:spcBef>
                <a:spcPts val="4000"/>
              </a:spcBef>
            </a:pPr>
            <a:r>
              <a:rPr dirty="0"/>
              <a:t>update down weighs high variance values</a:t>
            </a:r>
          </a:p>
          <a:p>
            <a:pPr>
              <a:spcBef>
                <a:spcPts val="4000"/>
              </a:spcBef>
            </a:pPr>
            <a:r>
              <a:rPr dirty="0"/>
              <a:t>Adam: update w/ running average of gradient, down weights by running average of variance</a:t>
            </a:r>
          </a:p>
          <a:p>
            <a:pPr>
              <a:spcBef>
                <a:spcPts val="4000"/>
              </a:spcBef>
            </a:pPr>
            <a:r>
              <a:rPr dirty="0" err="1"/>
              <a:t>AdamW</a:t>
            </a:r>
            <a:r>
              <a:rPr dirty="0"/>
              <a:t>: improve version of Adam when using L2 regularization</a:t>
            </a:r>
          </a:p>
        </p:txBody>
      </p:sp>
      <p:sp>
        <p:nvSpPr>
          <p:cNvPr id="69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42</a:t>
            </a:fld>
            <a:endParaRPr/>
          </a:p>
        </p:txBody>
      </p:sp>
      <p:sp>
        <p:nvSpPr>
          <p:cNvPr id="694" name="Blog: https://ruder.io/optimizing-gradient-descent/"/>
          <p:cNvSpPr txBox="1"/>
          <p:nvPr/>
        </p:nvSpPr>
        <p:spPr>
          <a:xfrm>
            <a:off x="5250065" y="11944700"/>
            <a:ext cx="12498004" cy="752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spcBef>
                <a:spcPts val="500"/>
              </a:spcBef>
              <a:defRPr sz="4200">
                <a:latin typeface="Georgia"/>
                <a:ea typeface="Georgia"/>
                <a:cs typeface="Georgia"/>
                <a:sym typeface="Georgia"/>
              </a:defRPr>
            </a:pPr>
            <a:r>
              <a:t>Blog: </a:t>
            </a:r>
            <a:r>
              <a:rPr u="sng">
                <a:hlinkClick r:id="rId3"/>
              </a:rPr>
              <a:t>https://ruder.io/optimizing-gradient-descent/</a:t>
            </a:r>
          </a:p>
        </p:txBody>
      </p:sp>
      <p:sp>
        <p:nvSpPr>
          <p:cNvPr id="695" name="Adapted from slide by Graham Neubig"/>
          <p:cNvSpPr txBox="1"/>
          <p:nvPr/>
        </p:nvSpPr>
        <p:spPr>
          <a:xfrm>
            <a:off x="16358007" y="12684441"/>
            <a:ext cx="7440043" cy="1077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813315">
              <a:spcBef>
                <a:spcPts val="1300"/>
              </a:spcBef>
              <a:defRPr sz="3366">
                <a:solidFill>
                  <a:srgbClr val="929292"/>
                </a:solidFill>
                <a:latin typeface="Georgia"/>
                <a:ea typeface="Georgia"/>
                <a:cs typeface="Georgia"/>
                <a:sym typeface="Georgia"/>
              </a:defRPr>
            </a:lvl1pPr>
          </a:lstStyle>
          <a:p>
            <a:r>
              <a:t>Adapted from slide by Graham Neubig</a:t>
            </a:r>
          </a:p>
        </p:txBody>
      </p:sp>
      <p:sp>
        <p:nvSpPr>
          <p:cNvPr id="696" name="More details: TA tutorial on optimization"/>
          <p:cNvSpPr txBox="1"/>
          <p:nvPr/>
        </p:nvSpPr>
        <p:spPr>
          <a:xfrm>
            <a:off x="6564575" y="11132123"/>
            <a:ext cx="9339094" cy="821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rPr dirty="0"/>
              <a:t>More details: tutorial on optimization </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 name="Neural networks as…"/>
          <p:cNvSpPr txBox="1">
            <a:spLocks noGrp="1"/>
          </p:cNvSpPr>
          <p:nvPr>
            <p:ph type="title"/>
          </p:nvPr>
        </p:nvSpPr>
        <p:spPr>
          <a:xfrm>
            <a:off x="4271980" y="5149307"/>
            <a:ext cx="15609095" cy="3036095"/>
          </a:xfrm>
          <a:prstGeom prst="rect">
            <a:avLst/>
          </a:prstGeom>
        </p:spPr>
        <p:txBody>
          <a:bodyPr/>
          <a:lstStyle/>
          <a:p>
            <a:r>
              <a:t>Neural networks as </a:t>
            </a:r>
          </a:p>
          <a:p>
            <a:r>
              <a:t>computational graphs</a:t>
            </a:r>
          </a:p>
        </p:txBody>
      </p:sp>
      <p:sp>
        <p:nvSpPr>
          <p:cNvPr id="70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43</a:t>
            </a:fld>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1" name="Image" descr="Image"/>
          <p:cNvPicPr>
            <a:picLocks noChangeAspect="1"/>
          </p:cNvPicPr>
          <p:nvPr/>
        </p:nvPicPr>
        <p:blipFill>
          <a:blip r:embed="rId2"/>
          <a:stretch>
            <a:fillRect/>
          </a:stretch>
        </p:blipFill>
        <p:spPr>
          <a:xfrm>
            <a:off x="6876464" y="4757301"/>
            <a:ext cx="1917701" cy="3263901"/>
          </a:xfrm>
          <a:prstGeom prst="rect">
            <a:avLst/>
          </a:prstGeom>
          <a:ln w="12700">
            <a:miter lim="400000"/>
          </a:ln>
        </p:spPr>
      </p:pic>
      <p:pic>
        <p:nvPicPr>
          <p:cNvPr id="712" name="Image" descr="Image"/>
          <p:cNvPicPr>
            <a:picLocks noChangeAspect="1"/>
          </p:cNvPicPr>
          <p:nvPr/>
        </p:nvPicPr>
        <p:blipFill>
          <a:blip r:embed="rId3"/>
          <a:stretch>
            <a:fillRect/>
          </a:stretch>
        </p:blipFill>
        <p:spPr>
          <a:xfrm>
            <a:off x="14216188" y="5995787"/>
            <a:ext cx="1841501" cy="3517901"/>
          </a:xfrm>
          <a:prstGeom prst="rect">
            <a:avLst/>
          </a:prstGeom>
          <a:ln w="12700">
            <a:miter lim="400000"/>
          </a:ln>
        </p:spPr>
      </p:pic>
      <p:sp>
        <p:nvSpPr>
          <p:cNvPr id="713" name="Computational graph"/>
          <p:cNvSpPr txBox="1">
            <a:spLocks noGrp="1"/>
          </p:cNvSpPr>
          <p:nvPr>
            <p:ph type="title"/>
          </p:nvPr>
        </p:nvSpPr>
        <p:spPr>
          <a:prstGeom prst="rect">
            <a:avLst/>
          </a:prstGeom>
        </p:spPr>
        <p:txBody>
          <a:bodyPr/>
          <a:lstStyle/>
          <a:p>
            <a:r>
              <a:t>Computational graph</a:t>
            </a:r>
          </a:p>
        </p:txBody>
      </p:sp>
      <p:sp>
        <p:nvSpPr>
          <p:cNvPr id="71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44</a:t>
            </a:fld>
            <a:endParaRPr/>
          </a:p>
        </p:txBody>
      </p:sp>
      <p:grpSp>
        <p:nvGrpSpPr>
          <p:cNvPr id="733" name="Group"/>
          <p:cNvGrpSpPr/>
          <p:nvPr/>
        </p:nvGrpSpPr>
        <p:grpSpPr>
          <a:xfrm>
            <a:off x="1058828" y="3385542"/>
            <a:ext cx="8037739" cy="3056974"/>
            <a:chOff x="0" y="0"/>
            <a:chExt cx="8037737" cy="3056972"/>
          </a:xfrm>
        </p:grpSpPr>
        <p:sp>
          <p:nvSpPr>
            <p:cNvPr id="715" name="Circle"/>
            <p:cNvSpPr/>
            <p:nvPr/>
          </p:nvSpPr>
          <p:spPr>
            <a:xfrm>
              <a:off x="3507699" y="15669"/>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6" name="Circle"/>
            <p:cNvSpPr/>
            <p:nvPr/>
          </p:nvSpPr>
          <p:spPr>
            <a:xfrm>
              <a:off x="882031" y="15669"/>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7" name="Line"/>
            <p:cNvSpPr/>
            <p:nvPr/>
          </p:nvSpPr>
          <p:spPr>
            <a:xfrm flipV="1">
              <a:off x="1517031" y="1310805"/>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8" name="Line"/>
            <p:cNvSpPr/>
            <p:nvPr/>
          </p:nvSpPr>
          <p:spPr>
            <a:xfrm>
              <a:off x="185455" y="683732"/>
              <a:ext cx="704503"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9" name="Line"/>
            <p:cNvSpPr/>
            <p:nvPr/>
          </p:nvSpPr>
          <p:spPr>
            <a:xfrm>
              <a:off x="2191791" y="683732"/>
              <a:ext cx="13337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20" name="Equation"/>
                <p:cNvSpPr txBox="1"/>
                <p:nvPr/>
              </p:nvSpPr>
              <p:spPr>
                <a:xfrm>
                  <a:off x="0" y="189991"/>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720" name="Equation"/>
                <p:cNvSpPr txBox="1">
                  <a:spLocks noRot="1" noChangeAspect="1" noMove="1" noResize="1" noEditPoints="1" noAdjustHandles="1" noChangeArrowheads="1" noChangeShapeType="1" noTextEdit="1"/>
                </p:cNvSpPr>
                <p:nvPr/>
              </p:nvSpPr>
              <p:spPr>
                <a:xfrm>
                  <a:off x="0" y="189991"/>
                  <a:ext cx="263754" cy="257608"/>
                </a:xfrm>
                <a:prstGeom prst="rect">
                  <a:avLst/>
                </a:prstGeom>
                <a:blipFill>
                  <a:blip r:embed="rId4"/>
                  <a:stretch>
                    <a:fillRect r="-11628" b="-11190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1" name="Equation"/>
                <p:cNvSpPr txBox="1"/>
                <p:nvPr/>
              </p:nvSpPr>
              <p:spPr>
                <a:xfrm>
                  <a:off x="1164780" y="2539523"/>
                  <a:ext cx="704503"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21" name="Equation"/>
                <p:cNvSpPr txBox="1">
                  <a:spLocks noRot="1" noChangeAspect="1" noMove="1" noResize="1" noEditPoints="1" noAdjustHandles="1" noChangeArrowheads="1" noChangeShapeType="1" noTextEdit="1"/>
                </p:cNvSpPr>
                <p:nvPr/>
              </p:nvSpPr>
              <p:spPr>
                <a:xfrm>
                  <a:off x="1164780" y="2539523"/>
                  <a:ext cx="704503" cy="517450"/>
                </a:xfrm>
                <a:prstGeom prst="rect">
                  <a:avLst/>
                </a:prstGeom>
                <a:blipFill>
                  <a:blip r:embed="rId5"/>
                  <a:stretch>
                    <a:fillRect b="-2705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2" name="Equation"/>
                <p:cNvSpPr txBox="1"/>
                <p:nvPr/>
              </p:nvSpPr>
              <p:spPr>
                <a:xfrm>
                  <a:off x="2244158" y="0"/>
                  <a:ext cx="1017017" cy="51744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1</m:t>
                            </m:r>
                          </m:sub>
                        </m:sSub>
                        <m:r>
                          <a:rPr sz="4400" i="1">
                            <a:solidFill>
                              <a:srgbClr val="000000"/>
                            </a:solidFill>
                            <a:latin typeface="Cambria Math" panose="02040503050406030204" pitchFamily="18" charset="0"/>
                          </a:rPr>
                          <m:t>𝐱</m:t>
                        </m:r>
                      </m:oMath>
                    </m:oMathPara>
                  </a14:m>
                  <a:endParaRPr sz="4400"/>
                </a:p>
              </p:txBody>
            </p:sp>
          </mc:Choice>
          <mc:Fallback xmlns="">
            <p:sp>
              <p:nvSpPr>
                <p:cNvPr id="722" name="Equation"/>
                <p:cNvSpPr txBox="1">
                  <a:spLocks noRot="1" noChangeAspect="1" noMove="1" noResize="1" noEditPoints="1" noAdjustHandles="1" noChangeArrowheads="1" noChangeShapeType="1" noTextEdit="1"/>
                </p:cNvSpPr>
                <p:nvPr/>
              </p:nvSpPr>
              <p:spPr>
                <a:xfrm>
                  <a:off x="2244158" y="0"/>
                  <a:ext cx="1017017" cy="517449"/>
                </a:xfrm>
                <a:prstGeom prst="rect">
                  <a:avLst/>
                </a:prstGeom>
                <a:blipFill>
                  <a:blip r:embed="rId6"/>
                  <a:stretch>
                    <a:fillRect r="-2395" b="-2823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3" name="Equation"/>
                <p:cNvSpPr txBox="1"/>
                <p:nvPr/>
              </p:nvSpPr>
              <p:spPr>
                <a:xfrm>
                  <a:off x="6258594" y="391386"/>
                  <a:ext cx="374176"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23" name="Equation"/>
                <p:cNvSpPr txBox="1">
                  <a:spLocks noRot="1" noChangeAspect="1" noMove="1" noResize="1" noEditPoints="1" noAdjustHandles="1" noChangeArrowheads="1" noChangeShapeType="1" noTextEdit="1"/>
                </p:cNvSpPr>
                <p:nvPr/>
              </p:nvSpPr>
              <p:spPr>
                <a:xfrm>
                  <a:off x="6258594" y="391386"/>
                  <a:ext cx="374176" cy="518567"/>
                </a:xfrm>
                <a:prstGeom prst="rect">
                  <a:avLst/>
                </a:prstGeom>
                <a:blipFill>
                  <a:blip r:embed="rId7"/>
                  <a:stretch>
                    <a:fillRect l="-1613" r="-12903" b="-28235"/>
                  </a:stretch>
                </a:blipFill>
                <a:ln w="12700" cap="flat">
                  <a:noFill/>
                  <a:miter lim="400000"/>
                </a:ln>
                <a:effectLst/>
              </p:spPr>
              <p:txBody>
                <a:bodyPr/>
                <a:lstStyle/>
                <a:p>
                  <a:r>
                    <a:rPr lang="en-US">
                      <a:noFill/>
                    </a:rPr>
                    <a:t> </a:t>
                  </a:r>
                </a:p>
              </p:txBody>
            </p:sp>
          </mc:Fallback>
        </mc:AlternateContent>
        <p:sp>
          <p:nvSpPr>
            <p:cNvPr id="724" name="Circle"/>
            <p:cNvSpPr/>
            <p:nvPr/>
          </p:nvSpPr>
          <p:spPr>
            <a:xfrm>
              <a:off x="5810682" y="48732"/>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25" name="Equation"/>
                <p:cNvSpPr txBox="1"/>
                <p:nvPr/>
              </p:nvSpPr>
              <p:spPr>
                <a:xfrm>
                  <a:off x="3985422" y="504128"/>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725" name="Equation"/>
                <p:cNvSpPr txBox="1">
                  <a:spLocks noRot="1" noChangeAspect="1" noMove="1" noResize="1" noEditPoints="1" noAdjustHandles="1" noChangeArrowheads="1" noChangeShapeType="1" noTextEdit="1"/>
                </p:cNvSpPr>
                <p:nvPr/>
              </p:nvSpPr>
              <p:spPr>
                <a:xfrm>
                  <a:off x="3985422" y="504128"/>
                  <a:ext cx="328575" cy="328575"/>
                </a:xfrm>
                <a:prstGeom prst="rect">
                  <a:avLst/>
                </a:prstGeom>
                <a:blipFill>
                  <a:blip r:embed="rId8"/>
                  <a:stretch>
                    <a:fillRect r="-16667"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6" name="Equation"/>
                <p:cNvSpPr txBox="1"/>
                <p:nvPr/>
              </p:nvSpPr>
              <p:spPr>
                <a:xfrm>
                  <a:off x="1449213" y="582851"/>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726" name="Equation"/>
                <p:cNvSpPr txBox="1">
                  <a:spLocks noRot="1" noChangeAspect="1" noMove="1" noResize="1" noEditPoints="1" noAdjustHandles="1" noChangeArrowheads="1" noChangeShapeType="1" noTextEdit="1"/>
                </p:cNvSpPr>
                <p:nvPr/>
              </p:nvSpPr>
              <p:spPr>
                <a:xfrm>
                  <a:off x="1449213" y="582851"/>
                  <a:ext cx="135637" cy="135637"/>
                </a:xfrm>
                <a:prstGeom prst="rect">
                  <a:avLst/>
                </a:prstGeom>
                <a:blipFill>
                  <a:blip r:embed="rId9"/>
                  <a:stretch>
                    <a:fillRect r="-65217" b="-531818"/>
                  </a:stretch>
                </a:blipFill>
                <a:ln w="12700" cap="flat">
                  <a:noFill/>
                  <a:miter lim="400000"/>
                </a:ln>
                <a:effectLst/>
              </p:spPr>
              <p:txBody>
                <a:bodyPr/>
                <a:lstStyle/>
                <a:p>
                  <a:r>
                    <a:rPr lang="en-US">
                      <a:noFill/>
                    </a:rPr>
                    <a:t> </a:t>
                  </a:r>
                </a:p>
              </p:txBody>
            </p:sp>
          </mc:Fallback>
        </mc:AlternateContent>
        <p:sp>
          <p:nvSpPr>
            <p:cNvPr id="727" name="Line"/>
            <p:cNvSpPr/>
            <p:nvPr/>
          </p:nvSpPr>
          <p:spPr>
            <a:xfrm flipV="1">
              <a:off x="4142699" y="1288181"/>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28" name="Equation"/>
                <p:cNvSpPr txBox="1"/>
                <p:nvPr/>
              </p:nvSpPr>
              <p:spPr>
                <a:xfrm>
                  <a:off x="3913942" y="2539523"/>
                  <a:ext cx="457513"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𝐛</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28" name="Equation"/>
                <p:cNvSpPr txBox="1">
                  <a:spLocks noRot="1" noChangeAspect="1" noMove="1" noResize="1" noEditPoints="1" noAdjustHandles="1" noChangeArrowheads="1" noChangeShapeType="1" noTextEdit="1"/>
                </p:cNvSpPr>
                <p:nvPr/>
              </p:nvSpPr>
              <p:spPr>
                <a:xfrm>
                  <a:off x="3913942" y="2539523"/>
                  <a:ext cx="457513" cy="517450"/>
                </a:xfrm>
                <a:prstGeom prst="rect">
                  <a:avLst/>
                </a:prstGeom>
                <a:blipFill>
                  <a:blip r:embed="rId10"/>
                  <a:stretch>
                    <a:fillRect r="-17333" b="-27059"/>
                  </a:stretch>
                </a:blipFill>
                <a:ln w="12700" cap="flat">
                  <a:noFill/>
                  <a:miter lim="400000"/>
                </a:ln>
                <a:effectLst/>
              </p:spPr>
              <p:txBody>
                <a:bodyPr/>
                <a:lstStyle/>
                <a:p>
                  <a:r>
                    <a:rPr lang="en-US">
                      <a:noFill/>
                    </a:rPr>
                    <a:t> </a:t>
                  </a:r>
                </a:p>
              </p:txBody>
            </p:sp>
          </mc:Fallback>
        </mc:AlternateContent>
        <p:sp>
          <p:nvSpPr>
            <p:cNvPr id="729" name="Line"/>
            <p:cNvSpPr/>
            <p:nvPr/>
          </p:nvSpPr>
          <p:spPr>
            <a:xfrm>
              <a:off x="4820512" y="701372"/>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30" name="Line"/>
            <p:cNvSpPr/>
            <p:nvPr/>
          </p:nvSpPr>
          <p:spPr>
            <a:xfrm>
              <a:off x="7053837" y="701372"/>
              <a:ext cx="983901" cy="755635"/>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31" name="Equation"/>
                <p:cNvSpPr txBox="1"/>
                <p:nvPr/>
              </p:nvSpPr>
              <p:spPr>
                <a:xfrm>
                  <a:off x="5034568" y="60071"/>
                  <a:ext cx="392692" cy="39730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𝐳</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31" name="Equation"/>
                <p:cNvSpPr txBox="1">
                  <a:spLocks noRot="1" noChangeAspect="1" noMove="1" noResize="1" noEditPoints="1" noAdjustHandles="1" noChangeArrowheads="1" noChangeShapeType="1" noTextEdit="1"/>
                </p:cNvSpPr>
                <p:nvPr/>
              </p:nvSpPr>
              <p:spPr>
                <a:xfrm>
                  <a:off x="5034568" y="60071"/>
                  <a:ext cx="392692" cy="397307"/>
                </a:xfrm>
                <a:prstGeom prst="rect">
                  <a:avLst/>
                </a:prstGeom>
                <a:blipFill>
                  <a:blip r:embed="rId11"/>
                  <a:stretch>
                    <a:fillRect r="-20313" b="-6769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2" name="Equation"/>
                <p:cNvSpPr txBox="1"/>
                <p:nvPr/>
              </p:nvSpPr>
              <p:spPr>
                <a:xfrm>
                  <a:off x="7464106" y="391944"/>
                  <a:ext cx="458630"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𝐡</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32" name="Equation"/>
                <p:cNvSpPr txBox="1">
                  <a:spLocks noRot="1" noChangeAspect="1" noMove="1" noResize="1" noEditPoints="1" noAdjustHandles="1" noChangeArrowheads="1" noChangeShapeType="1" noTextEdit="1"/>
                </p:cNvSpPr>
                <p:nvPr/>
              </p:nvSpPr>
              <p:spPr>
                <a:xfrm>
                  <a:off x="7464106" y="391944"/>
                  <a:ext cx="458630" cy="517450"/>
                </a:xfrm>
                <a:prstGeom prst="rect">
                  <a:avLst/>
                </a:prstGeom>
                <a:blipFill>
                  <a:blip r:embed="rId12"/>
                  <a:stretch>
                    <a:fillRect r="-17333" b="-27059"/>
                  </a:stretch>
                </a:blipFill>
                <a:ln w="12700" cap="flat">
                  <a:noFill/>
                  <a:miter lim="400000"/>
                </a:ln>
                <a:effectLst/>
              </p:spPr>
              <p:txBody>
                <a:bodyPr/>
                <a:lstStyle/>
                <a:p>
                  <a:r>
                    <a:rPr lang="en-US">
                      <a:noFill/>
                    </a:rPr>
                    <a:t> </a:t>
                  </a:r>
                </a:p>
              </p:txBody>
            </p:sp>
          </mc:Fallback>
        </mc:AlternateContent>
      </p:grpSp>
      <p:grpSp>
        <p:nvGrpSpPr>
          <p:cNvPr id="750" name="Group"/>
          <p:cNvGrpSpPr/>
          <p:nvPr/>
        </p:nvGrpSpPr>
        <p:grpSpPr>
          <a:xfrm>
            <a:off x="8964134" y="4593158"/>
            <a:ext cx="7125246" cy="3041305"/>
            <a:chOff x="0" y="0"/>
            <a:chExt cx="7125244" cy="3041303"/>
          </a:xfrm>
        </p:grpSpPr>
        <p:sp>
          <p:nvSpPr>
            <p:cNvPr id="734" name="Circle"/>
            <p:cNvSpPr/>
            <p:nvPr/>
          </p:nvSpPr>
          <p:spPr>
            <a:xfrm>
              <a:off x="26510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35"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36"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37" name="Line"/>
            <p:cNvSpPr/>
            <p:nvPr/>
          </p:nvSpPr>
          <p:spPr>
            <a:xfrm>
              <a:off x="1230110" y="668063"/>
              <a:ext cx="143876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38" name="Equation"/>
                <p:cNvSpPr txBox="1"/>
                <p:nvPr/>
              </p:nvSpPr>
              <p:spPr>
                <a:xfrm>
                  <a:off x="282749" y="2523854"/>
                  <a:ext cx="736242"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38" name="Equation"/>
                <p:cNvSpPr txBox="1">
                  <a:spLocks noRot="1" noChangeAspect="1" noMove="1" noResize="1" noEditPoints="1" noAdjustHandles="1" noChangeArrowheads="1" noChangeShapeType="1" noTextEdit="1"/>
                </p:cNvSpPr>
                <p:nvPr/>
              </p:nvSpPr>
              <p:spPr>
                <a:xfrm>
                  <a:off x="282749" y="2523854"/>
                  <a:ext cx="736242" cy="517450"/>
                </a:xfrm>
                <a:prstGeom prst="rect">
                  <a:avLst/>
                </a:prstGeom>
                <a:blipFill>
                  <a:blip r:embed="rId13"/>
                  <a:stretch>
                    <a:fillRect b="-2823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9" name="Equation"/>
                <p:cNvSpPr txBox="1"/>
                <p:nvPr/>
              </p:nvSpPr>
              <p:spPr>
                <a:xfrm>
                  <a:off x="1220466" y="1313"/>
                  <a:ext cx="1213569" cy="51744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2</m:t>
                            </m:r>
                          </m:sub>
                        </m:sSub>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𝐡</m:t>
                            </m:r>
                          </m:e>
                          <m:sub>
                            <m:r>
                              <a:rPr sz="4400" i="1">
                                <a:solidFill>
                                  <a:srgbClr val="000000"/>
                                </a:solidFill>
                                <a:latin typeface="Cambria Math" panose="02040503050406030204" pitchFamily="18" charset="0"/>
                              </a:rPr>
                              <m:t>1</m:t>
                            </m:r>
                          </m:sub>
                        </m:sSub>
                      </m:oMath>
                    </m:oMathPara>
                  </a14:m>
                  <a:endParaRPr sz="4400"/>
                </a:p>
              </p:txBody>
            </p:sp>
          </mc:Choice>
          <mc:Fallback xmlns="">
            <p:sp>
              <p:nvSpPr>
                <p:cNvPr id="739" name="Equation"/>
                <p:cNvSpPr txBox="1">
                  <a:spLocks noRot="1" noChangeAspect="1" noMove="1" noResize="1" noEditPoints="1" noAdjustHandles="1" noChangeArrowheads="1" noChangeShapeType="1" noTextEdit="1"/>
                </p:cNvSpPr>
                <p:nvPr/>
              </p:nvSpPr>
              <p:spPr>
                <a:xfrm>
                  <a:off x="1220466" y="1313"/>
                  <a:ext cx="1213569" cy="517449"/>
                </a:xfrm>
                <a:prstGeom prst="rect">
                  <a:avLst/>
                </a:prstGeom>
                <a:blipFill>
                  <a:blip r:embed="rId14"/>
                  <a:stretch>
                    <a:fillRect r="-7035" b="-2705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0" name="Equation"/>
                <p:cNvSpPr txBox="1"/>
                <p:nvPr/>
              </p:nvSpPr>
              <p:spPr>
                <a:xfrm>
                  <a:off x="5401964" y="375716"/>
                  <a:ext cx="405916" cy="51856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40" name="Equation"/>
                <p:cNvSpPr txBox="1">
                  <a:spLocks noRot="1" noChangeAspect="1" noMove="1" noResize="1" noEditPoints="1" noAdjustHandles="1" noChangeArrowheads="1" noChangeShapeType="1" noTextEdit="1"/>
                </p:cNvSpPr>
                <p:nvPr/>
              </p:nvSpPr>
              <p:spPr>
                <a:xfrm>
                  <a:off x="5401964" y="375716"/>
                  <a:ext cx="405916" cy="518568"/>
                </a:xfrm>
                <a:prstGeom prst="rect">
                  <a:avLst/>
                </a:prstGeom>
                <a:blipFill>
                  <a:blip r:embed="rId15"/>
                  <a:stretch>
                    <a:fillRect l="-3030" r="-6061" b="-29412"/>
                  </a:stretch>
                </a:blipFill>
                <a:ln w="12700" cap="flat">
                  <a:noFill/>
                  <a:miter lim="400000"/>
                </a:ln>
                <a:effectLst/>
              </p:spPr>
              <p:txBody>
                <a:bodyPr/>
                <a:lstStyle/>
                <a:p>
                  <a:r>
                    <a:rPr lang="en-US">
                      <a:noFill/>
                    </a:rPr>
                    <a:t> </a:t>
                  </a:r>
                </a:p>
              </p:txBody>
            </p:sp>
          </mc:Fallback>
        </mc:AlternateContent>
        <p:sp>
          <p:nvSpPr>
            <p:cNvPr id="741" name="Circle"/>
            <p:cNvSpPr/>
            <p:nvPr/>
          </p:nvSpPr>
          <p:spPr>
            <a:xfrm>
              <a:off x="49540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42" name="Equation"/>
                <p:cNvSpPr txBox="1"/>
                <p:nvPr/>
              </p:nvSpPr>
              <p:spPr>
                <a:xfrm>
                  <a:off x="31287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742" name="Equation"/>
                <p:cNvSpPr txBox="1">
                  <a:spLocks noRot="1" noChangeAspect="1" noMove="1" noResize="1" noEditPoints="1" noAdjustHandles="1" noChangeArrowheads="1" noChangeShapeType="1" noTextEdit="1"/>
                </p:cNvSpPr>
                <p:nvPr/>
              </p:nvSpPr>
              <p:spPr>
                <a:xfrm>
                  <a:off x="3128791" y="488459"/>
                  <a:ext cx="328575" cy="328575"/>
                </a:xfrm>
                <a:prstGeom prst="rect">
                  <a:avLst/>
                </a:prstGeom>
                <a:blipFill>
                  <a:blip r:embed="rId16"/>
                  <a:stretch>
                    <a:fillRect r="-14815" b="-7358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3"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743"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17"/>
                  <a:stretch>
                    <a:fillRect r="-60870" b="-527273"/>
                  </a:stretch>
                </a:blipFill>
                <a:ln w="12700" cap="flat">
                  <a:noFill/>
                  <a:miter lim="400000"/>
                </a:ln>
                <a:effectLst/>
              </p:spPr>
              <p:txBody>
                <a:bodyPr/>
                <a:lstStyle/>
                <a:p>
                  <a:r>
                    <a:rPr lang="en-US">
                      <a:noFill/>
                    </a:rPr>
                    <a:t> </a:t>
                  </a:r>
                </a:p>
              </p:txBody>
            </p:sp>
          </mc:Fallback>
        </mc:AlternateContent>
        <p:sp>
          <p:nvSpPr>
            <p:cNvPr id="744" name="Line"/>
            <p:cNvSpPr/>
            <p:nvPr/>
          </p:nvSpPr>
          <p:spPr>
            <a:xfrm flipV="1">
              <a:off x="32860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45" name="Equation"/>
                <p:cNvSpPr txBox="1"/>
                <p:nvPr/>
              </p:nvSpPr>
              <p:spPr>
                <a:xfrm>
                  <a:off x="3057311" y="2523854"/>
                  <a:ext cx="489253"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𝐛</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45" name="Equation"/>
                <p:cNvSpPr txBox="1">
                  <a:spLocks noRot="1" noChangeAspect="1" noMove="1" noResize="1" noEditPoints="1" noAdjustHandles="1" noChangeArrowheads="1" noChangeShapeType="1" noTextEdit="1"/>
                </p:cNvSpPr>
                <p:nvPr/>
              </p:nvSpPr>
              <p:spPr>
                <a:xfrm>
                  <a:off x="3057311" y="2523854"/>
                  <a:ext cx="489253" cy="517450"/>
                </a:xfrm>
                <a:prstGeom prst="rect">
                  <a:avLst/>
                </a:prstGeom>
                <a:blipFill>
                  <a:blip r:embed="rId18"/>
                  <a:stretch>
                    <a:fillRect r="-11250" b="-28235"/>
                  </a:stretch>
                </a:blipFill>
                <a:ln w="12700" cap="flat">
                  <a:noFill/>
                  <a:miter lim="400000"/>
                </a:ln>
                <a:effectLst/>
              </p:spPr>
              <p:txBody>
                <a:bodyPr/>
                <a:lstStyle/>
                <a:p>
                  <a:r>
                    <a:rPr lang="en-US">
                      <a:noFill/>
                    </a:rPr>
                    <a:t> </a:t>
                  </a:r>
                </a:p>
              </p:txBody>
            </p:sp>
          </mc:Fallback>
        </mc:AlternateContent>
        <p:sp>
          <p:nvSpPr>
            <p:cNvPr id="746" name="Line"/>
            <p:cNvSpPr/>
            <p:nvPr/>
          </p:nvSpPr>
          <p:spPr>
            <a:xfrm>
              <a:off x="39638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47" name="Line"/>
            <p:cNvSpPr/>
            <p:nvPr/>
          </p:nvSpPr>
          <p:spPr>
            <a:xfrm>
              <a:off x="6197206" y="685703"/>
              <a:ext cx="928039" cy="69378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48" name="Equation"/>
                <p:cNvSpPr txBox="1"/>
                <p:nvPr/>
              </p:nvSpPr>
              <p:spPr>
                <a:xfrm>
                  <a:off x="4177937" y="44401"/>
                  <a:ext cx="424432" cy="3973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𝐳</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48" name="Equation"/>
                <p:cNvSpPr txBox="1">
                  <a:spLocks noRot="1" noChangeAspect="1" noMove="1" noResize="1" noEditPoints="1" noAdjustHandles="1" noChangeArrowheads="1" noChangeShapeType="1" noTextEdit="1"/>
                </p:cNvSpPr>
                <p:nvPr/>
              </p:nvSpPr>
              <p:spPr>
                <a:xfrm>
                  <a:off x="4177937" y="44401"/>
                  <a:ext cx="424432" cy="397308"/>
                </a:xfrm>
                <a:prstGeom prst="rect">
                  <a:avLst/>
                </a:prstGeom>
                <a:blipFill>
                  <a:blip r:embed="rId19"/>
                  <a:stretch>
                    <a:fillRect r="-13043" b="-6615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9" name="Equation"/>
                <p:cNvSpPr txBox="1"/>
                <p:nvPr/>
              </p:nvSpPr>
              <p:spPr>
                <a:xfrm>
                  <a:off x="6575735" y="376275"/>
                  <a:ext cx="490371" cy="5174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𝐡</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49" name="Equation"/>
                <p:cNvSpPr txBox="1">
                  <a:spLocks noRot="1" noChangeAspect="1" noMove="1" noResize="1" noEditPoints="1" noAdjustHandles="1" noChangeArrowheads="1" noChangeShapeType="1" noTextEdit="1"/>
                </p:cNvSpPr>
                <p:nvPr/>
              </p:nvSpPr>
              <p:spPr>
                <a:xfrm>
                  <a:off x="6575735" y="376275"/>
                  <a:ext cx="490371" cy="517450"/>
                </a:xfrm>
                <a:prstGeom prst="rect">
                  <a:avLst/>
                </a:prstGeom>
                <a:blipFill>
                  <a:blip r:embed="rId20"/>
                  <a:stretch>
                    <a:fillRect r="-9877" b="-28235"/>
                  </a:stretch>
                </a:blipFill>
                <a:ln w="12700" cap="flat">
                  <a:noFill/>
                  <a:miter lim="400000"/>
                </a:ln>
                <a:effectLst/>
              </p:spPr>
              <p:txBody>
                <a:bodyPr/>
                <a:lstStyle/>
                <a:p>
                  <a:r>
                    <a:rPr lang="en-US">
                      <a:noFill/>
                    </a:rPr>
                    <a:t> </a:t>
                  </a:r>
                </a:p>
              </p:txBody>
            </p:sp>
          </mc:Fallback>
        </mc:AlternateContent>
      </p:grpSp>
      <p:grpSp>
        <p:nvGrpSpPr>
          <p:cNvPr id="774" name="Group"/>
          <p:cNvGrpSpPr/>
          <p:nvPr/>
        </p:nvGrpSpPr>
        <p:grpSpPr>
          <a:xfrm>
            <a:off x="16033188" y="5646339"/>
            <a:ext cx="7720546" cy="4523818"/>
            <a:chOff x="0" y="0"/>
            <a:chExt cx="7720545" cy="4523816"/>
          </a:xfrm>
        </p:grpSpPr>
        <p:grpSp>
          <p:nvGrpSpPr>
            <p:cNvPr id="771" name="Group"/>
            <p:cNvGrpSpPr/>
            <p:nvPr/>
          </p:nvGrpSpPr>
          <p:grpSpPr>
            <a:xfrm>
              <a:off x="0" y="0"/>
              <a:ext cx="7720546" cy="3908043"/>
              <a:chOff x="0" y="0"/>
              <a:chExt cx="7720545" cy="3908042"/>
            </a:xfrm>
          </p:grpSpPr>
          <p:sp>
            <p:nvSpPr>
              <p:cNvPr id="751"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52"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53"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54"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55" name="Equation"/>
                  <p:cNvSpPr txBox="1"/>
                  <p:nvPr/>
                </p:nvSpPr>
                <p:spPr>
                  <a:xfrm>
                    <a:off x="282749" y="2523854"/>
                    <a:ext cx="733862" cy="5218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𝑜</m:t>
                              </m:r>
                            </m:sub>
                          </m:sSub>
                        </m:oMath>
                      </m:oMathPara>
                    </a14:m>
                    <a:endParaRPr sz="4400"/>
                  </a:p>
                </p:txBody>
              </p:sp>
            </mc:Choice>
            <mc:Fallback xmlns="">
              <p:sp>
                <p:nvSpPr>
                  <p:cNvPr id="755" name="Equation"/>
                  <p:cNvSpPr txBox="1">
                    <a:spLocks noRot="1" noChangeAspect="1" noMove="1" noResize="1" noEditPoints="1" noAdjustHandles="1" noChangeArrowheads="1" noChangeShapeType="1" noTextEdit="1"/>
                  </p:cNvSpPr>
                  <p:nvPr/>
                </p:nvSpPr>
                <p:spPr>
                  <a:xfrm>
                    <a:off x="282749" y="2523854"/>
                    <a:ext cx="733862" cy="521814"/>
                  </a:xfrm>
                  <a:prstGeom prst="rect">
                    <a:avLst/>
                  </a:prstGeom>
                  <a:blipFill>
                    <a:blip r:embed="rId21"/>
                    <a:stretch>
                      <a:fillRect b="-2674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6" name="Equation"/>
                  <p:cNvSpPr txBox="1"/>
                  <p:nvPr/>
                </p:nvSpPr>
                <p:spPr>
                  <a:xfrm>
                    <a:off x="1283966" y="1313"/>
                    <a:ext cx="1245309" cy="5218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𝐖</m:t>
                              </m:r>
                            </m:e>
                            <m:sub>
                              <m:r>
                                <a:rPr sz="4400" i="1">
                                  <a:solidFill>
                                    <a:srgbClr val="000000"/>
                                  </a:solidFill>
                                  <a:latin typeface="Cambria Math" panose="02040503050406030204" pitchFamily="18" charset="0"/>
                                </a:rPr>
                                <m:t>𝑜</m:t>
                              </m:r>
                            </m:sub>
                          </m:sSub>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𝐡</m:t>
                              </m:r>
                            </m:e>
                            <m:sub>
                              <m:r>
                                <a:rPr sz="4400" i="1">
                                  <a:solidFill>
                                    <a:srgbClr val="000000"/>
                                  </a:solidFill>
                                  <a:latin typeface="Cambria Math" panose="02040503050406030204" pitchFamily="18" charset="0"/>
                                </a:rPr>
                                <m:t>2</m:t>
                              </m:r>
                            </m:sub>
                          </m:sSub>
                        </m:oMath>
                      </m:oMathPara>
                    </a14:m>
                    <a:endParaRPr sz="4400"/>
                  </a:p>
                </p:txBody>
              </p:sp>
            </mc:Choice>
            <mc:Fallback xmlns="">
              <p:sp>
                <p:nvSpPr>
                  <p:cNvPr id="756" name="Equation"/>
                  <p:cNvSpPr txBox="1">
                    <a:spLocks noRot="1" noChangeAspect="1" noMove="1" noResize="1" noEditPoints="1" noAdjustHandles="1" noChangeArrowheads="1" noChangeShapeType="1" noTextEdit="1"/>
                  </p:cNvSpPr>
                  <p:nvPr/>
                </p:nvSpPr>
                <p:spPr>
                  <a:xfrm>
                    <a:off x="1283966" y="1313"/>
                    <a:ext cx="1245309" cy="521814"/>
                  </a:xfrm>
                  <a:prstGeom prst="rect">
                    <a:avLst/>
                  </a:prstGeom>
                  <a:blipFill>
                    <a:blip r:embed="rId22"/>
                    <a:stretch>
                      <a:fillRect r="-5392" b="-2790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7"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757"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23"/>
                    <a:stretch>
                      <a:fillRect r="-17391" b="-121951"/>
                    </a:stretch>
                  </a:blipFill>
                  <a:ln w="12700" cap="flat">
                    <a:noFill/>
                    <a:miter lim="400000"/>
                  </a:ln>
                  <a:effectLst/>
                </p:spPr>
                <p:txBody>
                  <a:bodyPr/>
                  <a:lstStyle/>
                  <a:p>
                    <a:r>
                      <a:rPr lang="en-US">
                        <a:noFill/>
                      </a:rPr>
                      <a:t> </a:t>
                    </a:r>
                  </a:p>
                </p:txBody>
              </p:sp>
            </mc:Fallback>
          </mc:AlternateContent>
          <p:sp>
            <p:nvSpPr>
              <p:cNvPr id="758"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59"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759"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24"/>
                    <a:stretch>
                      <a:fillRect r="-14815"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0"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760"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25"/>
                    <a:stretch>
                      <a:fillRect r="-68182" b="-504348"/>
                    </a:stretch>
                  </a:blipFill>
                  <a:ln w="12700" cap="flat">
                    <a:noFill/>
                    <a:miter lim="400000"/>
                  </a:ln>
                  <a:effectLst/>
                </p:spPr>
                <p:txBody>
                  <a:bodyPr/>
                  <a:lstStyle/>
                  <a:p>
                    <a:r>
                      <a:rPr lang="en-US">
                        <a:noFill/>
                      </a:rPr>
                      <a:t> </a:t>
                    </a:r>
                  </a:p>
                </p:txBody>
              </p:sp>
            </mc:Fallback>
          </mc:AlternateContent>
          <p:sp>
            <p:nvSpPr>
              <p:cNvPr id="761"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62" name="Equation"/>
                  <p:cNvSpPr txBox="1"/>
                  <p:nvPr/>
                </p:nvSpPr>
                <p:spPr>
                  <a:xfrm>
                    <a:off x="3120811" y="2523854"/>
                    <a:ext cx="432593" cy="52572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𝑏</m:t>
                              </m:r>
                            </m:e>
                            <m:sub>
                              <m:r>
                                <a:rPr sz="4400" i="1">
                                  <a:solidFill>
                                    <a:srgbClr val="000000"/>
                                  </a:solidFill>
                                  <a:latin typeface="Cambria Math" panose="02040503050406030204" pitchFamily="18" charset="0"/>
                                </a:rPr>
                                <m:t>𝑜</m:t>
                              </m:r>
                            </m:sub>
                          </m:sSub>
                        </m:oMath>
                      </m:oMathPara>
                    </a14:m>
                    <a:endParaRPr sz="4400"/>
                  </a:p>
                </p:txBody>
              </p:sp>
            </mc:Choice>
            <mc:Fallback xmlns="">
              <p:sp>
                <p:nvSpPr>
                  <p:cNvPr id="762" name="Equation"/>
                  <p:cNvSpPr txBox="1">
                    <a:spLocks noRot="1" noChangeAspect="1" noMove="1" noResize="1" noEditPoints="1" noAdjustHandles="1" noChangeArrowheads="1" noChangeShapeType="1" noTextEdit="1"/>
                  </p:cNvSpPr>
                  <p:nvPr/>
                </p:nvSpPr>
                <p:spPr>
                  <a:xfrm>
                    <a:off x="3120811" y="2523854"/>
                    <a:ext cx="432593" cy="525726"/>
                  </a:xfrm>
                  <a:prstGeom prst="rect">
                    <a:avLst/>
                  </a:prstGeom>
                  <a:blipFill>
                    <a:blip r:embed="rId26"/>
                    <a:stretch>
                      <a:fillRect r="-16901" b="-26744"/>
                    </a:stretch>
                  </a:blipFill>
                  <a:ln w="12700" cap="flat">
                    <a:noFill/>
                    <a:miter lim="400000"/>
                  </a:ln>
                  <a:effectLst/>
                </p:spPr>
                <p:txBody>
                  <a:bodyPr/>
                  <a:lstStyle/>
                  <a:p>
                    <a:r>
                      <a:rPr lang="en-US">
                        <a:noFill/>
                      </a:rPr>
                      <a:t> </a:t>
                    </a:r>
                  </a:p>
                </p:txBody>
              </p:sp>
            </mc:Fallback>
          </mc:AlternateContent>
          <p:sp>
            <p:nvSpPr>
              <p:cNvPr id="763"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64" name="Line"/>
              <p:cNvSpPr/>
              <p:nvPr/>
            </p:nvSpPr>
            <p:spPr>
              <a:xfrm>
                <a:off x="6028968" y="1164890"/>
                <a:ext cx="712528" cy="712528"/>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65" name="Equation"/>
                  <p:cNvSpPr txBox="1"/>
                  <p:nvPr/>
                </p:nvSpPr>
                <p:spPr>
                  <a:xfrm>
                    <a:off x="4241437" y="44401"/>
                    <a:ext cx="422051" cy="40167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𝐳</m:t>
                              </m:r>
                            </m:e>
                            <m:sub>
                              <m:r>
                                <a:rPr sz="4400" i="1">
                                  <a:solidFill>
                                    <a:srgbClr val="000000"/>
                                  </a:solidFill>
                                  <a:latin typeface="Cambria Math" panose="02040503050406030204" pitchFamily="18" charset="0"/>
                                </a:rPr>
                                <m:t>𝑜</m:t>
                              </m:r>
                            </m:sub>
                          </m:sSub>
                        </m:oMath>
                      </m:oMathPara>
                    </a14:m>
                    <a:endParaRPr sz="4400"/>
                  </a:p>
                </p:txBody>
              </p:sp>
            </mc:Choice>
            <mc:Fallback xmlns="">
              <p:sp>
                <p:nvSpPr>
                  <p:cNvPr id="765" name="Equation"/>
                  <p:cNvSpPr txBox="1">
                    <a:spLocks noRot="1" noChangeAspect="1" noMove="1" noResize="1" noEditPoints="1" noAdjustHandles="1" noChangeArrowheads="1" noChangeShapeType="1" noTextEdit="1"/>
                  </p:cNvSpPr>
                  <p:nvPr/>
                </p:nvSpPr>
                <p:spPr>
                  <a:xfrm>
                    <a:off x="4241437" y="44401"/>
                    <a:ext cx="422051" cy="401672"/>
                  </a:xfrm>
                  <a:prstGeom prst="rect">
                    <a:avLst/>
                  </a:prstGeom>
                  <a:blipFill>
                    <a:blip r:embed="rId27"/>
                    <a:stretch>
                      <a:fillRect r="-17391" b="-6769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6" name="Equation"/>
                  <p:cNvSpPr txBox="1"/>
                  <p:nvPr/>
                </p:nvSpPr>
                <p:spPr>
                  <a:xfrm>
                    <a:off x="6412748" y="1043040"/>
                    <a:ext cx="251461" cy="36154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𝑦</m:t>
                          </m:r>
                        </m:oMath>
                      </m:oMathPara>
                    </a14:m>
                    <a:endParaRPr sz="4400"/>
                  </a:p>
                </p:txBody>
              </p:sp>
            </mc:Choice>
            <mc:Fallback xmlns="">
              <p:sp>
                <p:nvSpPr>
                  <p:cNvPr id="766" name="Equation"/>
                  <p:cNvSpPr txBox="1">
                    <a:spLocks noRot="1" noChangeAspect="1" noMove="1" noResize="1" noEditPoints="1" noAdjustHandles="1" noChangeArrowheads="1" noChangeShapeType="1" noTextEdit="1"/>
                  </p:cNvSpPr>
                  <p:nvPr/>
                </p:nvSpPr>
                <p:spPr>
                  <a:xfrm>
                    <a:off x="6412748" y="1043040"/>
                    <a:ext cx="251461" cy="361545"/>
                  </a:xfrm>
                  <a:prstGeom prst="rect">
                    <a:avLst/>
                  </a:prstGeom>
                  <a:blipFill>
                    <a:blip r:embed="rId28"/>
                    <a:stretch>
                      <a:fillRect r="-24390" b="-81667"/>
                    </a:stretch>
                  </a:blipFill>
                  <a:ln w="12700" cap="flat">
                    <a:noFill/>
                    <a:miter lim="400000"/>
                  </a:ln>
                  <a:effectLst/>
                </p:spPr>
                <p:txBody>
                  <a:bodyPr/>
                  <a:lstStyle/>
                  <a:p>
                    <a:r>
                      <a:rPr lang="en-US">
                        <a:noFill/>
                      </a:rPr>
                      <a:t> </a:t>
                    </a:r>
                  </a:p>
                </p:txBody>
              </p:sp>
            </mc:Fallback>
          </mc:AlternateContent>
          <p:sp>
            <p:nvSpPr>
              <p:cNvPr id="767" name="Circle"/>
              <p:cNvSpPr/>
              <p:nvPr/>
            </p:nvSpPr>
            <p:spPr>
              <a:xfrm>
                <a:off x="6450545" y="1716875"/>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68" name="Equation"/>
                  <p:cNvSpPr txBox="1"/>
                  <p:nvPr/>
                </p:nvSpPr>
                <p:spPr>
                  <a:xfrm>
                    <a:off x="5257152" y="3415180"/>
                    <a:ext cx="503480" cy="49286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p>
                            <m:sSupPr>
                              <m:ctrlPr>
                                <a:rPr sz="4400" i="1">
                                  <a:solidFill>
                                    <a:srgbClr val="5E5E5E"/>
                                  </a:solidFill>
                                  <a:latin typeface="Cambria Math" panose="02040503050406030204" pitchFamily="18" charset="0"/>
                                </a:rPr>
                              </m:ctrlPr>
                            </m:sSupPr>
                            <m:e>
                              <m:r>
                                <a:rPr sz="4400" i="1">
                                  <a:solidFill>
                                    <a:srgbClr val="5E5E5E"/>
                                  </a:solidFill>
                                  <a:latin typeface="Cambria Math" panose="02040503050406030204" pitchFamily="18" charset="0"/>
                                </a:rPr>
                                <m:t>𝑦</m:t>
                              </m:r>
                            </m:e>
                            <m:sup>
                              <m:r>
                                <a:rPr sz="4400" i="1">
                                  <a:solidFill>
                                    <a:srgbClr val="5E5E5E"/>
                                  </a:solidFill>
                                  <a:latin typeface="Cambria Math" panose="02040503050406030204" pitchFamily="18" charset="0"/>
                                </a:rPr>
                                <m:t>∗</m:t>
                              </m:r>
                            </m:sup>
                          </m:sSup>
                        </m:oMath>
                      </m:oMathPara>
                    </a14:m>
                    <a:endParaRPr sz="4400">
                      <a:solidFill>
                        <a:srgbClr val="5E5E5E"/>
                      </a:solidFill>
                    </a:endParaRPr>
                  </a:p>
                </p:txBody>
              </p:sp>
            </mc:Choice>
            <mc:Fallback xmlns="">
              <p:sp>
                <p:nvSpPr>
                  <p:cNvPr id="768" name="Equation"/>
                  <p:cNvSpPr txBox="1">
                    <a:spLocks noRot="1" noChangeAspect="1" noMove="1" noResize="1" noEditPoints="1" noAdjustHandles="1" noChangeArrowheads="1" noChangeShapeType="1" noTextEdit="1"/>
                  </p:cNvSpPr>
                  <p:nvPr/>
                </p:nvSpPr>
                <p:spPr>
                  <a:xfrm>
                    <a:off x="5257152" y="3415180"/>
                    <a:ext cx="503480" cy="492863"/>
                  </a:xfrm>
                  <a:prstGeom prst="rect">
                    <a:avLst/>
                  </a:prstGeom>
                  <a:blipFill>
                    <a:blip r:embed="rId29"/>
                    <a:stretch>
                      <a:fillRect l="-1220" r="-2439" b="-35802"/>
                    </a:stretch>
                  </a:blipFill>
                  <a:ln w="12700" cap="flat">
                    <a:noFill/>
                    <a:miter lim="400000"/>
                  </a:ln>
                  <a:effectLst/>
                </p:spPr>
                <p:txBody>
                  <a:bodyPr/>
                  <a:lstStyle/>
                  <a:p>
                    <a:r>
                      <a:rPr lang="en-US">
                        <a:noFill/>
                      </a:rPr>
                      <a:t> </a:t>
                    </a:r>
                  </a:p>
                </p:txBody>
              </p:sp>
            </mc:Fallback>
          </mc:AlternateContent>
          <p:sp>
            <p:nvSpPr>
              <p:cNvPr id="769" name="Line"/>
              <p:cNvSpPr/>
              <p:nvPr/>
            </p:nvSpPr>
            <p:spPr>
              <a:xfrm flipV="1">
                <a:off x="5963770" y="2784761"/>
                <a:ext cx="672257" cy="672256"/>
              </a:xfrm>
              <a:prstGeom prst="line">
                <a:avLst/>
              </a:prstGeom>
              <a:noFill/>
              <a:ln w="63500" cap="flat">
                <a:solidFill>
                  <a:srgbClr val="929292"/>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70" name="Line"/>
              <p:cNvSpPr/>
              <p:nvPr/>
            </p:nvSpPr>
            <p:spPr>
              <a:xfrm>
                <a:off x="7085545" y="2983462"/>
                <a:ext cx="1" cy="87747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772" name="Equation"/>
                <p:cNvSpPr txBox="1"/>
                <p:nvPr/>
              </p:nvSpPr>
              <p:spPr>
                <a:xfrm>
                  <a:off x="6723913" y="2050843"/>
                  <a:ext cx="792662" cy="61092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𝐿</m:t>
                                </m:r>
                              </m:e>
                              <m:sub>
                                <m:r>
                                  <a:rPr sz="4400" i="1">
                                    <a:solidFill>
                                      <a:srgbClr val="000000"/>
                                    </a:solidFill>
                                    <a:latin typeface="Cambria Math" panose="02040503050406030204" pitchFamily="18" charset="0"/>
                                  </a:rPr>
                                  <m:t>𝐶𝐸</m:t>
                                </m:r>
                              </m:sub>
                            </m:sSub>
                          </m:sub>
                        </m:sSub>
                      </m:oMath>
                    </m:oMathPara>
                  </a14:m>
                  <a:endParaRPr sz="4400"/>
                </a:p>
              </p:txBody>
            </p:sp>
          </mc:Choice>
          <mc:Fallback xmlns="">
            <p:sp>
              <p:nvSpPr>
                <p:cNvPr id="772" name="Equation"/>
                <p:cNvSpPr txBox="1">
                  <a:spLocks noRot="1" noChangeAspect="1" noMove="1" noResize="1" noEditPoints="1" noAdjustHandles="1" noChangeArrowheads="1" noChangeShapeType="1" noTextEdit="1"/>
                </p:cNvSpPr>
                <p:nvPr/>
              </p:nvSpPr>
              <p:spPr>
                <a:xfrm>
                  <a:off x="6723913" y="2050843"/>
                  <a:ext cx="792662" cy="610923"/>
                </a:xfrm>
                <a:prstGeom prst="rect">
                  <a:avLst/>
                </a:prstGeom>
                <a:blipFill>
                  <a:blip r:embed="rId30"/>
                  <a:stretch>
                    <a:fillRect l="-769" r="-14615" b="-2200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3" name="Equation"/>
                <p:cNvSpPr txBox="1"/>
                <p:nvPr/>
              </p:nvSpPr>
              <p:spPr>
                <a:xfrm>
                  <a:off x="6723913" y="4012078"/>
                  <a:ext cx="811700" cy="51173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𝐿</m:t>
                            </m:r>
                          </m:e>
                          <m:sub>
                            <m:r>
                              <a:rPr sz="4400" i="1">
                                <a:solidFill>
                                  <a:srgbClr val="000000"/>
                                </a:solidFill>
                                <a:latin typeface="Cambria Math" panose="02040503050406030204" pitchFamily="18" charset="0"/>
                              </a:rPr>
                              <m:t>𝐶𝐸</m:t>
                            </m:r>
                          </m:sub>
                        </m:sSub>
                      </m:oMath>
                    </m:oMathPara>
                  </a14:m>
                  <a:endParaRPr sz="4400"/>
                </a:p>
              </p:txBody>
            </p:sp>
          </mc:Choice>
          <mc:Fallback xmlns="">
            <p:sp>
              <p:nvSpPr>
                <p:cNvPr id="773" name="Equation"/>
                <p:cNvSpPr txBox="1">
                  <a:spLocks noRot="1" noChangeAspect="1" noMove="1" noResize="1" noEditPoints="1" noAdjustHandles="1" noChangeArrowheads="1" noChangeShapeType="1" noTextEdit="1"/>
                </p:cNvSpPr>
                <p:nvPr/>
              </p:nvSpPr>
              <p:spPr>
                <a:xfrm>
                  <a:off x="6723913" y="4012078"/>
                  <a:ext cx="811700" cy="511739"/>
                </a:xfrm>
                <a:prstGeom prst="rect">
                  <a:avLst/>
                </a:prstGeom>
                <a:blipFill>
                  <a:blip r:embed="rId31"/>
                  <a:stretch>
                    <a:fillRect b="-30952"/>
                  </a:stretch>
                </a:blipFill>
                <a:ln w="12700" cap="flat">
                  <a:noFill/>
                  <a:miter lim="400000"/>
                </a:ln>
                <a:effectLst/>
              </p:spPr>
              <p:txBody>
                <a:bodyPr/>
                <a:lstStyle/>
                <a:p>
                  <a:r>
                    <a:rPr lang="en-US">
                      <a:noFill/>
                    </a:rPr>
                    <a:t> </a:t>
                  </a:r>
                </a:p>
              </p:txBody>
            </p:sp>
          </mc:Fallback>
        </mc:AlternateContent>
      </p:grpSp>
      <p:pic>
        <p:nvPicPr>
          <p:cNvPr id="775" name="Image" descr="Image"/>
          <p:cNvPicPr>
            <a:picLocks noChangeAspect="1"/>
          </p:cNvPicPr>
          <p:nvPr/>
        </p:nvPicPr>
        <p:blipFill>
          <a:blip r:embed="rId32"/>
          <a:stretch>
            <a:fillRect/>
          </a:stretch>
        </p:blipFill>
        <p:spPr>
          <a:xfrm>
            <a:off x="429610" y="529034"/>
            <a:ext cx="1473201" cy="2692401"/>
          </a:xfrm>
          <a:prstGeom prst="rect">
            <a:avLst/>
          </a:prstGeom>
          <a:ln w="12700">
            <a:miter lim="400000"/>
          </a:ln>
        </p:spPr>
      </p:pic>
      <p:sp>
        <p:nvSpPr>
          <p:cNvPr id="776" name="Focus on computation…"/>
          <p:cNvSpPr txBox="1"/>
          <p:nvPr/>
        </p:nvSpPr>
        <p:spPr>
          <a:xfrm>
            <a:off x="667691" y="8600275"/>
            <a:ext cx="5672206" cy="2692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defTabSz="764024">
              <a:spcBef>
                <a:spcPts val="1300"/>
              </a:spcBef>
              <a:defRPr sz="3534">
                <a:latin typeface="Georgia"/>
                <a:ea typeface="Georgia"/>
                <a:cs typeface="Georgia"/>
                <a:sym typeface="Georgia"/>
              </a:defRPr>
            </a:pPr>
            <a:r>
              <a:t>Focus on computation</a:t>
            </a:r>
          </a:p>
          <a:p>
            <a:pPr algn="l" defTabSz="764024">
              <a:spcBef>
                <a:spcPts val="1300"/>
              </a:spcBef>
              <a:defRPr sz="3534">
                <a:latin typeface="Georgia"/>
                <a:ea typeface="Georgia"/>
                <a:cs typeface="Georgia"/>
                <a:sym typeface="Georgia"/>
              </a:defRPr>
            </a:pPr>
            <a:r>
              <a:t>Nodes represent </a:t>
            </a:r>
            <a:r>
              <a:rPr>
                <a:solidFill>
                  <a:schemeClr val="accent1">
                    <a:lumOff val="-13575"/>
                  </a:schemeClr>
                </a:solidFill>
              </a:rPr>
              <a:t>operations</a:t>
            </a:r>
          </a:p>
          <a:p>
            <a:pPr algn="l" defTabSz="764024">
              <a:spcBef>
                <a:spcPts val="1300"/>
              </a:spcBef>
              <a:defRPr sz="3534">
                <a:latin typeface="Georgia"/>
                <a:ea typeface="Georgia"/>
                <a:cs typeface="Georgia"/>
                <a:sym typeface="Georgia"/>
              </a:defRPr>
            </a:pPr>
            <a:r>
              <a:t>Edges are values from one operator to the next</a:t>
            </a:r>
          </a:p>
        </p:txBody>
      </p:sp>
      <p:sp>
        <p:nvSpPr>
          <p:cNvPr id="777" name="Forward pass: compute function value…"/>
          <p:cNvSpPr txBox="1"/>
          <p:nvPr/>
        </p:nvSpPr>
        <p:spPr>
          <a:xfrm>
            <a:off x="13981610" y="11131147"/>
            <a:ext cx="10724944" cy="2342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rPr b="1"/>
              <a:t>Forward pass</a:t>
            </a:r>
            <a:r>
              <a:t>: compute function value</a:t>
            </a:r>
          </a:p>
          <a:p>
            <a:pPr algn="l">
              <a:spcBef>
                <a:spcPts val="1400"/>
              </a:spcBef>
              <a:defRPr sz="3800">
                <a:latin typeface="Georgia"/>
                <a:ea typeface="Georgia"/>
                <a:cs typeface="Georgia"/>
                <a:sym typeface="Georgia"/>
              </a:defRPr>
            </a:pPr>
            <a:r>
              <a:rPr b="1"/>
              <a:t>Backward pass</a:t>
            </a:r>
            <a:r>
              <a:t>: gradient using chain rule</a:t>
            </a:r>
          </a:p>
        </p:txBody>
      </p:sp>
      <p:pic>
        <p:nvPicPr>
          <p:cNvPr id="778" name="Image" descr="Image"/>
          <p:cNvPicPr>
            <a:picLocks noChangeAspect="1"/>
          </p:cNvPicPr>
          <p:nvPr/>
        </p:nvPicPr>
        <p:blipFill>
          <a:blip r:embed="rId33"/>
          <a:stretch>
            <a:fillRect/>
          </a:stretch>
        </p:blipFill>
        <p:spPr>
          <a:xfrm>
            <a:off x="22455364" y="4871104"/>
            <a:ext cx="1687458" cy="173859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7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7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7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77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p:tmAbs val="0"/>
                                  </p:iterate>
                                  <p:childTnLst>
                                    <p:set>
                                      <p:cBhvr>
                                        <p:cTn id="34" fill="hold"/>
                                        <p:tgtEl>
                                          <p:spTgt spid="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 grpId="0" animBg="1" advAuto="0"/>
      <p:bldP spid="712" grpId="0" animBg="1" advAuto="0"/>
      <p:bldP spid="733" grpId="0" animBg="1" advAuto="0"/>
      <p:bldP spid="750" grpId="0" animBg="1" advAuto="0"/>
      <p:bldP spid="774" grpId="0" animBg="1" advAuto="0"/>
      <p:bldP spid="776" grpId="0" animBg="1" advAuto="0"/>
      <p:bldP spid="777" grpId="0" animBg="1" advAuto="0"/>
      <p:bldP spid="778" grpId="0"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 name="Simplified example"/>
          <p:cNvSpPr txBox="1">
            <a:spLocks noGrp="1"/>
          </p:cNvSpPr>
          <p:nvPr>
            <p:ph type="title"/>
          </p:nvPr>
        </p:nvSpPr>
        <p:spPr>
          <a:xfrm>
            <a:off x="4387453" y="357187"/>
            <a:ext cx="15609094" cy="1549448"/>
          </a:xfrm>
          <a:prstGeom prst="rect">
            <a:avLst/>
          </a:prstGeom>
        </p:spPr>
        <p:txBody>
          <a:bodyPr/>
          <a:lstStyle/>
          <a:p>
            <a:r>
              <a:t>Simplified example</a:t>
            </a:r>
          </a:p>
        </p:txBody>
      </p:sp>
      <p:sp>
        <p:nvSpPr>
          <p:cNvPr id="781" name="Slide Number"/>
          <p:cNvSpPr txBox="1">
            <a:spLocks noGrp="1"/>
          </p:cNvSpPr>
          <p:nvPr>
            <p:ph type="sldNum" sz="quarter" idx="2"/>
          </p:nvPr>
        </p:nvSpPr>
        <p:spPr>
          <a:xfrm>
            <a:off x="11098127" y="12950780"/>
            <a:ext cx="466268"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45</a:t>
            </a:fld>
            <a:endParaRPr/>
          </a:p>
        </p:txBody>
      </p:sp>
      <p:grpSp>
        <p:nvGrpSpPr>
          <p:cNvPr id="806" name="Group"/>
          <p:cNvGrpSpPr/>
          <p:nvPr/>
        </p:nvGrpSpPr>
        <p:grpSpPr>
          <a:xfrm>
            <a:off x="1413500" y="3469353"/>
            <a:ext cx="10802724" cy="2911663"/>
            <a:chOff x="0" y="0"/>
            <a:chExt cx="10802723" cy="2911662"/>
          </a:xfrm>
        </p:grpSpPr>
        <p:grpSp>
          <p:nvGrpSpPr>
            <p:cNvPr id="803" name="Group"/>
            <p:cNvGrpSpPr/>
            <p:nvPr/>
          </p:nvGrpSpPr>
          <p:grpSpPr>
            <a:xfrm>
              <a:off x="942097" y="0"/>
              <a:ext cx="9860627" cy="2911663"/>
              <a:chOff x="0" y="0"/>
              <a:chExt cx="9860626" cy="2911662"/>
            </a:xfrm>
          </p:grpSpPr>
          <p:grpSp>
            <p:nvGrpSpPr>
              <p:cNvPr id="800" name="Group"/>
              <p:cNvGrpSpPr/>
              <p:nvPr/>
            </p:nvGrpSpPr>
            <p:grpSpPr>
              <a:xfrm>
                <a:off x="-1" y="0"/>
                <a:ext cx="9420921" cy="2911663"/>
                <a:chOff x="0" y="0"/>
                <a:chExt cx="9420919" cy="2911662"/>
              </a:xfrm>
            </p:grpSpPr>
            <p:sp>
              <p:nvSpPr>
                <p:cNvPr id="782"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83"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84"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85"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86"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786"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2"/>
                      <a:stretch>
                        <a:fillRect r="-1124" b="-406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7" name="Equation"/>
                    <p:cNvSpPr txBox="1"/>
                    <p:nvPr/>
                  </p:nvSpPr>
                  <p:spPr>
                    <a:xfrm>
                      <a:off x="1283966" y="1313"/>
                      <a:ext cx="818643" cy="38613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𝐖𝐱</m:t>
                            </m:r>
                          </m:oMath>
                        </m:oMathPara>
                      </a14:m>
                      <a:endParaRPr sz="4400"/>
                    </a:p>
                  </p:txBody>
                </p:sp>
              </mc:Choice>
              <mc:Fallback xmlns="">
                <p:sp>
                  <p:nvSpPr>
                    <p:cNvPr id="787" name="Equation"/>
                    <p:cNvSpPr txBox="1">
                      <a:spLocks noRot="1" noChangeAspect="1" noMove="1" noResize="1" noEditPoints="1" noAdjustHandles="1" noChangeArrowheads="1" noChangeShapeType="1" noTextEdit="1"/>
                    </p:cNvSpPr>
                    <p:nvPr/>
                  </p:nvSpPr>
                  <p:spPr>
                    <a:xfrm>
                      <a:off x="1283966" y="1313"/>
                      <a:ext cx="818643" cy="386131"/>
                    </a:xfrm>
                    <a:prstGeom prst="rect">
                      <a:avLst/>
                    </a:prstGeom>
                    <a:blipFill>
                      <a:blip r:embed="rId3"/>
                      <a:stretch>
                        <a:fillRect r="-2985" b="-406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8"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788"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4"/>
                      <a:stretch>
                        <a:fillRect r="-15217" b="-125000"/>
                      </a:stretch>
                    </a:blipFill>
                    <a:ln w="12700" cap="flat">
                      <a:noFill/>
                      <a:miter lim="400000"/>
                    </a:ln>
                    <a:effectLst/>
                  </p:spPr>
                  <p:txBody>
                    <a:bodyPr/>
                    <a:lstStyle/>
                    <a:p>
                      <a:r>
                        <a:rPr lang="en-US">
                          <a:noFill/>
                        </a:rPr>
                        <a:t> </a:t>
                      </a:r>
                    </a:p>
                  </p:txBody>
                </p:sp>
              </mc:Fallback>
            </mc:AlternateContent>
            <p:sp>
              <p:nvSpPr>
                <p:cNvPr id="789"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90"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790"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5"/>
                      <a:stretch>
                        <a:fillRect r="-16667"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1"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791"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6"/>
                      <a:stretch>
                        <a:fillRect r="-68182" b="-531818"/>
                      </a:stretch>
                    </a:blipFill>
                    <a:ln w="12700" cap="flat">
                      <a:noFill/>
                      <a:miter lim="400000"/>
                    </a:ln>
                    <a:effectLst/>
                  </p:spPr>
                  <p:txBody>
                    <a:bodyPr/>
                    <a:lstStyle/>
                    <a:p>
                      <a:r>
                        <a:rPr lang="en-US">
                          <a:noFill/>
                        </a:rPr>
                        <a:t> </a:t>
                      </a:r>
                    </a:p>
                  </p:txBody>
                </p:sp>
              </mc:Fallback>
            </mc:AlternateContent>
            <p:sp>
              <p:nvSpPr>
                <p:cNvPr id="792"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93"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793"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7"/>
                      <a:stretch>
                        <a:fillRect r="-9524" b="-40625"/>
                      </a:stretch>
                    </a:blipFill>
                    <a:ln w="12700" cap="flat">
                      <a:noFill/>
                      <a:miter lim="400000"/>
                    </a:ln>
                    <a:effectLst/>
                  </p:spPr>
                  <p:txBody>
                    <a:bodyPr/>
                    <a:lstStyle/>
                    <a:p>
                      <a:r>
                        <a:rPr lang="en-US">
                          <a:noFill/>
                        </a:rPr>
                        <a:t> </a:t>
                      </a:r>
                    </a:p>
                  </p:txBody>
                </p:sp>
              </mc:Fallback>
            </mc:AlternateContent>
            <p:sp>
              <p:nvSpPr>
                <p:cNvPr id="794"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95"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796" name="Equation"/>
                    <p:cNvSpPr txBox="1"/>
                    <p:nvPr/>
                  </p:nvSpPr>
                  <p:spPr>
                    <a:xfrm>
                      <a:off x="4241437" y="44401"/>
                      <a:ext cx="213462" cy="28443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𝑧</m:t>
                            </m:r>
                          </m:oMath>
                        </m:oMathPara>
                      </a14:m>
                      <a:endParaRPr sz="4400"/>
                    </a:p>
                  </p:txBody>
                </p:sp>
              </mc:Choice>
              <mc:Fallback xmlns="">
                <p:sp>
                  <p:nvSpPr>
                    <p:cNvPr id="796" name="Equation"/>
                    <p:cNvSpPr txBox="1">
                      <a:spLocks noRot="1" noChangeAspect="1" noMove="1" noResize="1" noEditPoints="1" noAdjustHandles="1" noChangeArrowheads="1" noChangeShapeType="1" noTextEdit="1"/>
                    </p:cNvSpPr>
                    <p:nvPr/>
                  </p:nvSpPr>
                  <p:spPr>
                    <a:xfrm>
                      <a:off x="4241437" y="44401"/>
                      <a:ext cx="213462" cy="284431"/>
                    </a:xfrm>
                    <a:prstGeom prst="rect">
                      <a:avLst/>
                    </a:prstGeom>
                    <a:blipFill>
                      <a:blip r:embed="rId8"/>
                      <a:stretch>
                        <a:fillRect r="-25714" b="-9148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7" name="Equation"/>
                    <p:cNvSpPr txBox="1"/>
                    <p:nvPr/>
                  </p:nvSpPr>
                  <p:spPr>
                    <a:xfrm>
                      <a:off x="6412748" y="44401"/>
                      <a:ext cx="251461" cy="36154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𝑦</m:t>
                            </m:r>
                          </m:oMath>
                        </m:oMathPara>
                      </a14:m>
                      <a:endParaRPr sz="4400"/>
                    </a:p>
                  </p:txBody>
                </p:sp>
              </mc:Choice>
              <mc:Fallback xmlns="">
                <p:sp>
                  <p:nvSpPr>
                    <p:cNvPr id="797" name="Equation"/>
                    <p:cNvSpPr txBox="1">
                      <a:spLocks noRot="1" noChangeAspect="1" noMove="1" noResize="1" noEditPoints="1" noAdjustHandles="1" noChangeArrowheads="1" noChangeShapeType="1" noTextEdit="1"/>
                    </p:cNvSpPr>
                    <p:nvPr/>
                  </p:nvSpPr>
                  <p:spPr>
                    <a:xfrm>
                      <a:off x="6412748" y="44401"/>
                      <a:ext cx="251461" cy="361545"/>
                    </a:xfrm>
                    <a:prstGeom prst="rect">
                      <a:avLst/>
                    </a:prstGeom>
                    <a:blipFill>
                      <a:blip r:embed="rId9"/>
                      <a:stretch>
                        <a:fillRect r="-21429" b="-81667"/>
                      </a:stretch>
                    </a:blipFill>
                    <a:ln w="12700" cap="flat">
                      <a:noFill/>
                      <a:miter lim="400000"/>
                    </a:ln>
                    <a:effectLst/>
                  </p:spPr>
                  <p:txBody>
                    <a:bodyPr/>
                    <a:lstStyle/>
                    <a:p>
                      <a:r>
                        <a:rPr lang="en-US">
                          <a:noFill/>
                        </a:rPr>
                        <a:t> </a:t>
                      </a:r>
                    </a:p>
                  </p:txBody>
                </p:sp>
              </mc:Fallback>
            </mc:AlternateContent>
            <p:sp>
              <p:nvSpPr>
                <p:cNvPr id="798"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99" name="Line"/>
                <p:cNvSpPr/>
                <p:nvPr/>
              </p:nvSpPr>
              <p:spPr>
                <a:xfrm>
                  <a:off x="8572727" y="668063"/>
                  <a:ext cx="848193"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801"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801"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0"/>
                    <a:stretch>
                      <a:fillRect l="-1389" b="-2823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2" name="Equation"/>
                  <p:cNvSpPr txBox="1"/>
                  <p:nvPr/>
                </p:nvSpPr>
                <p:spPr>
                  <a:xfrm>
                    <a:off x="9543786" y="418054"/>
                    <a:ext cx="316841"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802" name="Equation"/>
                  <p:cNvSpPr txBox="1">
                    <a:spLocks noRot="1" noChangeAspect="1" noMove="1" noResize="1" noEditPoints="1" noAdjustHandles="1" noChangeArrowheads="1" noChangeShapeType="1" noTextEdit="1"/>
                  </p:cNvSpPr>
                  <p:nvPr/>
                </p:nvSpPr>
                <p:spPr>
                  <a:xfrm>
                    <a:off x="9543786" y="418054"/>
                    <a:ext cx="316841" cy="364897"/>
                  </a:xfrm>
                  <a:prstGeom prst="rect">
                    <a:avLst/>
                  </a:prstGeom>
                  <a:blipFill>
                    <a:blip r:embed="rId11"/>
                    <a:stretch>
                      <a:fillRect b="-48333"/>
                    </a:stretch>
                  </a:blipFill>
                  <a:ln w="12700" cap="flat">
                    <a:noFill/>
                    <a:miter lim="400000"/>
                  </a:ln>
                  <a:effectLst/>
                </p:spPr>
                <p:txBody>
                  <a:bodyPr/>
                  <a:lstStyle/>
                  <a:p>
                    <a:r>
                      <a:rPr lang="en-US">
                        <a:noFill/>
                      </a:rPr>
                      <a:t> </a:t>
                    </a:r>
                  </a:p>
                </p:txBody>
              </p:sp>
            </mc:Fallback>
          </mc:AlternateContent>
        </p:grpSp>
        <p:sp>
          <p:nvSpPr>
            <p:cNvPr id="804"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05" name="Equation"/>
                <p:cNvSpPr txBox="1"/>
                <p:nvPr/>
              </p:nvSpPr>
              <p:spPr>
                <a:xfrm>
                  <a:off x="0" y="215930"/>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805" name="Equation"/>
                <p:cNvSpPr txBox="1">
                  <a:spLocks noRot="1" noChangeAspect="1" noMove="1" noResize="1" noEditPoints="1" noAdjustHandles="1" noChangeArrowheads="1" noChangeShapeType="1" noTextEdit="1"/>
                </p:cNvSpPr>
                <p:nvPr/>
              </p:nvSpPr>
              <p:spPr>
                <a:xfrm>
                  <a:off x="0" y="215930"/>
                  <a:ext cx="263754" cy="257608"/>
                </a:xfrm>
                <a:prstGeom prst="rect">
                  <a:avLst/>
                </a:prstGeom>
                <a:blipFill>
                  <a:blip r:embed="rId12"/>
                  <a:stretch>
                    <a:fillRect r="-11628" b="-111905"/>
                  </a:stretch>
                </a:blipFill>
                <a:ln w="12700" cap="flat">
                  <a:noFill/>
                  <a:miter lim="400000"/>
                </a:ln>
                <a:effectLst/>
              </p:spPr>
              <p:txBody>
                <a:bodyPr/>
                <a:lstStyle/>
                <a:p>
                  <a:r>
                    <a:rPr lang="en-US">
                      <a:noFill/>
                    </a:rPr>
                    <a:t> </a:t>
                  </a:r>
                </a:p>
              </p:txBody>
            </p:sp>
          </mc:Fallback>
        </mc:AlternateContent>
      </p:grpSp>
      <p:grpSp>
        <p:nvGrpSpPr>
          <p:cNvPr id="870" name="Group"/>
          <p:cNvGrpSpPr/>
          <p:nvPr/>
        </p:nvGrpSpPr>
        <p:grpSpPr>
          <a:xfrm>
            <a:off x="1654577" y="8683833"/>
            <a:ext cx="10741583" cy="3742316"/>
            <a:chOff x="0" y="0"/>
            <a:chExt cx="10741582" cy="3742314"/>
          </a:xfrm>
        </p:grpSpPr>
        <p:grpSp>
          <p:nvGrpSpPr>
            <p:cNvPr id="828" name="Group"/>
            <p:cNvGrpSpPr/>
            <p:nvPr/>
          </p:nvGrpSpPr>
          <p:grpSpPr>
            <a:xfrm>
              <a:off x="0" y="830652"/>
              <a:ext cx="10741583" cy="2911663"/>
              <a:chOff x="0" y="0"/>
              <a:chExt cx="10741582" cy="2911662"/>
            </a:xfrm>
          </p:grpSpPr>
          <p:grpSp>
            <p:nvGrpSpPr>
              <p:cNvPr id="825" name="Group"/>
              <p:cNvGrpSpPr/>
              <p:nvPr/>
            </p:nvGrpSpPr>
            <p:grpSpPr>
              <a:xfrm>
                <a:off x="942097" y="0"/>
                <a:ext cx="9799486" cy="2911663"/>
                <a:chOff x="0" y="0"/>
                <a:chExt cx="9799484" cy="2911662"/>
              </a:xfrm>
            </p:grpSpPr>
            <p:grpSp>
              <p:nvGrpSpPr>
                <p:cNvPr id="822" name="Group"/>
                <p:cNvGrpSpPr/>
                <p:nvPr/>
              </p:nvGrpSpPr>
              <p:grpSpPr>
                <a:xfrm>
                  <a:off x="-1" y="0"/>
                  <a:ext cx="9423260" cy="2911663"/>
                  <a:chOff x="0" y="0"/>
                  <a:chExt cx="9423257" cy="2911662"/>
                </a:xfrm>
              </p:grpSpPr>
              <p:sp>
                <p:nvSpPr>
                  <p:cNvPr id="807"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08"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09"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10"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11"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811"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13"/>
                        <a:stretch>
                          <a:fillRect r="-2273" b="-428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2"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812"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14"/>
                        <a:stretch>
                          <a:fillRect r="-17391" b="-125000"/>
                        </a:stretch>
                      </a:blipFill>
                      <a:ln w="12700" cap="flat">
                        <a:noFill/>
                        <a:miter lim="400000"/>
                      </a:ln>
                      <a:effectLst/>
                    </p:spPr>
                    <p:txBody>
                      <a:bodyPr/>
                      <a:lstStyle/>
                      <a:p>
                        <a:r>
                          <a:rPr lang="en-US">
                            <a:noFill/>
                          </a:rPr>
                          <a:t> </a:t>
                        </a:r>
                      </a:p>
                    </p:txBody>
                  </p:sp>
                </mc:Fallback>
              </mc:AlternateContent>
              <p:sp>
                <p:nvSpPr>
                  <p:cNvPr id="813"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14"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814"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15"/>
                        <a:stretch>
                          <a:fillRect r="-14815"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5"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815"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16"/>
                        <a:stretch>
                          <a:fillRect r="-68182" b="-527273"/>
                        </a:stretch>
                      </a:blipFill>
                      <a:ln w="12700" cap="flat">
                        <a:noFill/>
                        <a:miter lim="400000"/>
                      </a:ln>
                      <a:effectLst/>
                    </p:spPr>
                    <p:txBody>
                      <a:bodyPr/>
                      <a:lstStyle/>
                      <a:p>
                        <a:r>
                          <a:rPr lang="en-US">
                            <a:noFill/>
                          </a:rPr>
                          <a:t> </a:t>
                        </a:r>
                      </a:p>
                    </p:txBody>
                  </p:sp>
                </mc:Fallback>
              </mc:AlternateContent>
              <p:sp>
                <p:nvSpPr>
                  <p:cNvPr id="816"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17"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817"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17"/>
                        <a:stretch>
                          <a:fillRect r="-9756" b="-42857"/>
                        </a:stretch>
                      </a:blipFill>
                      <a:ln w="12700" cap="flat">
                        <a:noFill/>
                        <a:miter lim="400000"/>
                      </a:ln>
                      <a:effectLst/>
                    </p:spPr>
                    <p:txBody>
                      <a:bodyPr/>
                      <a:lstStyle/>
                      <a:p>
                        <a:r>
                          <a:rPr lang="en-US">
                            <a:noFill/>
                          </a:rPr>
                          <a:t> </a:t>
                        </a:r>
                      </a:p>
                    </p:txBody>
                  </p:sp>
                </mc:Fallback>
              </mc:AlternateContent>
              <p:sp>
                <p:nvSpPr>
                  <p:cNvPr id="818"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19"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20"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21" name="Line"/>
                  <p:cNvSpPr/>
                  <p:nvPr/>
                </p:nvSpPr>
                <p:spPr>
                  <a:xfrm>
                    <a:off x="8572727" y="652746"/>
                    <a:ext cx="850531"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823"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823"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8"/>
                      <a:stretch>
                        <a:fillRect l="-1389" b="-2941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4" name="Equation"/>
                    <p:cNvSpPr txBox="1"/>
                    <p:nvPr/>
                  </p:nvSpPr>
                  <p:spPr>
                    <a:xfrm>
                      <a:off x="9482645" y="494889"/>
                      <a:ext cx="316840"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824" name="Equation"/>
                    <p:cNvSpPr txBox="1">
                      <a:spLocks noRot="1" noChangeAspect="1" noMove="1" noResize="1" noEditPoints="1" noAdjustHandles="1" noChangeArrowheads="1" noChangeShapeType="1" noTextEdit="1"/>
                    </p:cNvSpPr>
                    <p:nvPr/>
                  </p:nvSpPr>
                  <p:spPr>
                    <a:xfrm>
                      <a:off x="9482645" y="494889"/>
                      <a:ext cx="316840" cy="364897"/>
                    </a:xfrm>
                    <a:prstGeom prst="rect">
                      <a:avLst/>
                    </a:prstGeom>
                    <a:blipFill>
                      <a:blip r:embed="rId19"/>
                      <a:stretch>
                        <a:fillRect b="-48333"/>
                      </a:stretch>
                    </a:blipFill>
                    <a:ln w="12700" cap="flat">
                      <a:noFill/>
                      <a:miter lim="400000"/>
                    </a:ln>
                    <a:effectLst/>
                  </p:spPr>
                  <p:txBody>
                    <a:bodyPr/>
                    <a:lstStyle/>
                    <a:p>
                      <a:r>
                        <a:rPr lang="en-US">
                          <a:noFill/>
                        </a:rPr>
                        <a:t> </a:t>
                      </a:r>
                    </a:p>
                  </p:txBody>
                </p:sp>
              </mc:Fallback>
            </mc:AlternateContent>
          </p:grpSp>
          <p:sp>
            <p:nvSpPr>
              <p:cNvPr id="826"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27" name="Equation"/>
                  <p:cNvSpPr txBox="1"/>
                  <p:nvPr/>
                </p:nvSpPr>
                <p:spPr>
                  <a:xfrm>
                    <a:off x="0" y="215930"/>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827" name="Equation"/>
                  <p:cNvSpPr txBox="1">
                    <a:spLocks noRot="1" noChangeAspect="1" noMove="1" noResize="1" noEditPoints="1" noAdjustHandles="1" noChangeArrowheads="1" noChangeShapeType="1" noTextEdit="1"/>
                  </p:cNvSpPr>
                  <p:nvPr/>
                </p:nvSpPr>
                <p:spPr>
                  <a:xfrm>
                    <a:off x="0" y="215930"/>
                    <a:ext cx="263754" cy="257608"/>
                  </a:xfrm>
                  <a:prstGeom prst="rect">
                    <a:avLst/>
                  </a:prstGeom>
                  <a:blipFill>
                    <a:blip r:embed="rId20"/>
                    <a:stretch>
                      <a:fillRect r="-9091" b="-114286"/>
                    </a:stretch>
                  </a:blipFill>
                  <a:ln w="12700" cap="flat">
                    <a:noFill/>
                    <a:miter lim="400000"/>
                  </a:ln>
                  <a:effectLst/>
                </p:spPr>
                <p:txBody>
                  <a:bodyPr/>
                  <a:lstStyle/>
                  <a:p>
                    <a:r>
                      <a:rPr lang="en-US">
                        <a:noFill/>
                      </a:rPr>
                      <a:t> </a:t>
                    </a:r>
                  </a:p>
                </p:txBody>
              </p:sp>
            </mc:Fallback>
          </mc:AlternateContent>
        </p:grpSp>
        <p:grpSp>
          <p:nvGrpSpPr>
            <p:cNvPr id="831" name="Group"/>
            <p:cNvGrpSpPr/>
            <p:nvPr/>
          </p:nvGrpSpPr>
          <p:grpSpPr>
            <a:xfrm>
              <a:off x="7216182" y="16564"/>
              <a:ext cx="772791" cy="1249680"/>
              <a:chOff x="0" y="0"/>
              <a:chExt cx="772790" cy="1249679"/>
            </a:xfrm>
          </p:grpSpPr>
          <p:sp>
            <p:nvSpPr>
              <p:cNvPr id="829" name="Line"/>
              <p:cNvSpPr/>
              <p:nvPr/>
            </p:nvSpPr>
            <p:spPr>
              <a:xfrm flipH="1" flipV="1">
                <a:off x="-1" y="1249679"/>
                <a:ext cx="772792"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30" name="Equation"/>
                  <p:cNvSpPr txBox="1"/>
                  <p:nvPr/>
                </p:nvSpPr>
                <p:spPr>
                  <a:xfrm>
                    <a:off x="105902" y="0"/>
                    <a:ext cx="560986" cy="106481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𝑦</m:t>
                              </m:r>
                            </m:den>
                          </m:f>
                        </m:oMath>
                      </m:oMathPara>
                    </a14:m>
                    <a:endParaRPr sz="3600">
                      <a:solidFill>
                        <a:srgbClr val="0076BA"/>
                      </a:solidFill>
                    </a:endParaRPr>
                  </a:p>
                </p:txBody>
              </p:sp>
            </mc:Choice>
            <mc:Fallback xmlns="">
              <p:sp>
                <p:nvSpPr>
                  <p:cNvPr id="830" name="Equation"/>
                  <p:cNvSpPr txBox="1">
                    <a:spLocks noRot="1" noChangeAspect="1" noMove="1" noResize="1" noEditPoints="1" noAdjustHandles="1" noChangeArrowheads="1" noChangeShapeType="1" noTextEdit="1"/>
                  </p:cNvSpPr>
                  <p:nvPr/>
                </p:nvSpPr>
                <p:spPr>
                  <a:xfrm>
                    <a:off x="105902" y="0"/>
                    <a:ext cx="560986" cy="1064819"/>
                  </a:xfrm>
                  <a:prstGeom prst="rect">
                    <a:avLst/>
                  </a:prstGeom>
                  <a:blipFill>
                    <a:blip r:embed="rId21"/>
                    <a:stretch>
                      <a:fillRect b="-6857"/>
                    </a:stretch>
                  </a:blipFill>
                  <a:ln w="12700" cap="flat">
                    <a:noFill/>
                    <a:miter lim="400000"/>
                  </a:ln>
                  <a:effectLst/>
                </p:spPr>
                <p:txBody>
                  <a:bodyPr/>
                  <a:lstStyle/>
                  <a:p>
                    <a:r>
                      <a:rPr lang="en-US">
                        <a:noFill/>
                      </a:rPr>
                      <a:t> </a:t>
                    </a:r>
                  </a:p>
                </p:txBody>
              </p:sp>
            </mc:Fallback>
          </mc:AlternateContent>
        </p:grpSp>
        <p:grpSp>
          <p:nvGrpSpPr>
            <p:cNvPr id="835" name="Group"/>
            <p:cNvGrpSpPr/>
            <p:nvPr/>
          </p:nvGrpSpPr>
          <p:grpSpPr>
            <a:xfrm>
              <a:off x="2310527" y="116470"/>
              <a:ext cx="3452930" cy="1188539"/>
              <a:chOff x="0" y="0"/>
              <a:chExt cx="3452929" cy="1188538"/>
            </a:xfrm>
          </p:grpSpPr>
          <p:sp>
            <p:nvSpPr>
              <p:cNvPr id="832" name="Line"/>
              <p:cNvSpPr/>
              <p:nvPr/>
            </p:nvSpPr>
            <p:spPr>
              <a:xfrm flipH="1" flipV="1">
                <a:off x="2685492" y="1188538"/>
                <a:ext cx="767438"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33" name="Equation"/>
                  <p:cNvSpPr txBox="1"/>
                  <p:nvPr/>
                </p:nvSpPr>
                <p:spPr>
                  <a:xfrm>
                    <a:off x="2788718" y="0"/>
                    <a:ext cx="560986" cy="100766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𝑧</m:t>
                              </m:r>
                            </m:den>
                          </m:f>
                        </m:oMath>
                      </m:oMathPara>
                    </a14:m>
                    <a:endParaRPr sz="3600">
                      <a:solidFill>
                        <a:srgbClr val="0076BA"/>
                      </a:solidFill>
                    </a:endParaRPr>
                  </a:p>
                </p:txBody>
              </p:sp>
            </mc:Choice>
            <mc:Fallback xmlns="">
              <p:sp>
                <p:nvSpPr>
                  <p:cNvPr id="833" name="Equation"/>
                  <p:cNvSpPr txBox="1">
                    <a:spLocks noRot="1" noChangeAspect="1" noMove="1" noResize="1" noEditPoints="1" noAdjustHandles="1" noChangeArrowheads="1" noChangeShapeType="1" noTextEdit="1"/>
                  </p:cNvSpPr>
                  <p:nvPr/>
                </p:nvSpPr>
                <p:spPr>
                  <a:xfrm>
                    <a:off x="2788718" y="0"/>
                    <a:ext cx="560986" cy="1007669"/>
                  </a:xfrm>
                  <a:prstGeom prst="rect">
                    <a:avLst/>
                  </a:prstGeom>
                  <a:blipFill>
                    <a:blip r:embed="rId22"/>
                    <a:stretch>
                      <a:fillRect b="-3636"/>
                    </a:stretch>
                  </a:blipFill>
                  <a:ln w="12700" cap="flat">
                    <a:noFill/>
                    <a:miter lim="400000"/>
                  </a:ln>
                  <a:effectLst/>
                </p:spPr>
                <p:txBody>
                  <a:bodyPr/>
                  <a:lstStyle/>
                  <a:p>
                    <a:r>
                      <a:rPr lang="en-US">
                        <a:noFill/>
                      </a:rPr>
                      <a:t> </a:t>
                    </a:r>
                  </a:p>
                </p:txBody>
              </p:sp>
            </mc:Fallback>
          </mc:AlternateContent>
          <p:sp>
            <p:nvSpPr>
              <p:cNvPr id="834" name="Line"/>
              <p:cNvSpPr/>
              <p:nvPr/>
            </p:nvSpPr>
            <p:spPr>
              <a:xfrm flipH="1" flipV="1">
                <a:off x="0" y="1188538"/>
                <a:ext cx="1145037"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
          <p:nvSpPr>
            <p:cNvPr id="836" name="Line"/>
            <p:cNvSpPr/>
            <p:nvPr/>
          </p:nvSpPr>
          <p:spPr>
            <a:xfrm>
              <a:off x="4518011" y="2165702"/>
              <a:ext cx="1" cy="1055120"/>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37" name="Equation"/>
                <p:cNvSpPr txBox="1"/>
                <p:nvPr/>
              </p:nvSpPr>
              <p:spPr>
                <a:xfrm>
                  <a:off x="4703585" y="2205429"/>
                  <a:ext cx="560985" cy="97566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𝑏</m:t>
                            </m:r>
                          </m:den>
                        </m:f>
                      </m:oMath>
                    </m:oMathPara>
                  </a14:m>
                  <a:endParaRPr sz="3600">
                    <a:solidFill>
                      <a:srgbClr val="0076BA"/>
                    </a:solidFill>
                  </a:endParaRPr>
                </a:p>
              </p:txBody>
            </p:sp>
          </mc:Choice>
          <mc:Fallback xmlns="">
            <p:sp>
              <p:nvSpPr>
                <p:cNvPr id="837" name="Equation"/>
                <p:cNvSpPr txBox="1">
                  <a:spLocks noRot="1" noChangeAspect="1" noMove="1" noResize="1" noEditPoints="1" noAdjustHandles="1" noChangeArrowheads="1" noChangeShapeType="1" noTextEdit="1"/>
                </p:cNvSpPr>
                <p:nvPr/>
              </p:nvSpPr>
              <p:spPr>
                <a:xfrm>
                  <a:off x="4703585" y="2205429"/>
                  <a:ext cx="560985" cy="975666"/>
                </a:xfrm>
                <a:prstGeom prst="rect">
                  <a:avLst/>
                </a:prstGeom>
                <a:blipFill>
                  <a:blip r:embed="rId23"/>
                  <a:stretch>
                    <a:fillRect b="-687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8" name="Equation"/>
                <p:cNvSpPr txBox="1"/>
                <p:nvPr/>
              </p:nvSpPr>
              <p:spPr>
                <a:xfrm>
                  <a:off x="2568363" y="125216"/>
                  <a:ext cx="890626" cy="9788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𝑊𝑥</m:t>
                            </m:r>
                          </m:den>
                        </m:f>
                      </m:oMath>
                    </m:oMathPara>
                  </a14:m>
                  <a:endParaRPr sz="3600">
                    <a:solidFill>
                      <a:srgbClr val="0076BA"/>
                    </a:solidFill>
                  </a:endParaRPr>
                </a:p>
              </p:txBody>
            </p:sp>
          </mc:Choice>
          <mc:Fallback xmlns="">
            <p:sp>
              <p:nvSpPr>
                <p:cNvPr id="838" name="Equation"/>
                <p:cNvSpPr txBox="1">
                  <a:spLocks noRot="1" noChangeAspect="1" noMove="1" noResize="1" noEditPoints="1" noAdjustHandles="1" noChangeArrowheads="1" noChangeShapeType="1" noTextEdit="1"/>
                </p:cNvSpPr>
                <p:nvPr/>
              </p:nvSpPr>
              <p:spPr>
                <a:xfrm>
                  <a:off x="2568363" y="125216"/>
                  <a:ext cx="890626" cy="978867"/>
                </a:xfrm>
                <a:prstGeom prst="rect">
                  <a:avLst/>
                </a:prstGeom>
                <a:blipFill>
                  <a:blip r:embed="rId24"/>
                  <a:stretch>
                    <a:fillRect l="-685" r="-5479" b="-6211"/>
                  </a:stretch>
                </a:blipFill>
                <a:ln w="12700" cap="flat">
                  <a:noFill/>
                  <a:miter lim="400000"/>
                </a:ln>
                <a:effectLst/>
              </p:spPr>
              <p:txBody>
                <a:bodyPr/>
                <a:lstStyle/>
                <a:p>
                  <a:r>
                    <a:rPr lang="en-US">
                      <a:noFill/>
                    </a:rPr>
                    <a:t> </a:t>
                  </a:r>
                </a:p>
              </p:txBody>
            </p:sp>
          </mc:Fallback>
        </mc:AlternateContent>
        <p:grpSp>
          <p:nvGrpSpPr>
            <p:cNvPr id="841" name="Group"/>
            <p:cNvGrpSpPr/>
            <p:nvPr/>
          </p:nvGrpSpPr>
          <p:grpSpPr>
            <a:xfrm>
              <a:off x="1837185" y="2087945"/>
              <a:ext cx="884198" cy="1221528"/>
              <a:chOff x="0" y="0"/>
              <a:chExt cx="884197" cy="1221527"/>
            </a:xfrm>
          </p:grpSpPr>
          <p:sp>
            <p:nvSpPr>
              <p:cNvPr id="839" name="Line"/>
              <p:cNvSpPr/>
              <p:nvPr/>
            </p:nvSpPr>
            <p:spPr>
              <a:xfrm flipH="1">
                <a:off x="-1" y="56384"/>
                <a:ext cx="2" cy="1165144"/>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40" name="Equation"/>
                  <p:cNvSpPr txBox="1"/>
                  <p:nvPr/>
                </p:nvSpPr>
                <p:spPr>
                  <a:xfrm>
                    <a:off x="196568" y="0"/>
                    <a:ext cx="687630" cy="97886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𝑊</m:t>
                              </m:r>
                            </m:den>
                          </m:f>
                        </m:oMath>
                      </m:oMathPara>
                    </a14:m>
                    <a:endParaRPr sz="3600">
                      <a:solidFill>
                        <a:srgbClr val="0076BA"/>
                      </a:solidFill>
                    </a:endParaRPr>
                  </a:p>
                </p:txBody>
              </p:sp>
            </mc:Choice>
            <mc:Fallback xmlns="">
              <p:sp>
                <p:nvSpPr>
                  <p:cNvPr id="840" name="Equation"/>
                  <p:cNvSpPr txBox="1">
                    <a:spLocks noRot="1" noChangeAspect="1" noMove="1" noResize="1" noEditPoints="1" noAdjustHandles="1" noChangeArrowheads="1" noChangeShapeType="1" noTextEdit="1"/>
                  </p:cNvSpPr>
                  <p:nvPr/>
                </p:nvSpPr>
                <p:spPr>
                  <a:xfrm>
                    <a:off x="196568" y="0"/>
                    <a:ext cx="687630" cy="978866"/>
                  </a:xfrm>
                  <a:prstGeom prst="rect">
                    <a:avLst/>
                  </a:prstGeom>
                  <a:blipFill>
                    <a:blip r:embed="rId25"/>
                    <a:stretch>
                      <a:fillRect r="-2655" b="-6211"/>
                    </a:stretch>
                  </a:blipFill>
                  <a:ln w="12700" cap="flat">
                    <a:noFill/>
                    <a:miter lim="400000"/>
                  </a:ln>
                  <a:effectLst/>
                </p:spPr>
                <p:txBody>
                  <a:bodyPr/>
                  <a:lstStyle/>
                  <a:p>
                    <a:r>
                      <a:rPr lang="en-US">
                        <a:noFill/>
                      </a:rPr>
                      <a:t> </a:t>
                    </a:r>
                  </a:p>
                </p:txBody>
              </p:sp>
            </mc:Fallback>
          </mc:AlternateContent>
        </p:grpSp>
        <p:grpSp>
          <p:nvGrpSpPr>
            <p:cNvPr id="844" name="Group"/>
            <p:cNvGrpSpPr/>
            <p:nvPr/>
          </p:nvGrpSpPr>
          <p:grpSpPr>
            <a:xfrm>
              <a:off x="9494067" y="0"/>
              <a:ext cx="759676" cy="1229299"/>
              <a:chOff x="0" y="0"/>
              <a:chExt cx="759674" cy="1229298"/>
            </a:xfrm>
          </p:grpSpPr>
          <p:sp>
            <p:nvSpPr>
              <p:cNvPr id="842" name="Line"/>
              <p:cNvSpPr/>
              <p:nvPr/>
            </p:nvSpPr>
            <p:spPr>
              <a:xfrm flipH="1" flipV="1">
                <a:off x="0" y="1229298"/>
                <a:ext cx="759675"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43" name="Equation"/>
                  <p:cNvSpPr txBox="1"/>
                  <p:nvPr/>
                </p:nvSpPr>
                <p:spPr>
                  <a:xfrm>
                    <a:off x="99345" y="0"/>
                    <a:ext cx="560985" cy="97566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den>
                          </m:f>
                        </m:oMath>
                      </m:oMathPara>
                    </a14:m>
                    <a:endParaRPr sz="3600">
                      <a:solidFill>
                        <a:srgbClr val="0076BA"/>
                      </a:solidFill>
                    </a:endParaRPr>
                  </a:p>
                </p:txBody>
              </p:sp>
            </mc:Choice>
            <mc:Fallback xmlns="">
              <p:sp>
                <p:nvSpPr>
                  <p:cNvPr id="843" name="Equation"/>
                  <p:cNvSpPr txBox="1">
                    <a:spLocks noRot="1" noChangeAspect="1" noMove="1" noResize="1" noEditPoints="1" noAdjustHandles="1" noChangeArrowheads="1" noChangeShapeType="1" noTextEdit="1"/>
                  </p:cNvSpPr>
                  <p:nvPr/>
                </p:nvSpPr>
                <p:spPr>
                  <a:xfrm>
                    <a:off x="99345" y="0"/>
                    <a:ext cx="560985" cy="975665"/>
                  </a:xfrm>
                  <a:prstGeom prst="rect">
                    <a:avLst/>
                  </a:prstGeom>
                  <a:blipFill>
                    <a:blip r:embed="rId26"/>
                    <a:stretch>
                      <a:fillRect b="-6875"/>
                    </a:stretch>
                  </a:blipFill>
                  <a:ln w="12700" cap="flat">
                    <a:noFill/>
                    <a:miter lim="400000"/>
                  </a:ln>
                  <a:effectLst/>
                </p:spPr>
                <p:txBody>
                  <a:bodyPr/>
                  <a:lstStyle/>
                  <a:p>
                    <a:r>
                      <a:rPr lang="en-US">
                        <a:noFill/>
                      </a:rPr>
                      <a:t> </a:t>
                    </a:r>
                  </a:p>
                </p:txBody>
              </p:sp>
            </mc:Fallback>
          </mc:AlternateContent>
        </p:grpSp>
        <p:grpSp>
          <p:nvGrpSpPr>
            <p:cNvPr id="866" name="Group"/>
            <p:cNvGrpSpPr/>
            <p:nvPr/>
          </p:nvGrpSpPr>
          <p:grpSpPr>
            <a:xfrm>
              <a:off x="-1" y="830652"/>
              <a:ext cx="10741584" cy="2911663"/>
              <a:chOff x="0" y="0"/>
              <a:chExt cx="10741582" cy="2911662"/>
            </a:xfrm>
          </p:grpSpPr>
          <p:grpSp>
            <p:nvGrpSpPr>
              <p:cNvPr id="863" name="Group"/>
              <p:cNvGrpSpPr/>
              <p:nvPr/>
            </p:nvGrpSpPr>
            <p:grpSpPr>
              <a:xfrm>
                <a:off x="942097" y="0"/>
                <a:ext cx="9799486" cy="2911663"/>
                <a:chOff x="0" y="0"/>
                <a:chExt cx="9799484" cy="2911662"/>
              </a:xfrm>
            </p:grpSpPr>
            <p:grpSp>
              <p:nvGrpSpPr>
                <p:cNvPr id="860" name="Group"/>
                <p:cNvGrpSpPr/>
                <p:nvPr/>
              </p:nvGrpSpPr>
              <p:grpSpPr>
                <a:xfrm>
                  <a:off x="-1" y="0"/>
                  <a:ext cx="9423260" cy="2911663"/>
                  <a:chOff x="0" y="0"/>
                  <a:chExt cx="9423257" cy="2911662"/>
                </a:xfrm>
              </p:grpSpPr>
              <p:sp>
                <p:nvSpPr>
                  <p:cNvPr id="845"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46"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47"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48"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49"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849"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13"/>
                        <a:stretch>
                          <a:fillRect r="-2273" b="-428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0"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850"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14"/>
                        <a:stretch>
                          <a:fillRect r="-17391" b="-125000"/>
                        </a:stretch>
                      </a:blipFill>
                      <a:ln w="12700" cap="flat">
                        <a:noFill/>
                        <a:miter lim="400000"/>
                      </a:ln>
                      <a:effectLst/>
                    </p:spPr>
                    <p:txBody>
                      <a:bodyPr/>
                      <a:lstStyle/>
                      <a:p>
                        <a:r>
                          <a:rPr lang="en-US">
                            <a:noFill/>
                          </a:rPr>
                          <a:t> </a:t>
                        </a:r>
                      </a:p>
                    </p:txBody>
                  </p:sp>
                </mc:Fallback>
              </mc:AlternateContent>
              <p:sp>
                <p:nvSpPr>
                  <p:cNvPr id="851"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52"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852"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15"/>
                        <a:stretch>
                          <a:fillRect r="-14815"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3"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853"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16"/>
                        <a:stretch>
                          <a:fillRect r="-68182" b="-527273"/>
                        </a:stretch>
                      </a:blipFill>
                      <a:ln w="12700" cap="flat">
                        <a:noFill/>
                        <a:miter lim="400000"/>
                      </a:ln>
                      <a:effectLst/>
                    </p:spPr>
                    <p:txBody>
                      <a:bodyPr/>
                      <a:lstStyle/>
                      <a:p>
                        <a:r>
                          <a:rPr lang="en-US">
                            <a:noFill/>
                          </a:rPr>
                          <a:t> </a:t>
                        </a:r>
                      </a:p>
                    </p:txBody>
                  </p:sp>
                </mc:Fallback>
              </mc:AlternateContent>
              <p:sp>
                <p:nvSpPr>
                  <p:cNvPr id="854"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55"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855"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17"/>
                        <a:stretch>
                          <a:fillRect r="-9756" b="-42857"/>
                        </a:stretch>
                      </a:blipFill>
                      <a:ln w="12700" cap="flat">
                        <a:noFill/>
                        <a:miter lim="400000"/>
                      </a:ln>
                      <a:effectLst/>
                    </p:spPr>
                    <p:txBody>
                      <a:bodyPr/>
                      <a:lstStyle/>
                      <a:p>
                        <a:r>
                          <a:rPr lang="en-US">
                            <a:noFill/>
                          </a:rPr>
                          <a:t> </a:t>
                        </a:r>
                      </a:p>
                    </p:txBody>
                  </p:sp>
                </mc:Fallback>
              </mc:AlternateContent>
              <p:sp>
                <p:nvSpPr>
                  <p:cNvPr id="856"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57"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58"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59" name="Line"/>
                  <p:cNvSpPr/>
                  <p:nvPr/>
                </p:nvSpPr>
                <p:spPr>
                  <a:xfrm>
                    <a:off x="8572727" y="652746"/>
                    <a:ext cx="850531"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861"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861"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8"/>
                      <a:stretch>
                        <a:fillRect l="-1389" b="-2941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2" name="Equation"/>
                    <p:cNvSpPr txBox="1"/>
                    <p:nvPr/>
                  </p:nvSpPr>
                  <p:spPr>
                    <a:xfrm>
                      <a:off x="9482645" y="494889"/>
                      <a:ext cx="316840"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862" name="Equation"/>
                    <p:cNvSpPr txBox="1">
                      <a:spLocks noRot="1" noChangeAspect="1" noMove="1" noResize="1" noEditPoints="1" noAdjustHandles="1" noChangeArrowheads="1" noChangeShapeType="1" noTextEdit="1"/>
                    </p:cNvSpPr>
                    <p:nvPr/>
                  </p:nvSpPr>
                  <p:spPr>
                    <a:xfrm>
                      <a:off x="9482645" y="494889"/>
                      <a:ext cx="316840" cy="364897"/>
                    </a:xfrm>
                    <a:prstGeom prst="rect">
                      <a:avLst/>
                    </a:prstGeom>
                    <a:blipFill>
                      <a:blip r:embed="rId19"/>
                      <a:stretch>
                        <a:fillRect b="-48333"/>
                      </a:stretch>
                    </a:blipFill>
                    <a:ln w="12700" cap="flat">
                      <a:noFill/>
                      <a:miter lim="400000"/>
                    </a:ln>
                    <a:effectLst/>
                  </p:spPr>
                  <p:txBody>
                    <a:bodyPr/>
                    <a:lstStyle/>
                    <a:p>
                      <a:r>
                        <a:rPr lang="en-US">
                          <a:noFill/>
                        </a:rPr>
                        <a:t> </a:t>
                      </a:r>
                    </a:p>
                  </p:txBody>
                </p:sp>
              </mc:Fallback>
            </mc:AlternateContent>
          </p:grpSp>
          <p:sp>
            <p:nvSpPr>
              <p:cNvPr id="864"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65" name="Equation"/>
                  <p:cNvSpPr txBox="1"/>
                  <p:nvPr/>
                </p:nvSpPr>
                <p:spPr>
                  <a:xfrm>
                    <a:off x="0" y="215930"/>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865" name="Equation"/>
                  <p:cNvSpPr txBox="1">
                    <a:spLocks noRot="1" noChangeAspect="1" noMove="1" noResize="1" noEditPoints="1" noAdjustHandles="1" noChangeArrowheads="1" noChangeShapeType="1" noTextEdit="1"/>
                  </p:cNvSpPr>
                  <p:nvPr/>
                </p:nvSpPr>
                <p:spPr>
                  <a:xfrm>
                    <a:off x="0" y="215930"/>
                    <a:ext cx="263754" cy="257608"/>
                  </a:xfrm>
                  <a:prstGeom prst="rect">
                    <a:avLst/>
                  </a:prstGeom>
                  <a:blipFill>
                    <a:blip r:embed="rId20"/>
                    <a:stretch>
                      <a:fillRect r="-9091" b="-114286"/>
                    </a:stretch>
                  </a:blipFill>
                  <a:ln w="12700" cap="flat">
                    <a:noFill/>
                    <a:miter lim="400000"/>
                  </a:ln>
                  <a:effectLst/>
                </p:spPr>
                <p:txBody>
                  <a:bodyPr/>
                  <a:lstStyle/>
                  <a:p>
                    <a:r>
                      <a:rPr lang="en-US">
                        <a:noFill/>
                      </a:rPr>
                      <a:t> </a:t>
                    </a:r>
                  </a:p>
                </p:txBody>
              </p:sp>
            </mc:Fallback>
          </mc:AlternateContent>
        </p:grpSp>
        <p:grpSp>
          <p:nvGrpSpPr>
            <p:cNvPr id="869" name="Group"/>
            <p:cNvGrpSpPr/>
            <p:nvPr/>
          </p:nvGrpSpPr>
          <p:grpSpPr>
            <a:xfrm>
              <a:off x="7216182" y="16564"/>
              <a:ext cx="772791" cy="1249680"/>
              <a:chOff x="0" y="0"/>
              <a:chExt cx="772790" cy="1249679"/>
            </a:xfrm>
          </p:grpSpPr>
          <p:sp>
            <p:nvSpPr>
              <p:cNvPr id="867" name="Line"/>
              <p:cNvSpPr/>
              <p:nvPr/>
            </p:nvSpPr>
            <p:spPr>
              <a:xfrm flipH="1" flipV="1">
                <a:off x="-1" y="1249679"/>
                <a:ext cx="772792"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68" name="Equation"/>
                  <p:cNvSpPr txBox="1"/>
                  <p:nvPr/>
                </p:nvSpPr>
                <p:spPr>
                  <a:xfrm>
                    <a:off x="105902" y="0"/>
                    <a:ext cx="560986" cy="106481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𝑦</m:t>
                              </m:r>
                            </m:den>
                          </m:f>
                        </m:oMath>
                      </m:oMathPara>
                    </a14:m>
                    <a:endParaRPr sz="3600">
                      <a:solidFill>
                        <a:srgbClr val="0076BA"/>
                      </a:solidFill>
                    </a:endParaRPr>
                  </a:p>
                </p:txBody>
              </p:sp>
            </mc:Choice>
            <mc:Fallback xmlns="">
              <p:sp>
                <p:nvSpPr>
                  <p:cNvPr id="868" name="Equation"/>
                  <p:cNvSpPr txBox="1">
                    <a:spLocks noRot="1" noChangeAspect="1" noMove="1" noResize="1" noEditPoints="1" noAdjustHandles="1" noChangeArrowheads="1" noChangeShapeType="1" noTextEdit="1"/>
                  </p:cNvSpPr>
                  <p:nvPr/>
                </p:nvSpPr>
                <p:spPr>
                  <a:xfrm>
                    <a:off x="105902" y="0"/>
                    <a:ext cx="560986" cy="1064819"/>
                  </a:xfrm>
                  <a:prstGeom prst="rect">
                    <a:avLst/>
                  </a:prstGeom>
                  <a:blipFill>
                    <a:blip r:embed="rId21"/>
                    <a:stretch>
                      <a:fillRect b="-6857"/>
                    </a:stretch>
                  </a:blipFill>
                  <a:ln w="12700" cap="flat">
                    <a:noFill/>
                    <a:miter lim="400000"/>
                  </a:ln>
                  <a:effectLst/>
                </p:spPr>
                <p:txBody>
                  <a:bodyPr/>
                  <a:lstStyle/>
                  <a:p>
                    <a:r>
                      <a:rPr lang="en-US">
                        <a:noFill/>
                      </a:rPr>
                      <a:t> </a:t>
                    </a:r>
                  </a:p>
                </p:txBody>
              </p:sp>
            </mc:Fallback>
          </mc:AlternateContent>
        </p:grpSp>
      </p:grpSp>
      <p:sp>
        <p:nvSpPr>
          <p:cNvPr id="871" name="Backward pass: gradient using chain rule"/>
          <p:cNvSpPr txBox="1"/>
          <p:nvPr/>
        </p:nvSpPr>
        <p:spPr>
          <a:xfrm>
            <a:off x="1452390" y="6939625"/>
            <a:ext cx="10724945" cy="2342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rPr b="1"/>
              <a:t>Backward pass</a:t>
            </a:r>
            <a:r>
              <a:t>: gradient using chain rule</a:t>
            </a:r>
          </a:p>
        </p:txBody>
      </p:sp>
      <p:sp>
        <p:nvSpPr>
          <p:cNvPr id="872" name="Forward pass: compute function value"/>
          <p:cNvSpPr txBox="1"/>
          <p:nvPr/>
        </p:nvSpPr>
        <p:spPr>
          <a:xfrm>
            <a:off x="1452390" y="1577464"/>
            <a:ext cx="10724945" cy="2342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rPr b="1"/>
              <a:t>Forward pass</a:t>
            </a:r>
            <a:r>
              <a:t>: compute function value</a:t>
            </a:r>
          </a:p>
        </p:txBody>
      </p:sp>
      <p:pic>
        <p:nvPicPr>
          <p:cNvPr id="873" name="Image" descr="Image"/>
          <p:cNvPicPr>
            <a:picLocks noChangeAspect="1"/>
          </p:cNvPicPr>
          <p:nvPr/>
        </p:nvPicPr>
        <p:blipFill>
          <a:blip r:embed="rId27"/>
          <a:srcRect b="4467"/>
          <a:stretch>
            <a:fillRect/>
          </a:stretch>
        </p:blipFill>
        <p:spPr>
          <a:xfrm>
            <a:off x="16069460" y="4377921"/>
            <a:ext cx="4991743" cy="5563505"/>
          </a:xfrm>
          <a:prstGeom prst="rect">
            <a:avLst/>
          </a:prstGeom>
          <a:ln w="12700">
            <a:miter lim="400000"/>
          </a:ln>
        </p:spPr>
      </p:pic>
      <p:sp>
        <p:nvSpPr>
          <p:cNvPr id="874" name="Good news is that modern automatic differentiation tools did all for you!"/>
          <p:cNvSpPr txBox="1"/>
          <p:nvPr/>
        </p:nvSpPr>
        <p:spPr>
          <a:xfrm>
            <a:off x="14180534" y="10303048"/>
            <a:ext cx="10932823" cy="17874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03250" indent="-603250" algn="l">
              <a:spcBef>
                <a:spcPts val="1400"/>
              </a:spcBef>
              <a:buSzPct val="145000"/>
              <a:buChar char="•"/>
              <a:defRPr sz="3800">
                <a:latin typeface="Georgia"/>
                <a:ea typeface="Georgia"/>
                <a:cs typeface="Georgia"/>
                <a:sym typeface="Georgia"/>
              </a:defRPr>
            </a:lvl1pPr>
          </a:lstStyle>
          <a:p>
            <a:r>
              <a:t>Good news is that modern automatic differentiation tools did all for you!</a:t>
            </a:r>
          </a:p>
        </p:txBody>
      </p:sp>
      <p:sp>
        <p:nvSpPr>
          <p:cNvPr id="875" name="Implementing backprop by hand is like programming in assembly language."/>
          <p:cNvSpPr txBox="1"/>
          <p:nvPr/>
        </p:nvSpPr>
        <p:spPr>
          <a:xfrm>
            <a:off x="14199156" y="11726405"/>
            <a:ext cx="9482417" cy="1787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03250" indent="-603250" algn="l">
              <a:spcBef>
                <a:spcPts val="1400"/>
              </a:spcBef>
              <a:buSzPct val="145000"/>
              <a:buChar char="•"/>
              <a:defRPr sz="3800">
                <a:latin typeface="Georgia"/>
                <a:ea typeface="Georgia"/>
                <a:cs typeface="Georgia"/>
                <a:sym typeface="Georgia"/>
              </a:defRPr>
            </a:lvl1pPr>
          </a:lstStyle>
          <a:p>
            <a:r>
              <a:t>Implementing backprop by hand is like programming in assembly language.</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3" name="Group"/>
          <p:cNvGrpSpPr/>
          <p:nvPr/>
        </p:nvGrpSpPr>
        <p:grpSpPr>
          <a:xfrm>
            <a:off x="6807167" y="2792200"/>
            <a:ext cx="12855258" cy="5824522"/>
            <a:chOff x="0" y="0"/>
            <a:chExt cx="12855257" cy="5824520"/>
          </a:xfrm>
        </p:grpSpPr>
        <mc:AlternateContent xmlns:mc="http://schemas.openxmlformats.org/markup-compatibility/2006" xmlns:a14="http://schemas.microsoft.com/office/drawing/2010/main">
          <mc:Choice Requires="a14">
            <p:sp>
              <p:nvSpPr>
                <p:cNvPr id="877" name="Circle"/>
                <p:cNvSpPr/>
                <p:nvPr/>
              </p:nvSpPr>
              <p:spPr>
                <a:xfrm>
                  <a:off x="4098491" y="1125520"/>
                  <a:ext cx="4696292" cy="4699001"/>
                </a:xfrm>
                <a:prstGeom prst="ellipse">
                  <a:avLst/>
                </a:prstGeom>
                <a:noFill/>
                <a:ln w="635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t">
                  <a:noAutofit/>
                </a:bodyPr>
                <a:lstStyle/>
                <a:p>
                  <a:pPr>
                    <a:spcBef>
                      <a:spcPts val="2000"/>
                    </a:spcBef>
                    <a:defRPr sz="5400">
                      <a:latin typeface="+mn-lt"/>
                      <a:ea typeface="+mn-ea"/>
                      <a:cs typeface="+mn-cs"/>
                      <a:sym typeface="Helvetica Neue Medium"/>
                    </a:defRPr>
                  </a:pPr>
                  <a:endParaRPr/>
                </a:p>
                <a:p>
                  <a:pPr>
                    <a:spcBef>
                      <a:spcPts val="2000"/>
                    </a:spcBef>
                    <a:defRPr sz="5400">
                      <a:latin typeface="+mn-lt"/>
                      <a:ea typeface="+mn-ea"/>
                      <a:cs typeface="+mn-cs"/>
                      <a:sym typeface="Helvetica Neue Medium"/>
                    </a:defRPr>
                  </a:pPr>
                  <a14:m>
                    <m:oMathPara xmlns:m="http://schemas.openxmlformats.org/officeDocument/2006/math">
                      <m:oMathParaPr>
                        <m:jc m:val="center"/>
                      </m:oMathParaPr>
                      <m:oMath xmlns:m="http://schemas.openxmlformats.org/officeDocument/2006/math">
                        <m:r>
                          <a:rPr sz="6500" i="1">
                            <a:solidFill>
                              <a:srgbClr val="000000"/>
                            </a:solidFill>
                            <a:latin typeface="Cambria Math" panose="02040503050406030204" pitchFamily="18" charset="0"/>
                          </a:rPr>
                          <m:t>𝑓</m:t>
                        </m:r>
                      </m:oMath>
                    </m:oMathPara>
                  </a14:m>
                  <a:endParaRPr/>
                </a:p>
              </p:txBody>
            </p:sp>
          </mc:Choice>
          <mc:Fallback xmlns="">
            <p:sp>
              <p:nvSpPr>
                <p:cNvPr id="877" name="Circle"/>
                <p:cNvSpPr>
                  <a:spLocks noRot="1" noChangeAspect="1" noMove="1" noResize="1" noEditPoints="1" noAdjustHandles="1" noChangeArrowheads="1" noChangeShapeType="1" noTextEdit="1"/>
                </p:cNvSpPr>
                <p:nvPr/>
              </p:nvSpPr>
              <p:spPr>
                <a:xfrm>
                  <a:off x="4098491" y="1125520"/>
                  <a:ext cx="4696292" cy="4699001"/>
                </a:xfrm>
                <a:prstGeom prst="ellipse">
                  <a:avLst/>
                </a:prstGeom>
                <a:blipFill>
                  <a:blip r:embed="rId2"/>
                  <a:stretch>
                    <a:fillRect/>
                  </a:stretch>
                </a:blipFill>
                <a:ln w="635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878" name="Line"/>
            <p:cNvSpPr/>
            <p:nvPr/>
          </p:nvSpPr>
          <p:spPr>
            <a:xfrm>
              <a:off x="8779228" y="3475020"/>
              <a:ext cx="407603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879" name="Line"/>
            <p:cNvSpPr/>
            <p:nvPr/>
          </p:nvSpPr>
          <p:spPr>
            <a:xfrm>
              <a:off x="0" y="3475020"/>
              <a:ext cx="407603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80" name="Equation"/>
                <p:cNvSpPr txBox="1"/>
                <p:nvPr/>
              </p:nvSpPr>
              <p:spPr>
                <a:xfrm>
                  <a:off x="9570820" y="2257505"/>
                  <a:ext cx="460516" cy="69428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7900" i="1">
                            <a:solidFill>
                              <a:srgbClr val="000000"/>
                            </a:solidFill>
                            <a:latin typeface="Cambria Math" panose="02040503050406030204" pitchFamily="18" charset="0"/>
                          </a:rPr>
                          <m:t>h</m:t>
                        </m:r>
                      </m:oMath>
                    </m:oMathPara>
                  </a14:m>
                  <a:endParaRPr sz="7900"/>
                </a:p>
              </p:txBody>
            </p:sp>
          </mc:Choice>
          <mc:Fallback xmlns="">
            <p:sp>
              <p:nvSpPr>
                <p:cNvPr id="880" name="Equation"/>
                <p:cNvSpPr txBox="1">
                  <a:spLocks noRot="1" noChangeAspect="1" noMove="1" noResize="1" noEditPoints="1" noAdjustHandles="1" noChangeArrowheads="1" noChangeShapeType="1" noTextEdit="1"/>
                </p:cNvSpPr>
                <p:nvPr/>
              </p:nvSpPr>
              <p:spPr>
                <a:xfrm>
                  <a:off x="9570820" y="2257505"/>
                  <a:ext cx="460516" cy="694284"/>
                </a:xfrm>
                <a:prstGeom prst="rect">
                  <a:avLst/>
                </a:prstGeom>
                <a:blipFill>
                  <a:blip r:embed="rId3"/>
                  <a:stretch>
                    <a:fillRect r="-20000" b="-4210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1" name="Equation"/>
                <p:cNvSpPr txBox="1"/>
                <p:nvPr/>
              </p:nvSpPr>
              <p:spPr>
                <a:xfrm>
                  <a:off x="2340500" y="2255574"/>
                  <a:ext cx="523952" cy="69814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10800" i="1">
                            <a:solidFill>
                              <a:srgbClr val="000000"/>
                            </a:solidFill>
                            <a:latin typeface="Cambria Math" panose="02040503050406030204" pitchFamily="18" charset="0"/>
                          </a:rPr>
                          <m:t>𝑧</m:t>
                        </m:r>
                      </m:oMath>
                    </m:oMathPara>
                  </a14:m>
                  <a:endParaRPr sz="10800"/>
                </a:p>
              </p:txBody>
            </p:sp>
          </mc:Choice>
          <mc:Fallback xmlns="">
            <p:sp>
              <p:nvSpPr>
                <p:cNvPr id="881" name="Equation"/>
                <p:cNvSpPr txBox="1">
                  <a:spLocks noRot="1" noChangeAspect="1" noMove="1" noResize="1" noEditPoints="1" noAdjustHandles="1" noChangeArrowheads="1" noChangeShapeType="1" noTextEdit="1"/>
                </p:cNvSpPr>
                <p:nvPr/>
              </p:nvSpPr>
              <p:spPr>
                <a:xfrm>
                  <a:off x="2340500" y="2255574"/>
                  <a:ext cx="523952" cy="698146"/>
                </a:xfrm>
                <a:prstGeom prst="rect">
                  <a:avLst/>
                </a:prstGeom>
                <a:blipFill>
                  <a:blip r:embed="rId4"/>
                  <a:stretch>
                    <a:fillRect r="-23256" b="-9130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2" name="Equation"/>
                <p:cNvSpPr txBox="1"/>
                <p:nvPr/>
              </p:nvSpPr>
              <p:spPr>
                <a:xfrm>
                  <a:off x="5034310" y="0"/>
                  <a:ext cx="3028260" cy="8929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7900" i="1">
                            <a:solidFill>
                              <a:srgbClr val="000000"/>
                            </a:solidFill>
                            <a:latin typeface="Cambria Math" panose="02040503050406030204" pitchFamily="18" charset="0"/>
                          </a:rPr>
                          <m:t>h</m:t>
                        </m:r>
                        <m:r>
                          <a:rPr sz="7900" i="1">
                            <a:solidFill>
                              <a:srgbClr val="000000"/>
                            </a:solidFill>
                            <a:latin typeface="Cambria Math" panose="02040503050406030204" pitchFamily="18" charset="0"/>
                          </a:rPr>
                          <m:t>=</m:t>
                        </m:r>
                        <m:r>
                          <a:rPr sz="7900" i="1">
                            <a:solidFill>
                              <a:srgbClr val="000000"/>
                            </a:solidFill>
                            <a:latin typeface="Cambria Math" panose="02040503050406030204" pitchFamily="18" charset="0"/>
                          </a:rPr>
                          <m:t>𝑓</m:t>
                        </m:r>
                        <m:r>
                          <a:rPr sz="7900" i="1">
                            <a:solidFill>
                              <a:srgbClr val="000000"/>
                            </a:solidFill>
                            <a:latin typeface="Cambria Math" panose="02040503050406030204" pitchFamily="18" charset="0"/>
                          </a:rPr>
                          <m:t>(</m:t>
                        </m:r>
                        <m:r>
                          <a:rPr sz="7900" i="1">
                            <a:solidFill>
                              <a:srgbClr val="000000"/>
                            </a:solidFill>
                            <a:latin typeface="Cambria Math" panose="02040503050406030204" pitchFamily="18" charset="0"/>
                          </a:rPr>
                          <m:t>𝑧</m:t>
                        </m:r>
                        <m:r>
                          <a:rPr sz="7900" i="1">
                            <a:solidFill>
                              <a:srgbClr val="000000"/>
                            </a:solidFill>
                            <a:latin typeface="Cambria Math" panose="02040503050406030204" pitchFamily="18" charset="0"/>
                          </a:rPr>
                          <m:t>)</m:t>
                        </m:r>
                      </m:oMath>
                    </m:oMathPara>
                  </a14:m>
                  <a:endParaRPr sz="7900"/>
                </a:p>
              </p:txBody>
            </p:sp>
          </mc:Choice>
          <mc:Fallback xmlns="">
            <p:sp>
              <p:nvSpPr>
                <p:cNvPr id="882" name="Equation"/>
                <p:cNvSpPr txBox="1">
                  <a:spLocks noRot="1" noChangeAspect="1" noMove="1" noResize="1" noEditPoints="1" noAdjustHandles="1" noChangeArrowheads="1" noChangeShapeType="1" noTextEdit="1"/>
                </p:cNvSpPr>
                <p:nvPr/>
              </p:nvSpPr>
              <p:spPr>
                <a:xfrm>
                  <a:off x="5034310" y="0"/>
                  <a:ext cx="3028260" cy="892937"/>
                </a:xfrm>
                <a:prstGeom prst="rect">
                  <a:avLst/>
                </a:prstGeom>
                <a:blipFill>
                  <a:blip r:embed="rId5"/>
                  <a:stretch>
                    <a:fillRect r="-22535" b="-34014"/>
                  </a:stretch>
                </a:blipFill>
                <a:ln w="12700" cap="flat">
                  <a:noFill/>
                  <a:miter lim="400000"/>
                </a:ln>
                <a:effectLst/>
              </p:spPr>
              <p:txBody>
                <a:bodyPr/>
                <a:lstStyle/>
                <a:p>
                  <a:r>
                    <a:rPr lang="en-US">
                      <a:noFill/>
                    </a:rPr>
                    <a:t> </a:t>
                  </a:r>
                </a:p>
              </p:txBody>
            </p:sp>
          </mc:Fallback>
        </mc:AlternateContent>
      </p:grpSp>
      <p:sp>
        <p:nvSpPr>
          <p:cNvPr id="884" name="Backpropagation: single node"/>
          <p:cNvSpPr txBox="1">
            <a:spLocks noGrp="1"/>
          </p:cNvSpPr>
          <p:nvPr>
            <p:ph type="title"/>
          </p:nvPr>
        </p:nvSpPr>
        <p:spPr>
          <a:xfrm>
            <a:off x="4387453" y="357187"/>
            <a:ext cx="15609094" cy="1752639"/>
          </a:xfrm>
          <a:prstGeom prst="rect">
            <a:avLst/>
          </a:prstGeom>
        </p:spPr>
        <p:txBody>
          <a:bodyPr/>
          <a:lstStyle/>
          <a:p>
            <a:r>
              <a:t>Backpropagation: single node</a:t>
            </a:r>
          </a:p>
        </p:txBody>
      </p:sp>
      <p:sp>
        <p:nvSpPr>
          <p:cNvPr id="88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46</a:t>
            </a:fld>
            <a:endParaRPr/>
          </a:p>
        </p:txBody>
      </p:sp>
      <p:grpSp>
        <p:nvGrpSpPr>
          <p:cNvPr id="888" name="Group"/>
          <p:cNvGrpSpPr/>
          <p:nvPr/>
        </p:nvGrpSpPr>
        <p:grpSpPr>
          <a:xfrm>
            <a:off x="15656932" y="6897134"/>
            <a:ext cx="3934959" cy="1678425"/>
            <a:chOff x="0" y="0"/>
            <a:chExt cx="3934958" cy="1678424"/>
          </a:xfrm>
        </p:grpSpPr>
        <p:sp>
          <p:nvSpPr>
            <p:cNvPr id="886" name="Line"/>
            <p:cNvSpPr/>
            <p:nvPr/>
          </p:nvSpPr>
          <p:spPr>
            <a:xfrm flipH="1" flipV="1">
              <a:off x="-1" y="0"/>
              <a:ext cx="3934959"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87" name="Equation"/>
                <p:cNvSpPr txBox="1"/>
                <p:nvPr/>
              </p:nvSpPr>
              <p:spPr>
                <a:xfrm>
                  <a:off x="1290346" y="350436"/>
                  <a:ext cx="763563" cy="132798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𝐿</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h</m:t>
                            </m:r>
                          </m:den>
                        </m:f>
                      </m:oMath>
                    </m:oMathPara>
                  </a14:m>
                  <a:endParaRPr sz="4900">
                    <a:solidFill>
                      <a:srgbClr val="0076BA"/>
                    </a:solidFill>
                  </a:endParaRPr>
                </a:p>
              </p:txBody>
            </p:sp>
          </mc:Choice>
          <mc:Fallback xmlns="">
            <p:sp>
              <p:nvSpPr>
                <p:cNvPr id="887" name="Equation"/>
                <p:cNvSpPr txBox="1">
                  <a:spLocks noRot="1" noChangeAspect="1" noMove="1" noResize="1" noEditPoints="1" noAdjustHandles="1" noChangeArrowheads="1" noChangeShapeType="1" noTextEdit="1"/>
                </p:cNvSpPr>
                <p:nvPr/>
              </p:nvSpPr>
              <p:spPr>
                <a:xfrm>
                  <a:off x="1290346" y="350436"/>
                  <a:ext cx="763563" cy="1327989"/>
                </a:xfrm>
                <a:prstGeom prst="rect">
                  <a:avLst/>
                </a:prstGeom>
                <a:blipFill>
                  <a:blip r:embed="rId6"/>
                  <a:stretch>
                    <a:fillRect b="-6881"/>
                  </a:stretch>
                </a:blipFill>
                <a:ln w="12700" cap="flat">
                  <a:noFill/>
                  <a:miter lim="400000"/>
                </a:ln>
                <a:effectLst/>
              </p:spPr>
              <p:txBody>
                <a:bodyPr/>
                <a:lstStyle/>
                <a:p>
                  <a:r>
                    <a:rPr lang="en-US">
                      <a:noFill/>
                    </a:rPr>
                    <a:t> </a:t>
                  </a:r>
                </a:p>
              </p:txBody>
            </p:sp>
          </mc:Fallback>
        </mc:AlternateContent>
      </p:grpSp>
      <p:grpSp>
        <p:nvGrpSpPr>
          <p:cNvPr id="891" name="Group"/>
          <p:cNvGrpSpPr/>
          <p:nvPr/>
        </p:nvGrpSpPr>
        <p:grpSpPr>
          <a:xfrm>
            <a:off x="6877702" y="6897134"/>
            <a:ext cx="3934959" cy="1704873"/>
            <a:chOff x="0" y="0"/>
            <a:chExt cx="3934958" cy="1704872"/>
          </a:xfrm>
        </p:grpSpPr>
        <p:sp>
          <p:nvSpPr>
            <p:cNvPr id="889" name="Line"/>
            <p:cNvSpPr/>
            <p:nvPr/>
          </p:nvSpPr>
          <p:spPr>
            <a:xfrm flipH="1" flipV="1">
              <a:off x="-1" y="0"/>
              <a:ext cx="3934959"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890" name="Equation"/>
                <p:cNvSpPr txBox="1"/>
                <p:nvPr/>
              </p:nvSpPr>
              <p:spPr>
                <a:xfrm>
                  <a:off x="617793" y="323988"/>
                  <a:ext cx="3164996" cy="138088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𝐿</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𝑧</m:t>
                            </m:r>
                          </m:den>
                        </m:f>
                        <m:r>
                          <a:rPr sz="4900" i="1">
                            <a:solidFill>
                              <a:srgbClr val="0075B9"/>
                            </a:solidFill>
                            <a:latin typeface="Cambria Math" panose="02040503050406030204" pitchFamily="18" charset="0"/>
                          </a:rPr>
                          <m:t>=</m:t>
                        </m:r>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𝐿</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h</m:t>
                            </m:r>
                          </m:den>
                        </m:f>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h</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𝑧</m:t>
                            </m:r>
                          </m:den>
                        </m:f>
                      </m:oMath>
                    </m:oMathPara>
                  </a14:m>
                  <a:endParaRPr sz="4900">
                    <a:solidFill>
                      <a:srgbClr val="0076BA"/>
                    </a:solidFill>
                  </a:endParaRPr>
                </a:p>
              </p:txBody>
            </p:sp>
          </mc:Choice>
          <mc:Fallback xmlns="">
            <p:sp>
              <p:nvSpPr>
                <p:cNvPr id="890" name="Equation"/>
                <p:cNvSpPr txBox="1">
                  <a:spLocks noRot="1" noChangeAspect="1" noMove="1" noResize="1" noEditPoints="1" noAdjustHandles="1" noChangeArrowheads="1" noChangeShapeType="1" noTextEdit="1"/>
                </p:cNvSpPr>
                <p:nvPr/>
              </p:nvSpPr>
              <p:spPr>
                <a:xfrm>
                  <a:off x="617793" y="323988"/>
                  <a:ext cx="3164996" cy="1380885"/>
                </a:xfrm>
                <a:prstGeom prst="rect">
                  <a:avLst/>
                </a:prstGeom>
                <a:blipFill>
                  <a:blip r:embed="rId7"/>
                  <a:stretch>
                    <a:fillRect b="-3097"/>
                  </a:stretch>
                </a:blipFill>
                <a:ln w="12700" cap="flat">
                  <a:noFill/>
                  <a:miter lim="400000"/>
                </a:ln>
                <a:effec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92" name="Equation"/>
              <p:cNvSpPr txBox="1"/>
              <p:nvPr/>
            </p:nvSpPr>
            <p:spPr>
              <a:xfrm>
                <a:off x="11940492" y="6581401"/>
                <a:ext cx="2830231" cy="1380885"/>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h</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𝑧</m:t>
                          </m:r>
                        </m:den>
                      </m:f>
                      <m:r>
                        <a:rPr sz="4900" i="1">
                          <a:solidFill>
                            <a:srgbClr val="0075B9"/>
                          </a:solidFill>
                          <a:latin typeface="Cambria Math" panose="02040503050406030204" pitchFamily="18" charset="0"/>
                        </a:rPr>
                        <m:t>=</m:t>
                      </m:r>
                      <m:f>
                        <m:fPr>
                          <m:ctrlPr>
                            <a:rPr sz="4900" i="1">
                              <a:solidFill>
                                <a:srgbClr val="0075B9"/>
                              </a:solidFill>
                              <a:latin typeface="Cambria Math" panose="02040503050406030204" pitchFamily="18" charset="0"/>
                            </a:rPr>
                          </m:ctrlPr>
                        </m:fPr>
                        <m:num>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𝑓</m:t>
                          </m:r>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𝑧</m:t>
                          </m:r>
                          <m:r>
                            <a:rPr sz="4900" i="1">
                              <a:solidFill>
                                <a:srgbClr val="0075B9"/>
                              </a:solidFill>
                              <a:latin typeface="Cambria Math" panose="02040503050406030204" pitchFamily="18" charset="0"/>
                            </a:rPr>
                            <m:t>)</m:t>
                          </m:r>
                        </m:num>
                        <m:den>
                          <m:r>
                            <a:rPr sz="4900" i="1">
                              <a:solidFill>
                                <a:srgbClr val="0075B9"/>
                              </a:solidFill>
                              <a:latin typeface="Cambria Math" panose="02040503050406030204" pitchFamily="18" charset="0"/>
                            </a:rPr>
                            <m:t>𝜕</m:t>
                          </m:r>
                          <m:r>
                            <a:rPr sz="4900" i="1">
                              <a:solidFill>
                                <a:srgbClr val="0075B9"/>
                              </a:solidFill>
                              <a:latin typeface="Cambria Math" panose="02040503050406030204" pitchFamily="18" charset="0"/>
                            </a:rPr>
                            <m:t>𝑧</m:t>
                          </m:r>
                        </m:den>
                      </m:f>
                    </m:oMath>
                  </m:oMathPara>
                </a14:m>
                <a:endParaRPr sz="4900">
                  <a:solidFill>
                    <a:srgbClr val="0076BA"/>
                  </a:solidFill>
                </a:endParaRPr>
              </a:p>
            </p:txBody>
          </p:sp>
        </mc:Choice>
        <mc:Fallback xmlns="">
          <p:sp>
            <p:nvSpPr>
              <p:cNvPr id="892" name="Equation"/>
              <p:cNvSpPr txBox="1">
                <a:spLocks noRot="1" noChangeAspect="1" noMove="1" noResize="1" noEditPoints="1" noAdjustHandles="1" noChangeArrowheads="1" noChangeShapeType="1" noTextEdit="1"/>
              </p:cNvSpPr>
              <p:nvPr/>
            </p:nvSpPr>
            <p:spPr>
              <a:xfrm>
                <a:off x="11940492" y="6581401"/>
                <a:ext cx="2830231" cy="1380885"/>
              </a:xfrm>
              <a:prstGeom prst="rect">
                <a:avLst/>
              </a:prstGeom>
              <a:blipFill>
                <a:blip r:embed="rId8"/>
                <a:stretch>
                  <a:fillRect l="-216" r="-7328" b="-3097"/>
                </a:stretch>
              </a:blipFill>
              <a:ln w="12700">
                <a:miter lim="400000"/>
              </a:ln>
            </p:spPr>
            <p:txBody>
              <a:bodyPr/>
              <a:lstStyle/>
              <a:p>
                <a:r>
                  <a:rPr lang="en-US">
                    <a:noFill/>
                  </a:rPr>
                  <a:t> </a:t>
                </a:r>
              </a:p>
            </p:txBody>
          </p:sp>
        </mc:Fallback>
      </mc:AlternateContent>
      <p:grpSp>
        <p:nvGrpSpPr>
          <p:cNvPr id="899" name="Group"/>
          <p:cNvGrpSpPr/>
          <p:nvPr/>
        </p:nvGrpSpPr>
        <p:grpSpPr>
          <a:xfrm>
            <a:off x="7344202" y="9141162"/>
            <a:ext cx="11813740" cy="2569215"/>
            <a:chOff x="0" y="0"/>
            <a:chExt cx="11813738" cy="2569214"/>
          </a:xfrm>
        </p:grpSpPr>
        <p:sp>
          <p:nvSpPr>
            <p:cNvPr id="893" name="Gradient wrt input"/>
            <p:cNvSpPr txBox="1"/>
            <p:nvPr/>
          </p:nvSpPr>
          <p:spPr>
            <a:xfrm>
              <a:off x="4232873" y="1676277"/>
              <a:ext cx="4272360" cy="8929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800">
                  <a:latin typeface="Georgia"/>
                  <a:ea typeface="Georgia"/>
                  <a:cs typeface="Georgia"/>
                  <a:sym typeface="Georgia"/>
                </a:defRPr>
              </a:lvl1pPr>
            </a:lstStyle>
            <a:p>
              <a:r>
                <a:t>Gradient wrt input</a:t>
              </a:r>
            </a:p>
          </p:txBody>
        </p:sp>
        <p:sp>
          <p:nvSpPr>
            <p:cNvPr id="894" name="Downstream…"/>
            <p:cNvSpPr txBox="1"/>
            <p:nvPr/>
          </p:nvSpPr>
          <p:spPr>
            <a:xfrm>
              <a:off x="-1" y="0"/>
              <a:ext cx="3467584" cy="14480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r>
                <a:t>Downstream </a:t>
              </a:r>
            </a:p>
            <a:p>
              <a:r>
                <a:t>gradient</a:t>
              </a:r>
            </a:p>
          </p:txBody>
        </p:sp>
        <p:sp>
          <p:nvSpPr>
            <p:cNvPr id="895" name="Upstream…"/>
            <p:cNvSpPr txBox="1"/>
            <p:nvPr/>
          </p:nvSpPr>
          <p:spPr>
            <a:xfrm>
              <a:off x="9059743" y="0"/>
              <a:ext cx="2753996" cy="14480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r>
                <a:t>Upstream </a:t>
              </a:r>
            </a:p>
            <a:p>
              <a:r>
                <a:t>gradient</a:t>
              </a:r>
            </a:p>
          </p:txBody>
        </p:sp>
        <p:sp>
          <p:nvSpPr>
            <p:cNvPr id="896" name="Local…"/>
            <p:cNvSpPr txBox="1"/>
            <p:nvPr/>
          </p:nvSpPr>
          <p:spPr>
            <a:xfrm>
              <a:off x="4909058" y="0"/>
              <a:ext cx="2204695" cy="14480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r>
                <a:t>Local </a:t>
              </a:r>
            </a:p>
            <a:p>
              <a:r>
                <a:t>gradient</a:t>
              </a:r>
            </a:p>
          </p:txBody>
        </p:sp>
        <p:sp>
          <p:nvSpPr>
            <p:cNvPr id="897" name="="/>
            <p:cNvSpPr txBox="1"/>
            <p:nvPr/>
          </p:nvSpPr>
          <p:spPr>
            <a:xfrm>
              <a:off x="3809235" y="134163"/>
              <a:ext cx="460516" cy="117970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800">
                  <a:latin typeface="Georgia"/>
                  <a:ea typeface="Georgia"/>
                  <a:cs typeface="Georgia"/>
                  <a:sym typeface="Georgia"/>
                </a:defRPr>
              </a:lvl1pPr>
            </a:lstStyle>
            <a:p>
              <a:r>
                <a:t>=</a:t>
              </a:r>
            </a:p>
          </p:txBody>
        </p:sp>
        <mc:AlternateContent xmlns:mc="http://schemas.openxmlformats.org/markup-compatibility/2006" xmlns:a14="http://schemas.microsoft.com/office/drawing/2010/main">
          <mc:Choice Requires="a14">
            <p:sp>
              <p:nvSpPr>
                <p:cNvPr id="898" name="Rectangle"/>
                <p:cNvSpPr txBox="1"/>
                <p:nvPr/>
              </p:nvSpPr>
              <p:spPr>
                <a:xfrm>
                  <a:off x="8093833" y="134163"/>
                  <a:ext cx="460515" cy="1179702"/>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fontScale="92500"/>
                </a:bodyPr>
                <a:lstStyle>
                  <a:lvl1pPr algn="l">
                    <a:spcBef>
                      <a:spcPts val="1400"/>
                    </a:spcBef>
                    <a:defRPr sz="3800">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r>
                          <a:rPr sz="3900" i="1">
                            <a:solidFill>
                              <a:srgbClr val="000000"/>
                            </a:solidFill>
                            <a:latin typeface="Cambria Math" panose="02040503050406030204" pitchFamily="18" charset="0"/>
                          </a:rPr>
                          <m:t>×</m:t>
                        </m:r>
                      </m:oMath>
                    </m:oMathPara>
                  </a14:m>
                  <a:endParaRPr/>
                </a:p>
              </p:txBody>
            </p:sp>
          </mc:Choice>
          <mc:Fallback xmlns="">
            <p:sp>
              <p:nvSpPr>
                <p:cNvPr id="898" name="Rectangle"/>
                <p:cNvSpPr txBox="1">
                  <a:spLocks noRot="1" noChangeAspect="1" noMove="1" noResize="1" noEditPoints="1" noAdjustHandles="1" noChangeArrowheads="1" noChangeShapeType="1" noTextEdit="1"/>
                </p:cNvSpPr>
                <p:nvPr/>
              </p:nvSpPr>
              <p:spPr>
                <a:xfrm>
                  <a:off x="8093833" y="134163"/>
                  <a:ext cx="460515" cy="1179702"/>
                </a:xfrm>
                <a:prstGeom prst="rect">
                  <a:avLst/>
                </a:prstGeom>
                <a:blipFill>
                  <a:blip r:embed="rId9"/>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8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8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 grpId="0" animBg="1" advAuto="0"/>
      <p:bldP spid="891" grpId="0" animBg="1" advAuto="0"/>
      <p:bldP spid="892" grpId="0" animBg="1" advAuto="0"/>
      <p:bldP spid="899" grpId="0"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Backpropagation"/>
          <p:cNvSpPr txBox="1">
            <a:spLocks noGrp="1"/>
          </p:cNvSpPr>
          <p:nvPr>
            <p:ph type="title"/>
          </p:nvPr>
        </p:nvSpPr>
        <p:spPr>
          <a:xfrm>
            <a:off x="4387453" y="357187"/>
            <a:ext cx="15609094" cy="1752639"/>
          </a:xfrm>
          <a:prstGeom prst="rect">
            <a:avLst/>
          </a:prstGeom>
        </p:spPr>
        <p:txBody>
          <a:bodyPr/>
          <a:lstStyle/>
          <a:p>
            <a:r>
              <a:t>Backpropagation</a:t>
            </a:r>
          </a:p>
        </p:txBody>
      </p:sp>
      <p:sp>
        <p:nvSpPr>
          <p:cNvPr id="90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47</a:t>
            </a:fld>
            <a:endParaRPr/>
          </a:p>
        </p:txBody>
      </p:sp>
      <p:grpSp>
        <p:nvGrpSpPr>
          <p:cNvPr id="920" name="Group"/>
          <p:cNvGrpSpPr/>
          <p:nvPr/>
        </p:nvGrpSpPr>
        <p:grpSpPr>
          <a:xfrm>
            <a:off x="11623469" y="1944062"/>
            <a:ext cx="8195957" cy="5734448"/>
            <a:chOff x="0" y="0"/>
            <a:chExt cx="8195956" cy="5734446"/>
          </a:xfrm>
        </p:grpSpPr>
        <p:sp>
          <p:nvSpPr>
            <p:cNvPr id="903" name="Multiple output branches"/>
            <p:cNvSpPr txBox="1"/>
            <p:nvPr/>
          </p:nvSpPr>
          <p:spPr>
            <a:xfrm>
              <a:off x="1268118" y="0"/>
              <a:ext cx="6842058" cy="1135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800" b="1">
                  <a:latin typeface="Georgia"/>
                  <a:ea typeface="Georgia"/>
                  <a:cs typeface="Georgia"/>
                  <a:sym typeface="Georgia"/>
                </a:defRPr>
              </a:lvl1pPr>
            </a:lstStyle>
            <a:p>
              <a:r>
                <a:t>Multiple output branches</a:t>
              </a:r>
            </a:p>
          </p:txBody>
        </p:sp>
        <p:grpSp>
          <p:nvGrpSpPr>
            <p:cNvPr id="919" name="Group"/>
            <p:cNvGrpSpPr/>
            <p:nvPr/>
          </p:nvGrpSpPr>
          <p:grpSpPr>
            <a:xfrm>
              <a:off x="0" y="983837"/>
              <a:ext cx="8195957" cy="4750610"/>
              <a:chOff x="0" y="0"/>
              <a:chExt cx="8195956" cy="4750609"/>
            </a:xfrm>
          </p:grpSpPr>
          <mc:AlternateContent xmlns:mc="http://schemas.openxmlformats.org/markup-compatibility/2006" xmlns:a14="http://schemas.microsoft.com/office/drawing/2010/main">
            <mc:Choice Requires="a14">
              <p:sp>
                <p:nvSpPr>
                  <p:cNvPr id="904" name="Circle"/>
                  <p:cNvSpPr/>
                  <p:nvPr/>
                </p:nvSpPr>
                <p:spPr>
                  <a:xfrm>
                    <a:off x="3736647" y="0"/>
                    <a:ext cx="1905001" cy="1905000"/>
                  </a:xfrm>
                  <a:prstGeom prst="ellipse">
                    <a:avLst/>
                  </a:prstGeom>
                  <a:noFill/>
                  <a:ln w="635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spcBef>
                        <a:spcPts val="2000"/>
                      </a:spcBef>
                      <a:defRPr>
                        <a:latin typeface="+mn-lt"/>
                        <a:ea typeface="+mn-ea"/>
                        <a:cs typeface="+mn-cs"/>
                        <a:sym typeface="Helvetica Neue Medium"/>
                      </a:defRPr>
                    </a:lvl1pPr>
                  </a:lstStyle>
                  <a:p>
                    <a:pPr/>
                    <a14:m>
                      <m:oMathPara xmlns:m="http://schemas.openxmlformats.org/officeDocument/2006/math">
                        <m:oMathParaPr>
                          <m:jc m:val="center"/>
                        </m:oMathParaPr>
                        <m:oMath xmlns:m="http://schemas.openxmlformats.org/officeDocument/2006/math">
                          <m:sSub>
                            <m:sSubPr>
                              <m:ctrlPr>
                                <a:rPr sz="5300" i="1">
                                  <a:solidFill>
                                    <a:srgbClr val="000000"/>
                                  </a:solidFill>
                                  <a:latin typeface="Cambria Math" panose="02040503050406030204" pitchFamily="18" charset="0"/>
                                </a:rPr>
                              </m:ctrlPr>
                            </m:sSubPr>
                            <m:e>
                              <m:r>
                                <a:rPr sz="5300" i="1">
                                  <a:solidFill>
                                    <a:srgbClr val="000000"/>
                                  </a:solidFill>
                                  <a:latin typeface="Cambria Math" panose="02040503050406030204" pitchFamily="18" charset="0"/>
                                </a:rPr>
                                <m:t>𝑓</m:t>
                              </m:r>
                            </m:e>
                            <m:sub>
                              <m:r>
                                <a:rPr sz="5300" i="1">
                                  <a:solidFill>
                                    <a:srgbClr val="000000"/>
                                  </a:solidFill>
                                  <a:latin typeface="Cambria Math" panose="02040503050406030204" pitchFamily="18" charset="0"/>
                                </a:rPr>
                                <m:t>1</m:t>
                              </m:r>
                            </m:sub>
                          </m:sSub>
                        </m:oMath>
                      </m:oMathPara>
                    </a14:m>
                    <a:endParaRPr/>
                  </a:p>
                </p:txBody>
              </p:sp>
            </mc:Choice>
            <mc:Fallback xmlns="">
              <p:sp>
                <p:nvSpPr>
                  <p:cNvPr id="904" name="Circle"/>
                  <p:cNvSpPr>
                    <a:spLocks noRot="1" noChangeAspect="1" noMove="1" noResize="1" noEditPoints="1" noAdjustHandles="1" noChangeArrowheads="1" noChangeShapeType="1" noTextEdit="1"/>
                  </p:cNvSpPr>
                  <p:nvPr/>
                </p:nvSpPr>
                <p:spPr>
                  <a:xfrm>
                    <a:off x="3736647" y="0"/>
                    <a:ext cx="1905001" cy="1905000"/>
                  </a:xfrm>
                  <a:prstGeom prst="ellipse">
                    <a:avLst/>
                  </a:prstGeom>
                  <a:blipFill>
                    <a:blip r:embed="rId2"/>
                    <a:stretch>
                      <a:fillRect/>
                    </a:stretch>
                  </a:blipFill>
                  <a:ln w="635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5" name="Circle"/>
                  <p:cNvSpPr/>
                  <p:nvPr/>
                </p:nvSpPr>
                <p:spPr>
                  <a:xfrm>
                    <a:off x="3736647" y="2845609"/>
                    <a:ext cx="1905001" cy="1905001"/>
                  </a:xfrm>
                  <a:prstGeom prst="ellipse">
                    <a:avLst/>
                  </a:prstGeom>
                  <a:noFill/>
                  <a:ln w="635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spcBef>
                        <a:spcPts val="2000"/>
                      </a:spcBef>
                      <a:defRPr>
                        <a:latin typeface="+mn-lt"/>
                        <a:ea typeface="+mn-ea"/>
                        <a:cs typeface="+mn-cs"/>
                        <a:sym typeface="Helvetica Neue Medium"/>
                      </a:defRPr>
                    </a:lvl1pPr>
                  </a:lstStyle>
                  <a:p>
                    <a:pPr/>
                    <a14:m>
                      <m:oMathPara xmlns:m="http://schemas.openxmlformats.org/officeDocument/2006/math">
                        <m:oMathParaPr>
                          <m:jc m:val="center"/>
                        </m:oMathParaPr>
                        <m:oMath xmlns:m="http://schemas.openxmlformats.org/officeDocument/2006/math">
                          <m:sSub>
                            <m:sSubPr>
                              <m:ctrlPr>
                                <a:rPr sz="5300" i="1">
                                  <a:solidFill>
                                    <a:srgbClr val="000000"/>
                                  </a:solidFill>
                                  <a:latin typeface="Cambria Math" panose="02040503050406030204" pitchFamily="18" charset="0"/>
                                </a:rPr>
                              </m:ctrlPr>
                            </m:sSubPr>
                            <m:e>
                              <m:r>
                                <a:rPr sz="5300" i="1">
                                  <a:solidFill>
                                    <a:srgbClr val="000000"/>
                                  </a:solidFill>
                                  <a:latin typeface="Cambria Math" panose="02040503050406030204" pitchFamily="18" charset="0"/>
                                </a:rPr>
                                <m:t>𝑓</m:t>
                              </m:r>
                            </m:e>
                            <m:sub>
                              <m:r>
                                <a:rPr sz="5300" i="1">
                                  <a:solidFill>
                                    <a:srgbClr val="000000"/>
                                  </a:solidFill>
                                  <a:latin typeface="Cambria Math" panose="02040503050406030204" pitchFamily="18" charset="0"/>
                                </a:rPr>
                                <m:t>2</m:t>
                              </m:r>
                            </m:sub>
                          </m:sSub>
                        </m:oMath>
                      </m:oMathPara>
                    </a14:m>
                    <a:endParaRPr/>
                  </a:p>
                </p:txBody>
              </p:sp>
            </mc:Choice>
            <mc:Fallback xmlns="">
              <p:sp>
                <p:nvSpPr>
                  <p:cNvPr id="905" name="Circle"/>
                  <p:cNvSpPr>
                    <a:spLocks noRot="1" noChangeAspect="1" noMove="1" noResize="1" noEditPoints="1" noAdjustHandles="1" noChangeArrowheads="1" noChangeShapeType="1" noTextEdit="1"/>
                  </p:cNvSpPr>
                  <p:nvPr/>
                </p:nvSpPr>
                <p:spPr>
                  <a:xfrm>
                    <a:off x="3736647" y="2845609"/>
                    <a:ext cx="1905001" cy="1905001"/>
                  </a:xfrm>
                  <a:prstGeom prst="ellipse">
                    <a:avLst/>
                  </a:prstGeom>
                  <a:blipFill>
                    <a:blip r:embed="rId3"/>
                    <a:stretch>
                      <a:fillRect/>
                    </a:stretch>
                  </a:blipFill>
                  <a:ln w="635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906" name="Line"/>
              <p:cNvSpPr/>
              <p:nvPr/>
            </p:nvSpPr>
            <p:spPr>
              <a:xfrm flipV="1">
                <a:off x="1718769" y="950460"/>
                <a:ext cx="1955822" cy="957182"/>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07" name="Equation"/>
                  <p:cNvSpPr txBox="1"/>
                  <p:nvPr/>
                </p:nvSpPr>
                <p:spPr>
                  <a:xfrm>
                    <a:off x="2664608" y="3113359"/>
                    <a:ext cx="228754" cy="21813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3800" i="1">
                              <a:solidFill>
                                <a:srgbClr val="000000"/>
                              </a:solidFill>
                              <a:latin typeface="Cambria Math" panose="02040503050406030204" pitchFamily="18" charset="0"/>
                            </a:rPr>
                            <m:t>𝑥</m:t>
                          </m:r>
                        </m:oMath>
                      </m:oMathPara>
                    </a14:m>
                    <a:endParaRPr sz="3800"/>
                  </a:p>
                </p:txBody>
              </p:sp>
            </mc:Choice>
            <mc:Fallback xmlns="">
              <p:sp>
                <p:nvSpPr>
                  <p:cNvPr id="907" name="Equation"/>
                  <p:cNvSpPr txBox="1">
                    <a:spLocks noRot="1" noChangeAspect="1" noMove="1" noResize="1" noEditPoints="1" noAdjustHandles="1" noChangeArrowheads="1" noChangeShapeType="1" noTextEdit="1"/>
                  </p:cNvSpPr>
                  <p:nvPr/>
                </p:nvSpPr>
                <p:spPr>
                  <a:xfrm>
                    <a:off x="2664608" y="3113359"/>
                    <a:ext cx="228754" cy="218136"/>
                  </a:xfrm>
                  <a:prstGeom prst="rect">
                    <a:avLst/>
                  </a:prstGeom>
                  <a:blipFill>
                    <a:blip r:embed="rId4"/>
                    <a:stretch>
                      <a:fillRect r="-10811" b="-11666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8" name="Equation"/>
                  <p:cNvSpPr txBox="1"/>
                  <p:nvPr/>
                </p:nvSpPr>
                <p:spPr>
                  <a:xfrm>
                    <a:off x="2349415" y="986213"/>
                    <a:ext cx="228753" cy="21813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3800" i="1">
                              <a:solidFill>
                                <a:srgbClr val="000000"/>
                              </a:solidFill>
                              <a:latin typeface="Cambria Math" panose="02040503050406030204" pitchFamily="18" charset="0"/>
                            </a:rPr>
                            <m:t>𝑥</m:t>
                          </m:r>
                        </m:oMath>
                      </m:oMathPara>
                    </a14:m>
                    <a:endParaRPr sz="3800"/>
                  </a:p>
                </p:txBody>
              </p:sp>
            </mc:Choice>
            <mc:Fallback xmlns="">
              <p:sp>
                <p:nvSpPr>
                  <p:cNvPr id="908" name="Equation"/>
                  <p:cNvSpPr txBox="1">
                    <a:spLocks noRot="1" noChangeAspect="1" noMove="1" noResize="1" noEditPoints="1" noAdjustHandles="1" noChangeArrowheads="1" noChangeShapeType="1" noTextEdit="1"/>
                  </p:cNvSpPr>
                  <p:nvPr/>
                </p:nvSpPr>
                <p:spPr>
                  <a:xfrm>
                    <a:off x="2349415" y="986213"/>
                    <a:ext cx="228753" cy="218136"/>
                  </a:xfrm>
                  <a:prstGeom prst="rect">
                    <a:avLst/>
                  </a:prstGeom>
                  <a:blipFill>
                    <a:blip r:embed="rId5"/>
                    <a:stretch>
                      <a:fillRect r="-10526" b="-116667"/>
                    </a:stretch>
                  </a:blipFill>
                  <a:ln w="12700" cap="flat">
                    <a:noFill/>
                    <a:miter lim="400000"/>
                  </a:ln>
                  <a:effectLst/>
                </p:spPr>
                <p:txBody>
                  <a:bodyPr/>
                  <a:lstStyle/>
                  <a:p>
                    <a:r>
                      <a:rPr lang="en-US">
                        <a:noFill/>
                      </a:rPr>
                      <a:t> </a:t>
                    </a:r>
                  </a:p>
                </p:txBody>
              </p:sp>
            </mc:Fallback>
          </mc:AlternateContent>
          <p:sp>
            <p:nvSpPr>
              <p:cNvPr id="909" name="Line"/>
              <p:cNvSpPr/>
              <p:nvPr/>
            </p:nvSpPr>
            <p:spPr>
              <a:xfrm>
                <a:off x="1769881" y="3066742"/>
                <a:ext cx="2029922" cy="805712"/>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10" name="Circle"/>
              <p:cNvSpPr/>
              <p:nvPr/>
            </p:nvSpPr>
            <p:spPr>
              <a:xfrm>
                <a:off x="0" y="1515713"/>
                <a:ext cx="1905000" cy="1905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spcBef>
                    <a:spcPts val="2000"/>
                  </a:spcBef>
                  <a:defRPr sz="5400">
                    <a:latin typeface="+mn-lt"/>
                    <a:ea typeface="+mn-ea"/>
                    <a:cs typeface="+mn-cs"/>
                    <a:sym typeface="Helvetica Neue Medium"/>
                  </a:defRPr>
                </a:pPr>
                <a:endParaRPr/>
              </a:p>
            </p:txBody>
          </p:sp>
          <p:sp>
            <p:nvSpPr>
              <p:cNvPr id="911" name="Line"/>
              <p:cNvSpPr/>
              <p:nvPr/>
            </p:nvSpPr>
            <p:spPr>
              <a:xfrm>
                <a:off x="5606111" y="890759"/>
                <a:ext cx="2589846"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12" name="Line"/>
              <p:cNvSpPr/>
              <p:nvPr/>
            </p:nvSpPr>
            <p:spPr>
              <a:xfrm>
                <a:off x="5606111" y="3798108"/>
                <a:ext cx="2589846"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13" name="Equation"/>
                  <p:cNvSpPr txBox="1"/>
                  <p:nvPr/>
                </p:nvSpPr>
                <p:spPr>
                  <a:xfrm>
                    <a:off x="6369069" y="347402"/>
                    <a:ext cx="306744" cy="32720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𝑧</m:t>
                              </m:r>
                            </m:e>
                            <m:sub>
                              <m:r>
                                <a:rPr sz="3800" i="1">
                                  <a:solidFill>
                                    <a:srgbClr val="000000"/>
                                  </a:solidFill>
                                  <a:latin typeface="Cambria Math" panose="02040503050406030204" pitchFamily="18" charset="0"/>
                                </a:rPr>
                                <m:t>1</m:t>
                              </m:r>
                            </m:sub>
                          </m:sSub>
                        </m:oMath>
                      </m:oMathPara>
                    </a14:m>
                    <a:endParaRPr sz="3800"/>
                  </a:p>
                </p:txBody>
              </p:sp>
            </mc:Choice>
            <mc:Fallback xmlns="">
              <p:sp>
                <p:nvSpPr>
                  <p:cNvPr id="913" name="Equation"/>
                  <p:cNvSpPr txBox="1">
                    <a:spLocks noRot="1" noChangeAspect="1" noMove="1" noResize="1" noEditPoints="1" noAdjustHandles="1" noChangeArrowheads="1" noChangeShapeType="1" noTextEdit="1"/>
                  </p:cNvSpPr>
                  <p:nvPr/>
                </p:nvSpPr>
                <p:spPr>
                  <a:xfrm>
                    <a:off x="6369069" y="347402"/>
                    <a:ext cx="306744" cy="327204"/>
                  </a:xfrm>
                  <a:prstGeom prst="rect">
                    <a:avLst/>
                  </a:prstGeom>
                  <a:blipFill>
                    <a:blip r:embed="rId6"/>
                    <a:stretch>
                      <a:fillRect r="-26000" b="-7407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4" name="Equation"/>
                  <p:cNvSpPr txBox="1"/>
                  <p:nvPr/>
                </p:nvSpPr>
                <p:spPr>
                  <a:xfrm>
                    <a:off x="6400306" y="3303652"/>
                    <a:ext cx="334155" cy="32720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𝑧</m:t>
                              </m:r>
                            </m:e>
                            <m:sub>
                              <m:r>
                                <a:rPr sz="3800" i="1">
                                  <a:solidFill>
                                    <a:srgbClr val="000000"/>
                                  </a:solidFill>
                                  <a:latin typeface="Cambria Math" panose="02040503050406030204" pitchFamily="18" charset="0"/>
                                </a:rPr>
                                <m:t>2</m:t>
                              </m:r>
                            </m:sub>
                          </m:sSub>
                        </m:oMath>
                      </m:oMathPara>
                    </a14:m>
                    <a:endParaRPr sz="3800"/>
                  </a:p>
                </p:txBody>
              </p:sp>
            </mc:Choice>
            <mc:Fallback xmlns="">
              <p:sp>
                <p:nvSpPr>
                  <p:cNvPr id="914" name="Equation"/>
                  <p:cNvSpPr txBox="1">
                    <a:spLocks noRot="1" noChangeAspect="1" noMove="1" noResize="1" noEditPoints="1" noAdjustHandles="1" noChangeArrowheads="1" noChangeShapeType="1" noTextEdit="1"/>
                  </p:cNvSpPr>
                  <p:nvPr/>
                </p:nvSpPr>
                <p:spPr>
                  <a:xfrm>
                    <a:off x="6400306" y="3303652"/>
                    <a:ext cx="334155" cy="327204"/>
                  </a:xfrm>
                  <a:prstGeom prst="rect">
                    <a:avLst/>
                  </a:prstGeom>
                  <a:blipFill>
                    <a:blip r:embed="rId7"/>
                    <a:stretch>
                      <a:fillRect r="-20370" b="-74074"/>
                    </a:stretch>
                  </a:blipFill>
                  <a:ln w="12700" cap="flat">
                    <a:noFill/>
                    <a:miter lim="400000"/>
                  </a:ln>
                  <a:effectLst/>
                </p:spPr>
                <p:txBody>
                  <a:bodyPr/>
                  <a:lstStyle/>
                  <a:p>
                    <a:r>
                      <a:rPr lang="en-US">
                        <a:noFill/>
                      </a:rPr>
                      <a:t> </a:t>
                    </a:r>
                  </a:p>
                </p:txBody>
              </p:sp>
            </mc:Fallback>
          </mc:AlternateContent>
          <p:sp>
            <p:nvSpPr>
              <p:cNvPr id="915" name="Line"/>
              <p:cNvSpPr/>
              <p:nvPr/>
            </p:nvSpPr>
            <p:spPr>
              <a:xfrm flipH="1" flipV="1">
                <a:off x="5703702" y="1242789"/>
                <a:ext cx="2394664"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16" name="Line"/>
              <p:cNvSpPr/>
              <p:nvPr/>
            </p:nvSpPr>
            <p:spPr>
              <a:xfrm flipH="1">
                <a:off x="5703702" y="4198710"/>
                <a:ext cx="2394664"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17" name="Line"/>
              <p:cNvSpPr/>
              <p:nvPr/>
            </p:nvSpPr>
            <p:spPr>
              <a:xfrm flipH="1">
                <a:off x="2054719" y="1337838"/>
                <a:ext cx="1608659" cy="797369"/>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18" name="Line"/>
              <p:cNvSpPr/>
              <p:nvPr/>
            </p:nvSpPr>
            <p:spPr>
              <a:xfrm flipH="1" flipV="1">
                <a:off x="1631958" y="3324506"/>
                <a:ext cx="2033797" cy="761309"/>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grpSp>
        <p:nvGrpSpPr>
          <p:cNvPr id="924" name="Group"/>
          <p:cNvGrpSpPr/>
          <p:nvPr/>
        </p:nvGrpSpPr>
        <p:grpSpPr>
          <a:xfrm>
            <a:off x="12088283" y="7726374"/>
            <a:ext cx="8448667" cy="4107781"/>
            <a:chOff x="0" y="0"/>
            <a:chExt cx="8448666" cy="4107779"/>
          </a:xfrm>
        </p:grpSpPr>
        <p:pic>
          <p:nvPicPr>
            <p:cNvPr id="921" name="Image" descr="Image"/>
            <p:cNvPicPr>
              <a:picLocks noChangeAspect="1"/>
            </p:cNvPicPr>
            <p:nvPr/>
          </p:nvPicPr>
          <p:blipFill>
            <a:blip r:embed="rId8"/>
            <a:srcRect/>
            <a:stretch>
              <a:fillRect/>
            </a:stretch>
          </p:blipFill>
          <p:spPr>
            <a:xfrm>
              <a:off x="1612158" y="1300806"/>
              <a:ext cx="4696615" cy="1752805"/>
            </a:xfrm>
            <a:prstGeom prst="rect">
              <a:avLst/>
            </a:prstGeom>
            <a:ln w="12700" cap="flat">
              <a:noFill/>
              <a:miter lim="400000"/>
            </a:ln>
            <a:effectLst/>
          </p:spPr>
        </p:pic>
        <p:pic>
          <p:nvPicPr>
            <p:cNvPr id="922" name="Image" descr="Image"/>
            <p:cNvPicPr>
              <a:picLocks noChangeAspect="1"/>
            </p:cNvPicPr>
            <p:nvPr/>
          </p:nvPicPr>
          <p:blipFill>
            <a:blip r:embed="rId9"/>
            <a:stretch>
              <a:fillRect/>
            </a:stretch>
          </p:blipFill>
          <p:spPr>
            <a:xfrm>
              <a:off x="0" y="3438349"/>
              <a:ext cx="8448667" cy="669431"/>
            </a:xfrm>
            <a:prstGeom prst="rect">
              <a:avLst/>
            </a:prstGeom>
            <a:ln w="12700" cap="flat">
              <a:noFill/>
              <a:miter lim="400000"/>
            </a:ln>
            <a:effectLst/>
          </p:spPr>
        </p:pic>
        <p:sp>
          <p:nvSpPr>
            <p:cNvPr id="923" name="Sum gradients of branches"/>
            <p:cNvSpPr txBox="1"/>
            <p:nvPr/>
          </p:nvSpPr>
          <p:spPr>
            <a:xfrm>
              <a:off x="803305" y="0"/>
              <a:ext cx="6842058" cy="1135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800">
                  <a:latin typeface="Georgia"/>
                  <a:ea typeface="Georgia"/>
                  <a:cs typeface="Georgia"/>
                  <a:sym typeface="Georgia"/>
                </a:defRPr>
              </a:lvl1pPr>
            </a:lstStyle>
            <a:p>
              <a:r>
                <a:t>Sum gradients of branches</a:t>
              </a:r>
            </a:p>
          </p:txBody>
        </p:sp>
      </p:grpSp>
      <p:grpSp>
        <p:nvGrpSpPr>
          <p:cNvPr id="934" name="Group"/>
          <p:cNvGrpSpPr/>
          <p:nvPr/>
        </p:nvGrpSpPr>
        <p:grpSpPr>
          <a:xfrm>
            <a:off x="2102611" y="1944062"/>
            <a:ext cx="7418390" cy="5417261"/>
            <a:chOff x="0" y="0"/>
            <a:chExt cx="7418388" cy="5417259"/>
          </a:xfrm>
        </p:grpSpPr>
        <p:grpSp>
          <p:nvGrpSpPr>
            <p:cNvPr id="932" name="Group"/>
            <p:cNvGrpSpPr/>
            <p:nvPr/>
          </p:nvGrpSpPr>
          <p:grpSpPr>
            <a:xfrm>
              <a:off x="474881" y="1438047"/>
              <a:ext cx="6943508" cy="3979213"/>
              <a:chOff x="0" y="0"/>
              <a:chExt cx="6943506" cy="3979211"/>
            </a:xfrm>
          </p:grpSpPr>
          <mc:AlternateContent xmlns:mc="http://schemas.openxmlformats.org/markup-compatibility/2006" xmlns:a14="http://schemas.microsoft.com/office/drawing/2010/main">
            <mc:Choice Requires="a14">
              <p:sp>
                <p:nvSpPr>
                  <p:cNvPr id="925" name="Circle"/>
                  <p:cNvSpPr/>
                  <p:nvPr/>
                </p:nvSpPr>
                <p:spPr>
                  <a:xfrm>
                    <a:off x="1724921" y="617002"/>
                    <a:ext cx="2794001" cy="2794001"/>
                  </a:xfrm>
                  <a:prstGeom prst="ellipse">
                    <a:avLst/>
                  </a:prstGeom>
                  <a:noFill/>
                  <a:ln w="635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spcBef>
                        <a:spcPts val="2000"/>
                      </a:spcBef>
                      <a:defRPr sz="5400">
                        <a:latin typeface="+mn-lt"/>
                        <a:ea typeface="+mn-ea"/>
                        <a:cs typeface="+mn-cs"/>
                        <a:sym typeface="Helvetica Neue Medium"/>
                      </a:defRPr>
                    </a:lvl1pPr>
                  </a:lstStyle>
                  <a:p>
                    <a:pPr/>
                    <a14:m>
                      <m:oMathPara xmlns:m="http://schemas.openxmlformats.org/officeDocument/2006/math">
                        <m:oMathParaPr>
                          <m:jc m:val="center"/>
                        </m:oMathParaPr>
                        <m:oMath xmlns:m="http://schemas.openxmlformats.org/officeDocument/2006/math">
                          <m:r>
                            <a:rPr sz="6500" i="1">
                              <a:solidFill>
                                <a:srgbClr val="000000"/>
                              </a:solidFill>
                              <a:latin typeface="Cambria Math" panose="02040503050406030204" pitchFamily="18" charset="0"/>
                            </a:rPr>
                            <m:t>𝑓</m:t>
                          </m:r>
                        </m:oMath>
                      </m:oMathPara>
                    </a14:m>
                    <a:endParaRPr/>
                  </a:p>
                </p:txBody>
              </p:sp>
            </mc:Choice>
            <mc:Fallback xmlns="">
              <p:sp>
                <p:nvSpPr>
                  <p:cNvPr id="925" name="Circle"/>
                  <p:cNvSpPr>
                    <a:spLocks noRot="1" noChangeAspect="1" noMove="1" noResize="1" noEditPoints="1" noAdjustHandles="1" noChangeArrowheads="1" noChangeShapeType="1" noTextEdit="1"/>
                  </p:cNvSpPr>
                  <p:nvPr/>
                </p:nvSpPr>
                <p:spPr>
                  <a:xfrm>
                    <a:off x="1724921" y="617002"/>
                    <a:ext cx="2794001" cy="2794001"/>
                  </a:xfrm>
                  <a:prstGeom prst="ellipse">
                    <a:avLst/>
                  </a:prstGeom>
                  <a:blipFill>
                    <a:blip r:embed="rId10"/>
                    <a:stretch>
                      <a:fillRect/>
                    </a:stretch>
                  </a:blipFill>
                  <a:ln w="635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926" name="Line"/>
              <p:cNvSpPr/>
              <p:nvPr/>
            </p:nvSpPr>
            <p:spPr>
              <a:xfrm>
                <a:off x="4489901" y="2014002"/>
                <a:ext cx="2043288"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27" name="Line"/>
              <p:cNvSpPr/>
              <p:nvPr/>
            </p:nvSpPr>
            <p:spPr>
              <a:xfrm>
                <a:off x="-1" y="-1"/>
                <a:ext cx="1967405" cy="125468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28" name="Line"/>
              <p:cNvSpPr/>
              <p:nvPr/>
            </p:nvSpPr>
            <p:spPr>
              <a:xfrm flipV="1">
                <a:off x="25806" y="2682297"/>
                <a:ext cx="1914867" cy="1296915"/>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29" name="Equation"/>
                  <p:cNvSpPr txBox="1"/>
                  <p:nvPr/>
                </p:nvSpPr>
                <p:spPr>
                  <a:xfrm>
                    <a:off x="4757288" y="1380181"/>
                    <a:ext cx="2186219" cy="44785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3800" i="1">
                              <a:solidFill>
                                <a:srgbClr val="000000"/>
                              </a:solidFill>
                              <a:latin typeface="Cambria Math" panose="02040503050406030204" pitchFamily="18" charset="0"/>
                            </a:rPr>
                            <m:t>𝑧</m:t>
                          </m:r>
                          <m:r>
                            <a:rPr sz="3800" i="1">
                              <a:solidFill>
                                <a:srgbClr val="000000"/>
                              </a:solidFill>
                              <a:latin typeface="Cambria Math" panose="02040503050406030204" pitchFamily="18" charset="0"/>
                            </a:rPr>
                            <m:t>=</m:t>
                          </m:r>
                          <m:r>
                            <a:rPr sz="3800" i="1">
                              <a:solidFill>
                                <a:srgbClr val="000000"/>
                              </a:solidFill>
                              <a:latin typeface="Cambria Math" panose="02040503050406030204" pitchFamily="18" charset="0"/>
                            </a:rPr>
                            <m:t>𝑓</m:t>
                          </m:r>
                          <m:r>
                            <a:rPr sz="3800" i="1">
                              <a:solidFill>
                                <a:srgbClr val="000000"/>
                              </a:solidFill>
                              <a:latin typeface="Cambria Math" panose="02040503050406030204" pitchFamily="18" charset="0"/>
                            </a:rPr>
                            <m:t>(</m:t>
                          </m:r>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1</m:t>
                              </m:r>
                            </m:sub>
                          </m:sSub>
                          <m:r>
                            <a:rPr sz="3800" i="1">
                              <a:solidFill>
                                <a:srgbClr val="000000"/>
                              </a:solidFill>
                              <a:latin typeface="Cambria Math" panose="02040503050406030204" pitchFamily="18" charset="0"/>
                            </a:rPr>
                            <m:t>,</m:t>
                          </m:r>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2</m:t>
                              </m:r>
                            </m:sub>
                          </m:sSub>
                          <m:r>
                            <a:rPr sz="3800" i="1">
                              <a:solidFill>
                                <a:srgbClr val="000000"/>
                              </a:solidFill>
                              <a:latin typeface="Cambria Math" panose="02040503050406030204" pitchFamily="18" charset="0"/>
                            </a:rPr>
                            <m:t>)</m:t>
                          </m:r>
                        </m:oMath>
                      </m:oMathPara>
                    </a14:m>
                    <a:endParaRPr sz="3800"/>
                  </a:p>
                </p:txBody>
              </p:sp>
            </mc:Choice>
            <mc:Fallback xmlns="">
              <p:sp>
                <p:nvSpPr>
                  <p:cNvPr id="929" name="Equation"/>
                  <p:cNvSpPr txBox="1">
                    <a:spLocks noRot="1" noChangeAspect="1" noMove="1" noResize="1" noEditPoints="1" noAdjustHandles="1" noChangeArrowheads="1" noChangeShapeType="1" noTextEdit="1"/>
                  </p:cNvSpPr>
                  <p:nvPr/>
                </p:nvSpPr>
                <p:spPr>
                  <a:xfrm>
                    <a:off x="4757288" y="1380181"/>
                    <a:ext cx="2186219" cy="447853"/>
                  </a:xfrm>
                  <a:prstGeom prst="rect">
                    <a:avLst/>
                  </a:prstGeom>
                  <a:blipFill>
                    <a:blip r:embed="rId11"/>
                    <a:stretch>
                      <a:fillRect r="-20334" b="-28378"/>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0" name="Equation"/>
                  <p:cNvSpPr txBox="1"/>
                  <p:nvPr/>
                </p:nvSpPr>
                <p:spPr>
                  <a:xfrm>
                    <a:off x="1168223" y="83614"/>
                    <a:ext cx="345352" cy="33347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1</m:t>
                              </m:r>
                            </m:sub>
                          </m:sSub>
                        </m:oMath>
                      </m:oMathPara>
                    </a14:m>
                    <a:endParaRPr sz="3800"/>
                  </a:p>
                </p:txBody>
              </p:sp>
            </mc:Choice>
            <mc:Fallback xmlns="">
              <p:sp>
                <p:nvSpPr>
                  <p:cNvPr id="930" name="Equation"/>
                  <p:cNvSpPr txBox="1">
                    <a:spLocks noRot="1" noChangeAspect="1" noMove="1" noResize="1" noEditPoints="1" noAdjustHandles="1" noChangeArrowheads="1" noChangeShapeType="1" noTextEdit="1"/>
                  </p:cNvSpPr>
                  <p:nvPr/>
                </p:nvSpPr>
                <p:spPr>
                  <a:xfrm>
                    <a:off x="1168223" y="83614"/>
                    <a:ext cx="345352" cy="333478"/>
                  </a:xfrm>
                  <a:prstGeom prst="rect">
                    <a:avLst/>
                  </a:prstGeom>
                  <a:blipFill>
                    <a:blip r:embed="rId12"/>
                    <a:stretch>
                      <a:fillRect r="-21053" b="-7222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1" name="Equation"/>
                  <p:cNvSpPr txBox="1"/>
                  <p:nvPr/>
                </p:nvSpPr>
                <p:spPr>
                  <a:xfrm>
                    <a:off x="948756" y="2671253"/>
                    <a:ext cx="378628" cy="33347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2</m:t>
                              </m:r>
                            </m:sub>
                          </m:sSub>
                        </m:oMath>
                      </m:oMathPara>
                    </a14:m>
                    <a:endParaRPr sz="3800"/>
                  </a:p>
                </p:txBody>
              </p:sp>
            </mc:Choice>
            <mc:Fallback xmlns="">
              <p:sp>
                <p:nvSpPr>
                  <p:cNvPr id="931" name="Equation"/>
                  <p:cNvSpPr txBox="1">
                    <a:spLocks noRot="1" noChangeAspect="1" noMove="1" noResize="1" noEditPoints="1" noAdjustHandles="1" noChangeArrowheads="1" noChangeShapeType="1" noTextEdit="1"/>
                  </p:cNvSpPr>
                  <p:nvPr/>
                </p:nvSpPr>
                <p:spPr>
                  <a:xfrm>
                    <a:off x="948756" y="2671253"/>
                    <a:ext cx="378628" cy="333478"/>
                  </a:xfrm>
                  <a:prstGeom prst="rect">
                    <a:avLst/>
                  </a:prstGeom>
                  <a:blipFill>
                    <a:blip r:embed="rId13"/>
                    <a:stretch>
                      <a:fillRect r="-11111" b="-70909"/>
                    </a:stretch>
                  </a:blipFill>
                  <a:ln w="12700" cap="flat">
                    <a:noFill/>
                    <a:miter lim="400000"/>
                  </a:ln>
                  <a:effectLst/>
                </p:spPr>
                <p:txBody>
                  <a:bodyPr/>
                  <a:lstStyle/>
                  <a:p>
                    <a:r>
                      <a:rPr lang="en-US">
                        <a:noFill/>
                      </a:rPr>
                      <a:t> </a:t>
                    </a:r>
                  </a:p>
                </p:txBody>
              </p:sp>
            </mc:Fallback>
          </mc:AlternateContent>
        </p:grpSp>
        <p:sp>
          <p:nvSpPr>
            <p:cNvPr id="933" name="Multiple inputs"/>
            <p:cNvSpPr txBox="1"/>
            <p:nvPr/>
          </p:nvSpPr>
          <p:spPr>
            <a:xfrm>
              <a:off x="0" y="0"/>
              <a:ext cx="4031597" cy="1135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800" b="1">
                  <a:latin typeface="Georgia"/>
                  <a:ea typeface="Georgia"/>
                  <a:cs typeface="Georgia"/>
                  <a:sym typeface="Georgia"/>
                </a:defRPr>
              </a:lvl1pPr>
            </a:lstStyle>
            <a:p>
              <a:r>
                <a:t>Multiple inputs</a:t>
              </a:r>
            </a:p>
          </p:txBody>
        </p:sp>
      </p:grpSp>
      <p:grpSp>
        <p:nvGrpSpPr>
          <p:cNvPr id="944" name="Group"/>
          <p:cNvGrpSpPr/>
          <p:nvPr/>
        </p:nvGrpSpPr>
        <p:grpSpPr>
          <a:xfrm>
            <a:off x="696647" y="4036476"/>
            <a:ext cx="8324428" cy="4352247"/>
            <a:chOff x="0" y="0"/>
            <a:chExt cx="8324426" cy="4352245"/>
          </a:xfrm>
        </p:grpSpPr>
        <p:grpSp>
          <p:nvGrpSpPr>
            <p:cNvPr id="937" name="Group"/>
            <p:cNvGrpSpPr/>
            <p:nvPr/>
          </p:nvGrpSpPr>
          <p:grpSpPr>
            <a:xfrm>
              <a:off x="6460355" y="1724469"/>
              <a:ext cx="1864072" cy="1298944"/>
              <a:chOff x="0" y="0"/>
              <a:chExt cx="1864071" cy="1298943"/>
            </a:xfrm>
          </p:grpSpPr>
          <p:sp>
            <p:nvSpPr>
              <p:cNvPr id="935" name="Line"/>
              <p:cNvSpPr/>
              <p:nvPr/>
            </p:nvSpPr>
            <p:spPr>
              <a:xfrm flipH="1" flipV="1">
                <a:off x="0" y="0"/>
                <a:ext cx="1864072"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36" name="Equation"/>
                  <p:cNvSpPr txBox="1"/>
                  <p:nvPr/>
                </p:nvSpPr>
                <p:spPr>
                  <a:xfrm>
                    <a:off x="601864" y="235292"/>
                    <a:ext cx="592152" cy="106365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oMath>
                      </m:oMathPara>
                    </a14:m>
                    <a:endParaRPr sz="3800">
                      <a:solidFill>
                        <a:srgbClr val="0076BA"/>
                      </a:solidFill>
                    </a:endParaRPr>
                  </a:p>
                </p:txBody>
              </p:sp>
            </mc:Choice>
            <mc:Fallback xmlns="">
              <p:sp>
                <p:nvSpPr>
                  <p:cNvPr id="936" name="Equation"/>
                  <p:cNvSpPr txBox="1">
                    <a:spLocks noRot="1" noChangeAspect="1" noMove="1" noResize="1" noEditPoints="1" noAdjustHandles="1" noChangeArrowheads="1" noChangeShapeType="1" noTextEdit="1"/>
                  </p:cNvSpPr>
                  <p:nvPr/>
                </p:nvSpPr>
                <p:spPr>
                  <a:xfrm>
                    <a:off x="601864" y="235292"/>
                    <a:ext cx="592152" cy="1063652"/>
                  </a:xfrm>
                  <a:prstGeom prst="rect">
                    <a:avLst/>
                  </a:prstGeom>
                  <a:blipFill>
                    <a:blip r:embed="rId14"/>
                    <a:stretch>
                      <a:fillRect b="-4023"/>
                    </a:stretch>
                  </a:blipFill>
                  <a:ln w="12700" cap="flat">
                    <a:noFill/>
                    <a:miter lim="400000"/>
                  </a:ln>
                  <a:effectLst/>
                </p:spPr>
                <p:txBody>
                  <a:bodyPr/>
                  <a:lstStyle/>
                  <a:p>
                    <a:r>
                      <a:rPr lang="en-US">
                        <a:noFill/>
                      </a:rPr>
                      <a:t> </a:t>
                    </a:r>
                  </a:p>
                </p:txBody>
              </p:sp>
            </mc:Fallback>
          </mc:AlternateContent>
        </p:grpSp>
        <p:grpSp>
          <p:nvGrpSpPr>
            <p:cNvPr id="940" name="Group"/>
            <p:cNvGrpSpPr/>
            <p:nvPr/>
          </p:nvGrpSpPr>
          <p:grpSpPr>
            <a:xfrm>
              <a:off x="2361108" y="2480285"/>
              <a:ext cx="3817293" cy="1871961"/>
              <a:chOff x="0" y="0"/>
              <a:chExt cx="3817291" cy="1871959"/>
            </a:xfrm>
          </p:grpSpPr>
          <p:sp>
            <p:nvSpPr>
              <p:cNvPr id="938" name="Line"/>
              <p:cNvSpPr/>
              <p:nvPr/>
            </p:nvSpPr>
            <p:spPr>
              <a:xfrm flipH="1">
                <a:off x="-1" y="0"/>
                <a:ext cx="1706339" cy="1240242"/>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39" name="Equation"/>
                  <p:cNvSpPr txBox="1"/>
                  <p:nvPr/>
                </p:nvSpPr>
                <p:spPr>
                  <a:xfrm>
                    <a:off x="1120598" y="741228"/>
                    <a:ext cx="2696694" cy="11307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2</m:t>
                                  </m:r>
                                </m:sub>
                              </m:sSub>
                            </m:den>
                          </m:f>
                          <m:r>
                            <a:rPr sz="3800" i="1">
                              <a:solidFill>
                                <a:srgbClr val="0075B9"/>
                              </a:solidFill>
                              <a:latin typeface="Cambria Math" panose="02040503050406030204" pitchFamily="18" charset="0"/>
                            </a:rPr>
                            <m:t>=</m:t>
                          </m:r>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2</m:t>
                                  </m:r>
                                </m:sub>
                              </m:sSub>
                            </m:den>
                          </m:f>
                        </m:oMath>
                      </m:oMathPara>
                    </a14:m>
                    <a:endParaRPr sz="3800">
                      <a:solidFill>
                        <a:srgbClr val="0076BA"/>
                      </a:solidFill>
                    </a:endParaRPr>
                  </a:p>
                </p:txBody>
              </p:sp>
            </mc:Choice>
            <mc:Fallback xmlns="">
              <p:sp>
                <p:nvSpPr>
                  <p:cNvPr id="939" name="Equation"/>
                  <p:cNvSpPr txBox="1">
                    <a:spLocks noRot="1" noChangeAspect="1" noMove="1" noResize="1" noEditPoints="1" noAdjustHandles="1" noChangeArrowheads="1" noChangeShapeType="1" noTextEdit="1"/>
                  </p:cNvSpPr>
                  <p:nvPr/>
                </p:nvSpPr>
                <p:spPr>
                  <a:xfrm>
                    <a:off x="1120598" y="741228"/>
                    <a:ext cx="2696694" cy="1130732"/>
                  </a:xfrm>
                  <a:prstGeom prst="rect">
                    <a:avLst/>
                  </a:prstGeom>
                  <a:blipFill>
                    <a:blip r:embed="rId15"/>
                    <a:stretch>
                      <a:fillRect r="-903" b="-5946"/>
                    </a:stretch>
                  </a:blipFill>
                  <a:ln w="12700" cap="flat">
                    <a:noFill/>
                    <a:miter lim="400000"/>
                  </a:ln>
                  <a:effectLst/>
                </p:spPr>
                <p:txBody>
                  <a:bodyPr/>
                  <a:lstStyle/>
                  <a:p>
                    <a:r>
                      <a:rPr lang="en-US">
                        <a:noFill/>
                      </a:rPr>
                      <a:t> </a:t>
                    </a:r>
                  </a:p>
                </p:txBody>
              </p:sp>
            </mc:Fallback>
          </mc:AlternateContent>
        </p:grpSp>
        <p:grpSp>
          <p:nvGrpSpPr>
            <p:cNvPr id="943" name="Group"/>
            <p:cNvGrpSpPr/>
            <p:nvPr/>
          </p:nvGrpSpPr>
          <p:grpSpPr>
            <a:xfrm>
              <a:off x="-1" y="-1"/>
              <a:ext cx="3566392" cy="1879490"/>
              <a:chOff x="0" y="0"/>
              <a:chExt cx="3566389" cy="1879488"/>
            </a:xfrm>
          </p:grpSpPr>
          <p:sp>
            <p:nvSpPr>
              <p:cNvPr id="941" name="Line"/>
              <p:cNvSpPr/>
              <p:nvPr/>
            </p:nvSpPr>
            <p:spPr>
              <a:xfrm flipH="1" flipV="1">
                <a:off x="1746607" y="-1"/>
                <a:ext cx="1819783" cy="1037970"/>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42" name="Equation"/>
                  <p:cNvSpPr txBox="1"/>
                  <p:nvPr/>
                </p:nvSpPr>
                <p:spPr>
                  <a:xfrm>
                    <a:off x="0" y="748757"/>
                    <a:ext cx="2689064" cy="11307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1</m:t>
                                  </m:r>
                                </m:sub>
                              </m:sSub>
                            </m:den>
                          </m:f>
                          <m:r>
                            <a:rPr sz="3800" i="1">
                              <a:solidFill>
                                <a:srgbClr val="0075B9"/>
                              </a:solidFill>
                              <a:latin typeface="Cambria Math" panose="02040503050406030204" pitchFamily="18" charset="0"/>
                            </a:rPr>
                            <m:t>=</m:t>
                          </m:r>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1</m:t>
                                  </m:r>
                                </m:sub>
                              </m:sSub>
                            </m:den>
                          </m:f>
                        </m:oMath>
                      </m:oMathPara>
                    </a14:m>
                    <a:endParaRPr sz="3800">
                      <a:solidFill>
                        <a:srgbClr val="0076BA"/>
                      </a:solidFill>
                    </a:endParaRPr>
                  </a:p>
                </p:txBody>
              </p:sp>
            </mc:Choice>
            <mc:Fallback xmlns="">
              <p:sp>
                <p:nvSpPr>
                  <p:cNvPr id="942" name="Equation"/>
                  <p:cNvSpPr txBox="1">
                    <a:spLocks noRot="1" noChangeAspect="1" noMove="1" noResize="1" noEditPoints="1" noAdjustHandles="1" noChangeArrowheads="1" noChangeShapeType="1" noTextEdit="1"/>
                  </p:cNvSpPr>
                  <p:nvPr/>
                </p:nvSpPr>
                <p:spPr>
                  <a:xfrm>
                    <a:off x="0" y="748757"/>
                    <a:ext cx="2689064" cy="1130732"/>
                  </a:xfrm>
                  <a:prstGeom prst="rect">
                    <a:avLst/>
                  </a:prstGeom>
                  <a:blipFill>
                    <a:blip r:embed="rId16"/>
                    <a:stretch>
                      <a:fillRect r="-454" b="-5946"/>
                    </a:stretch>
                  </a:blipFill>
                  <a:ln w="12700" cap="flat">
                    <a:noFill/>
                    <a:miter lim="400000"/>
                  </a:ln>
                  <a:effectLst/>
                </p:spPr>
                <p:txBody>
                  <a:bodyPr/>
                  <a:lstStyle/>
                  <a:p>
                    <a:r>
                      <a:rPr lang="en-US">
                        <a:noFill/>
                      </a:rPr>
                      <a:t> </a:t>
                    </a:r>
                  </a:p>
                </p:txBody>
              </p:sp>
            </mc:Fallback>
          </mc:AlternateContent>
        </p:grpSp>
      </p:grpSp>
      <p:sp>
        <p:nvSpPr>
          <p:cNvPr id="945" name="Compute gradients for each input"/>
          <p:cNvSpPr txBox="1"/>
          <p:nvPr/>
        </p:nvSpPr>
        <p:spPr>
          <a:xfrm>
            <a:off x="2196863" y="9156713"/>
            <a:ext cx="7470787" cy="1264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latin typeface="Georgia"/>
                <a:ea typeface="Georgia"/>
                <a:cs typeface="Georgia"/>
                <a:sym typeface="Georgia"/>
              </a:defRPr>
            </a:lvl1pPr>
          </a:lstStyle>
          <a:p>
            <a:r>
              <a:t>Compute gradients for each input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94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94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92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p:tmAbs val="0"/>
                                  </p:iterate>
                                  <p:childTnLst>
                                    <p:set>
                                      <p:cBhvr>
                                        <p:cTn id="21" fill="hold"/>
                                        <p:tgtEl>
                                          <p:spTgt spid="9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0" grpId="0" animBg="1" advAuto="0"/>
      <p:bldP spid="924" grpId="0" animBg="1" advAuto="0"/>
      <p:bldP spid="934" grpId="0" animBg="1" advAuto="0"/>
      <p:bldP spid="944" grpId="0" animBg="1" advAuto="0"/>
      <p:bldP spid="945" grpId="0"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Backpropagation API"/>
          <p:cNvSpPr txBox="1">
            <a:spLocks noGrp="1"/>
          </p:cNvSpPr>
          <p:nvPr>
            <p:ph type="title"/>
          </p:nvPr>
        </p:nvSpPr>
        <p:spPr>
          <a:xfrm>
            <a:off x="4387453" y="357187"/>
            <a:ext cx="15609094" cy="1752639"/>
          </a:xfrm>
          <a:prstGeom prst="rect">
            <a:avLst/>
          </a:prstGeom>
        </p:spPr>
        <p:txBody>
          <a:bodyPr/>
          <a:lstStyle/>
          <a:p>
            <a:r>
              <a:t>Backpropagation API</a:t>
            </a:r>
          </a:p>
        </p:txBody>
      </p:sp>
      <p:sp>
        <p:nvSpPr>
          <p:cNvPr id="948" name="Chain them together to form computation graph…"/>
          <p:cNvSpPr txBox="1">
            <a:spLocks noGrp="1"/>
          </p:cNvSpPr>
          <p:nvPr>
            <p:ph type="body" sz="quarter" idx="1"/>
          </p:nvPr>
        </p:nvSpPr>
        <p:spPr>
          <a:xfrm>
            <a:off x="5506930" y="9454388"/>
            <a:ext cx="12404926" cy="2457571"/>
          </a:xfrm>
          <a:prstGeom prst="rect">
            <a:avLst/>
          </a:prstGeom>
        </p:spPr>
        <p:txBody>
          <a:bodyPr/>
          <a:lstStyle/>
          <a:p>
            <a:endParaRPr/>
          </a:p>
          <a:p>
            <a:r>
              <a:t>Chain them together to form computation graph</a:t>
            </a:r>
          </a:p>
          <a:p>
            <a:r>
              <a:t>Reuse derivatives to minimize computation</a:t>
            </a:r>
          </a:p>
        </p:txBody>
      </p:sp>
      <p:sp>
        <p:nvSpPr>
          <p:cNvPr id="94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48</a:t>
            </a:fld>
            <a:endParaRPr/>
          </a:p>
        </p:txBody>
      </p:sp>
      <mc:AlternateContent xmlns:mc="http://schemas.openxmlformats.org/markup-compatibility/2006" xmlns:a14="http://schemas.microsoft.com/office/drawing/2010/main">
        <mc:Choice Requires="a14">
          <p:sp>
            <p:nvSpPr>
              <p:cNvPr id="950" name="Each node (operator)  implement local forward/backward API…"/>
              <p:cNvSpPr txBox="1"/>
              <p:nvPr/>
            </p:nvSpPr>
            <p:spPr>
              <a:xfrm>
                <a:off x="11432110" y="3260413"/>
                <a:ext cx="7203041" cy="531832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lnSpcReduction="10000"/>
              </a:bodyPr>
              <a:lstStyle/>
              <a:p>
                <a:pPr algn="l" defTabSz="772239">
                  <a:spcBef>
                    <a:spcPts val="1300"/>
                  </a:spcBef>
                  <a:defRPr sz="3572">
                    <a:latin typeface="Georgia"/>
                    <a:ea typeface="Georgia"/>
                    <a:cs typeface="Georgia"/>
                    <a:sym typeface="Georgia"/>
                  </a:defRPr>
                </a:pPr>
                <a:r>
                  <a:t>Each node (operator)  implement local forward/backward API</a:t>
                </a:r>
              </a:p>
              <a:p>
                <a:pPr marL="984885" lvl="1" indent="-567055" algn="l" defTabSz="772239">
                  <a:spcBef>
                    <a:spcPts val="1300"/>
                  </a:spcBef>
                  <a:buSzPct val="145000"/>
                  <a:buChar char="•"/>
                  <a:defRPr sz="3572">
                    <a:latin typeface="Georgia"/>
                    <a:ea typeface="Georgia"/>
                    <a:cs typeface="Georgia"/>
                    <a:sym typeface="Georgia"/>
                  </a:defRPr>
                </a:pPr>
                <a:r>
                  <a:t>forward(inputs)</a:t>
                </a:r>
              </a:p>
              <a:p>
                <a:pPr lvl="2" indent="0" algn="l" defTabSz="772239">
                  <a:spcBef>
                    <a:spcPts val="1300"/>
                  </a:spcBef>
                  <a:defRPr sz="3572">
                    <a:latin typeface="Georgia"/>
                    <a:ea typeface="Georgia"/>
                    <a:cs typeface="Georgia"/>
                    <a:sym typeface="Georgia"/>
                  </a:defRPr>
                </a:pPr>
                <a:r>
                  <a:t>          </a:t>
                </a:r>
                <a14:m>
                  <m:oMath xmlns:m="http://schemas.openxmlformats.org/officeDocument/2006/math">
                    <m:r>
                      <a:rPr sz="4000" i="1">
                        <a:solidFill>
                          <a:srgbClr val="000000"/>
                        </a:solidFill>
                        <a:latin typeface="Cambria Math" panose="02040503050406030204" pitchFamily="18" charset="0"/>
                      </a:rPr>
                      <m:t>𝑓</m:t>
                    </m:r>
                    <m:r>
                      <a:rPr sz="4000" i="1">
                        <a:solidFill>
                          <a:srgbClr val="000000"/>
                        </a:solidFill>
                        <a:latin typeface="Cambria Math" panose="02040503050406030204" pitchFamily="18" charset="0"/>
                      </a:rPr>
                      <m:t>(</m:t>
                    </m:r>
                    <m:sSub>
                      <m:sSubPr>
                        <m:ctrlPr>
                          <a:rPr sz="4000" i="1">
                            <a:solidFill>
                              <a:srgbClr val="000000"/>
                            </a:solidFill>
                            <a:latin typeface="Cambria Math" panose="02040503050406030204" pitchFamily="18" charset="0"/>
                          </a:rPr>
                        </m:ctrlPr>
                      </m:sSubPr>
                      <m:e>
                        <m:r>
                          <a:rPr sz="4000" i="1">
                            <a:solidFill>
                              <a:srgbClr val="000000"/>
                            </a:solidFill>
                            <a:latin typeface="Cambria Math" panose="02040503050406030204" pitchFamily="18" charset="0"/>
                          </a:rPr>
                          <m:t>𝑥</m:t>
                        </m:r>
                      </m:e>
                      <m:sub>
                        <m:r>
                          <a:rPr sz="4000" i="1">
                            <a:solidFill>
                              <a:srgbClr val="000000"/>
                            </a:solidFill>
                            <a:latin typeface="Cambria Math" panose="02040503050406030204" pitchFamily="18" charset="0"/>
                          </a:rPr>
                          <m:t>1</m:t>
                        </m:r>
                      </m:sub>
                    </m:sSub>
                    <m:r>
                      <a:rPr sz="4000" i="1">
                        <a:solidFill>
                          <a:srgbClr val="000000"/>
                        </a:solidFill>
                        <a:latin typeface="Cambria Math" panose="02040503050406030204" pitchFamily="18" charset="0"/>
                      </a:rPr>
                      <m:t>,…,</m:t>
                    </m:r>
                    <m:sSub>
                      <m:sSubPr>
                        <m:ctrlPr>
                          <a:rPr sz="4000" i="1">
                            <a:solidFill>
                              <a:srgbClr val="000000"/>
                            </a:solidFill>
                            <a:latin typeface="Cambria Math" panose="02040503050406030204" pitchFamily="18" charset="0"/>
                          </a:rPr>
                        </m:ctrlPr>
                      </m:sSubPr>
                      <m:e>
                        <m:r>
                          <a:rPr sz="4000" i="1">
                            <a:solidFill>
                              <a:srgbClr val="000000"/>
                            </a:solidFill>
                            <a:latin typeface="Cambria Math" panose="02040503050406030204" pitchFamily="18" charset="0"/>
                          </a:rPr>
                          <m:t>𝑥</m:t>
                        </m:r>
                      </m:e>
                      <m:sub>
                        <m:r>
                          <a:rPr sz="4000" i="1">
                            <a:solidFill>
                              <a:srgbClr val="000000"/>
                            </a:solidFill>
                            <a:latin typeface="Cambria Math" panose="02040503050406030204" pitchFamily="18" charset="0"/>
                          </a:rPr>
                          <m:t>𝑘</m:t>
                        </m:r>
                      </m:sub>
                    </m:sSub>
                    <m:r>
                      <a:rPr sz="4000" i="1">
                        <a:solidFill>
                          <a:srgbClr val="000000"/>
                        </a:solidFill>
                        <a:latin typeface="Cambria Math" panose="02040503050406030204" pitchFamily="18" charset="0"/>
                      </a:rPr>
                      <m:t>)</m:t>
                    </m:r>
                  </m:oMath>
                </a14:m>
                <a:endParaRPr/>
              </a:p>
              <a:p>
                <a:pPr marL="984885" lvl="1" indent="-567055" algn="l" defTabSz="772239">
                  <a:lnSpc>
                    <a:spcPct val="150000"/>
                  </a:lnSpc>
                  <a:spcBef>
                    <a:spcPts val="1300"/>
                  </a:spcBef>
                  <a:buSzPct val="145000"/>
                  <a:buChar char="•"/>
                  <a:defRPr sz="3572">
                    <a:latin typeface="Georgia"/>
                    <a:ea typeface="Georgia"/>
                    <a:cs typeface="Georgia"/>
                    <a:sym typeface="Georgia"/>
                  </a:defRPr>
                </a:pPr>
                <a:r>
                  <a:t>backward(upstream gradient)</a:t>
                </a:r>
                <a:br/>
                <a14:m>
                  <m:oMath xmlns:m="http://schemas.openxmlformats.org/officeDocument/2006/math">
                    <m:f>
                      <m:fPr>
                        <m:ctrlPr>
                          <a:rPr sz="4000" i="1">
                            <a:solidFill>
                              <a:srgbClr val="000000"/>
                            </a:solidFill>
                            <a:latin typeface="Cambria Math" panose="02040503050406030204" pitchFamily="18" charset="0"/>
                          </a:rPr>
                        </m:ctrlPr>
                      </m:fPr>
                      <m:num>
                        <m:r>
                          <a:rPr sz="4000" i="1">
                            <a:solidFill>
                              <a:srgbClr val="000000"/>
                            </a:solidFill>
                            <a:latin typeface="Cambria Math" panose="02040503050406030204" pitchFamily="18" charset="0"/>
                          </a:rPr>
                          <m:t>𝜕</m:t>
                        </m:r>
                        <m:r>
                          <a:rPr sz="4000" i="1">
                            <a:solidFill>
                              <a:srgbClr val="000000"/>
                            </a:solidFill>
                            <a:latin typeface="Cambria Math" panose="02040503050406030204" pitchFamily="18" charset="0"/>
                          </a:rPr>
                          <m:t>𝑓</m:t>
                        </m:r>
                      </m:num>
                      <m:den>
                        <m:r>
                          <a:rPr sz="4000" i="1">
                            <a:solidFill>
                              <a:srgbClr val="000000"/>
                            </a:solidFill>
                            <a:latin typeface="Cambria Math" panose="02040503050406030204" pitchFamily="18" charset="0"/>
                          </a:rPr>
                          <m:t>𝜕</m:t>
                        </m:r>
                        <m:sSub>
                          <m:sSubPr>
                            <m:ctrlPr>
                              <a:rPr sz="4000" i="1">
                                <a:solidFill>
                                  <a:srgbClr val="000000"/>
                                </a:solidFill>
                                <a:latin typeface="Cambria Math" panose="02040503050406030204" pitchFamily="18" charset="0"/>
                              </a:rPr>
                            </m:ctrlPr>
                          </m:sSubPr>
                          <m:e>
                            <m:r>
                              <a:rPr sz="4000" i="1">
                                <a:solidFill>
                                  <a:srgbClr val="000000"/>
                                </a:solidFill>
                                <a:latin typeface="Cambria Math" panose="02040503050406030204" pitchFamily="18" charset="0"/>
                              </a:rPr>
                              <m:t>𝑥</m:t>
                            </m:r>
                          </m:e>
                          <m:sub>
                            <m:r>
                              <a:rPr sz="4000" i="1">
                                <a:solidFill>
                                  <a:srgbClr val="000000"/>
                                </a:solidFill>
                                <a:latin typeface="Cambria Math" panose="02040503050406030204" pitchFamily="18" charset="0"/>
                              </a:rPr>
                              <m:t>1</m:t>
                            </m:r>
                          </m:sub>
                        </m:sSub>
                      </m:den>
                    </m:f>
                    <m:r>
                      <a:rPr sz="4000" i="1">
                        <a:solidFill>
                          <a:srgbClr val="000000"/>
                        </a:solidFill>
                        <a:latin typeface="Cambria Math" panose="02040503050406030204" pitchFamily="18" charset="0"/>
                      </a:rPr>
                      <m:t>,</m:t>
                    </m:r>
                    <m:f>
                      <m:fPr>
                        <m:ctrlPr>
                          <a:rPr sz="4000" i="1">
                            <a:solidFill>
                              <a:srgbClr val="000000"/>
                            </a:solidFill>
                            <a:latin typeface="Cambria Math" panose="02040503050406030204" pitchFamily="18" charset="0"/>
                          </a:rPr>
                        </m:ctrlPr>
                      </m:fPr>
                      <m:num>
                        <m:r>
                          <a:rPr sz="4000" i="1">
                            <a:solidFill>
                              <a:srgbClr val="000000"/>
                            </a:solidFill>
                            <a:latin typeface="Cambria Math" panose="02040503050406030204" pitchFamily="18" charset="0"/>
                          </a:rPr>
                          <m:t>𝜕</m:t>
                        </m:r>
                        <m:r>
                          <a:rPr sz="4000" i="1">
                            <a:solidFill>
                              <a:srgbClr val="000000"/>
                            </a:solidFill>
                            <a:latin typeface="Cambria Math" panose="02040503050406030204" pitchFamily="18" charset="0"/>
                          </a:rPr>
                          <m:t>𝑓</m:t>
                        </m:r>
                      </m:num>
                      <m:den>
                        <m:r>
                          <a:rPr sz="4000" i="1">
                            <a:solidFill>
                              <a:srgbClr val="000000"/>
                            </a:solidFill>
                            <a:latin typeface="Cambria Math" panose="02040503050406030204" pitchFamily="18" charset="0"/>
                          </a:rPr>
                          <m:t>𝜕</m:t>
                        </m:r>
                        <m:sSub>
                          <m:sSubPr>
                            <m:ctrlPr>
                              <a:rPr sz="4000" i="1">
                                <a:solidFill>
                                  <a:srgbClr val="000000"/>
                                </a:solidFill>
                                <a:latin typeface="Cambria Math" panose="02040503050406030204" pitchFamily="18" charset="0"/>
                              </a:rPr>
                            </m:ctrlPr>
                          </m:sSubPr>
                          <m:e>
                            <m:r>
                              <a:rPr sz="4000" i="1">
                                <a:solidFill>
                                  <a:srgbClr val="000000"/>
                                </a:solidFill>
                                <a:latin typeface="Cambria Math" panose="02040503050406030204" pitchFamily="18" charset="0"/>
                              </a:rPr>
                              <m:t>𝑥</m:t>
                            </m:r>
                          </m:e>
                          <m:sub>
                            <m:r>
                              <a:rPr sz="4000" i="1">
                                <a:solidFill>
                                  <a:srgbClr val="000000"/>
                                </a:solidFill>
                                <a:latin typeface="Cambria Math" panose="02040503050406030204" pitchFamily="18" charset="0"/>
                              </a:rPr>
                              <m:t>2</m:t>
                            </m:r>
                          </m:sub>
                        </m:sSub>
                      </m:den>
                    </m:f>
                    <m:r>
                      <a:rPr sz="4000" i="1">
                        <a:solidFill>
                          <a:srgbClr val="000000"/>
                        </a:solidFill>
                        <a:latin typeface="Cambria Math" panose="02040503050406030204" pitchFamily="18" charset="0"/>
                      </a:rPr>
                      <m:t>,…,</m:t>
                    </m:r>
                    <m:f>
                      <m:fPr>
                        <m:ctrlPr>
                          <a:rPr sz="4000" i="1">
                            <a:solidFill>
                              <a:srgbClr val="000000"/>
                            </a:solidFill>
                            <a:latin typeface="Cambria Math" panose="02040503050406030204" pitchFamily="18" charset="0"/>
                          </a:rPr>
                        </m:ctrlPr>
                      </m:fPr>
                      <m:num>
                        <m:r>
                          <a:rPr sz="4000" i="1">
                            <a:solidFill>
                              <a:srgbClr val="000000"/>
                            </a:solidFill>
                            <a:latin typeface="Cambria Math" panose="02040503050406030204" pitchFamily="18" charset="0"/>
                          </a:rPr>
                          <m:t>𝜕</m:t>
                        </m:r>
                        <m:r>
                          <a:rPr sz="4000" i="1">
                            <a:solidFill>
                              <a:srgbClr val="000000"/>
                            </a:solidFill>
                            <a:latin typeface="Cambria Math" panose="02040503050406030204" pitchFamily="18" charset="0"/>
                          </a:rPr>
                          <m:t>𝑓</m:t>
                        </m:r>
                      </m:num>
                      <m:den>
                        <m:r>
                          <a:rPr sz="4000" i="1">
                            <a:solidFill>
                              <a:srgbClr val="000000"/>
                            </a:solidFill>
                            <a:latin typeface="Cambria Math" panose="02040503050406030204" pitchFamily="18" charset="0"/>
                          </a:rPr>
                          <m:t>𝜕</m:t>
                        </m:r>
                        <m:sSub>
                          <m:sSubPr>
                            <m:ctrlPr>
                              <a:rPr sz="4000" i="1">
                                <a:solidFill>
                                  <a:srgbClr val="000000"/>
                                </a:solidFill>
                                <a:latin typeface="Cambria Math" panose="02040503050406030204" pitchFamily="18" charset="0"/>
                              </a:rPr>
                            </m:ctrlPr>
                          </m:sSubPr>
                          <m:e>
                            <m:r>
                              <a:rPr sz="4000" i="1">
                                <a:solidFill>
                                  <a:srgbClr val="000000"/>
                                </a:solidFill>
                                <a:latin typeface="Cambria Math" panose="02040503050406030204" pitchFamily="18" charset="0"/>
                              </a:rPr>
                              <m:t>𝑥</m:t>
                            </m:r>
                          </m:e>
                          <m:sub>
                            <m:r>
                              <a:rPr sz="4000" i="1">
                                <a:solidFill>
                                  <a:srgbClr val="000000"/>
                                </a:solidFill>
                                <a:latin typeface="Cambria Math" panose="02040503050406030204" pitchFamily="18" charset="0"/>
                              </a:rPr>
                              <m:t>𝑘</m:t>
                            </m:r>
                          </m:sub>
                        </m:sSub>
                      </m:den>
                    </m:f>
                  </m:oMath>
                </a14:m>
                <a:endParaRPr sz="3800"/>
              </a:p>
            </p:txBody>
          </p:sp>
        </mc:Choice>
        <mc:Fallback xmlns="">
          <p:sp>
            <p:nvSpPr>
              <p:cNvPr id="950" name="Each node (operator)  implement local forward/backward API…"/>
              <p:cNvSpPr txBox="1">
                <a:spLocks noRot="1" noChangeAspect="1" noMove="1" noResize="1" noEditPoints="1" noAdjustHandles="1" noChangeArrowheads="1" noChangeShapeType="1" noTextEdit="1"/>
              </p:cNvSpPr>
              <p:nvPr/>
            </p:nvSpPr>
            <p:spPr>
              <a:xfrm>
                <a:off x="11432110" y="3260413"/>
                <a:ext cx="7203041" cy="5318326"/>
              </a:xfrm>
              <a:prstGeom prst="rect">
                <a:avLst/>
              </a:prstGeom>
              <a:blipFill>
                <a:blip r:embed="rId2"/>
                <a:stretch>
                  <a:fillRect l="-2792" t="-1032" r="-143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951" name="Multiple inputs"/>
          <p:cNvSpPr txBox="1"/>
          <p:nvPr/>
        </p:nvSpPr>
        <p:spPr>
          <a:xfrm>
            <a:off x="2102611" y="1944062"/>
            <a:ext cx="4031597" cy="11355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b="1">
                <a:latin typeface="Georgia"/>
                <a:ea typeface="Georgia"/>
                <a:cs typeface="Georgia"/>
                <a:sym typeface="Georgia"/>
              </a:defRPr>
            </a:lvl1pPr>
          </a:lstStyle>
          <a:p>
            <a:r>
              <a:t>Multiple inputs</a:t>
            </a:r>
          </a:p>
        </p:txBody>
      </p:sp>
      <p:grpSp>
        <p:nvGrpSpPr>
          <p:cNvPr id="964" name="Group"/>
          <p:cNvGrpSpPr/>
          <p:nvPr/>
        </p:nvGrpSpPr>
        <p:grpSpPr>
          <a:xfrm>
            <a:off x="696647" y="3382110"/>
            <a:ext cx="8414035" cy="5006613"/>
            <a:chOff x="0" y="0"/>
            <a:chExt cx="8414033" cy="5006611"/>
          </a:xfrm>
        </p:grpSpPr>
        <mc:AlternateContent xmlns:mc="http://schemas.openxmlformats.org/markup-compatibility/2006" xmlns:a14="http://schemas.microsoft.com/office/drawing/2010/main">
          <mc:Choice Requires="a14">
            <p:sp>
              <p:nvSpPr>
                <p:cNvPr id="952" name="Circle"/>
                <p:cNvSpPr/>
                <p:nvPr/>
              </p:nvSpPr>
              <p:spPr>
                <a:xfrm>
                  <a:off x="3605766" y="617002"/>
                  <a:ext cx="2794001" cy="2794001"/>
                </a:xfrm>
                <a:prstGeom prst="ellipse">
                  <a:avLst/>
                </a:prstGeom>
                <a:noFill/>
                <a:ln w="63500" cap="flat">
                  <a:solidFill>
                    <a:srgbClr val="000000"/>
                  </a:solidFill>
                  <a:prstDash val="solid"/>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Autofit/>
                </a:bodyPr>
                <a:lstStyle>
                  <a:lvl1pPr>
                    <a:spcBef>
                      <a:spcPts val="2000"/>
                    </a:spcBef>
                    <a:defRPr sz="5400">
                      <a:latin typeface="+mn-lt"/>
                      <a:ea typeface="+mn-ea"/>
                      <a:cs typeface="+mn-cs"/>
                      <a:sym typeface="Helvetica Neue Medium"/>
                    </a:defRPr>
                  </a:lvl1pPr>
                </a:lstStyle>
                <a:p>
                  <a:pPr/>
                  <a14:m>
                    <m:oMathPara xmlns:m="http://schemas.openxmlformats.org/officeDocument/2006/math">
                      <m:oMathParaPr>
                        <m:jc m:val="center"/>
                      </m:oMathParaPr>
                      <m:oMath xmlns:m="http://schemas.openxmlformats.org/officeDocument/2006/math">
                        <m:r>
                          <a:rPr sz="6500" i="1">
                            <a:solidFill>
                              <a:srgbClr val="000000"/>
                            </a:solidFill>
                            <a:latin typeface="Cambria Math" panose="02040503050406030204" pitchFamily="18" charset="0"/>
                          </a:rPr>
                          <m:t>𝑓</m:t>
                        </m:r>
                      </m:oMath>
                    </m:oMathPara>
                  </a14:m>
                  <a:endParaRPr/>
                </a:p>
              </p:txBody>
            </p:sp>
          </mc:Choice>
          <mc:Fallback xmlns="">
            <p:sp>
              <p:nvSpPr>
                <p:cNvPr id="952" name="Circle"/>
                <p:cNvSpPr>
                  <a:spLocks noRot="1" noChangeAspect="1" noMove="1" noResize="1" noEditPoints="1" noAdjustHandles="1" noChangeArrowheads="1" noChangeShapeType="1" noTextEdit="1"/>
                </p:cNvSpPr>
                <p:nvPr/>
              </p:nvSpPr>
              <p:spPr>
                <a:xfrm>
                  <a:off x="3605766" y="617002"/>
                  <a:ext cx="2794001" cy="2794001"/>
                </a:xfrm>
                <a:prstGeom prst="ellipse">
                  <a:avLst/>
                </a:prstGeom>
                <a:blipFill>
                  <a:blip r:embed="rId3"/>
                  <a:stretch>
                    <a:fillRect/>
                  </a:stretch>
                </a:blipFill>
                <a:ln w="635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953" name="Line"/>
            <p:cNvSpPr/>
            <p:nvPr/>
          </p:nvSpPr>
          <p:spPr>
            <a:xfrm>
              <a:off x="6370746" y="2014002"/>
              <a:ext cx="2043288"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54" name="Line"/>
            <p:cNvSpPr/>
            <p:nvPr/>
          </p:nvSpPr>
          <p:spPr>
            <a:xfrm>
              <a:off x="1880845" y="-1"/>
              <a:ext cx="1967404" cy="125468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55" name="Line"/>
            <p:cNvSpPr/>
            <p:nvPr/>
          </p:nvSpPr>
          <p:spPr>
            <a:xfrm flipH="1" flipV="1">
              <a:off x="1746607" y="654365"/>
              <a:ext cx="1819783" cy="1037970"/>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56" name="Line"/>
            <p:cNvSpPr/>
            <p:nvPr/>
          </p:nvSpPr>
          <p:spPr>
            <a:xfrm flipV="1">
              <a:off x="1906651" y="2682297"/>
              <a:ext cx="1914868" cy="1296915"/>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57" name="Line"/>
            <p:cNvSpPr/>
            <p:nvPr/>
          </p:nvSpPr>
          <p:spPr>
            <a:xfrm flipH="1">
              <a:off x="2361108" y="3134652"/>
              <a:ext cx="1706339" cy="1240242"/>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58" name="Equation"/>
                <p:cNvSpPr txBox="1"/>
                <p:nvPr/>
              </p:nvSpPr>
              <p:spPr>
                <a:xfrm>
                  <a:off x="6638134" y="1380181"/>
                  <a:ext cx="1469773" cy="44785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3800" i="1">
                            <a:solidFill>
                              <a:srgbClr val="000000"/>
                            </a:solidFill>
                            <a:latin typeface="Cambria Math" panose="02040503050406030204" pitchFamily="18" charset="0"/>
                          </a:rPr>
                          <m:t>𝑓</m:t>
                        </m:r>
                        <m:r>
                          <a:rPr sz="3800" i="1">
                            <a:solidFill>
                              <a:srgbClr val="000000"/>
                            </a:solidFill>
                            <a:latin typeface="Cambria Math" panose="02040503050406030204" pitchFamily="18" charset="0"/>
                          </a:rPr>
                          <m:t>(</m:t>
                        </m:r>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1</m:t>
                            </m:r>
                          </m:sub>
                        </m:sSub>
                        <m:r>
                          <a:rPr sz="3800" i="1">
                            <a:solidFill>
                              <a:srgbClr val="000000"/>
                            </a:solidFill>
                            <a:latin typeface="Cambria Math" panose="02040503050406030204" pitchFamily="18" charset="0"/>
                          </a:rPr>
                          <m:t>,</m:t>
                        </m:r>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2</m:t>
                            </m:r>
                          </m:sub>
                        </m:sSub>
                        <m:r>
                          <a:rPr sz="3800" i="1">
                            <a:solidFill>
                              <a:srgbClr val="000000"/>
                            </a:solidFill>
                            <a:latin typeface="Cambria Math" panose="02040503050406030204" pitchFamily="18" charset="0"/>
                          </a:rPr>
                          <m:t>)</m:t>
                        </m:r>
                      </m:oMath>
                    </m:oMathPara>
                  </a14:m>
                  <a:endParaRPr sz="3800"/>
                </a:p>
              </p:txBody>
            </p:sp>
          </mc:Choice>
          <mc:Fallback xmlns="">
            <p:sp>
              <p:nvSpPr>
                <p:cNvPr id="958" name="Equation"/>
                <p:cNvSpPr txBox="1">
                  <a:spLocks noRot="1" noChangeAspect="1" noMove="1" noResize="1" noEditPoints="1" noAdjustHandles="1" noChangeArrowheads="1" noChangeShapeType="1" noTextEdit="1"/>
                </p:cNvSpPr>
                <p:nvPr/>
              </p:nvSpPr>
              <p:spPr>
                <a:xfrm>
                  <a:off x="6638134" y="1380181"/>
                  <a:ext cx="1469773" cy="447853"/>
                </a:xfrm>
                <a:prstGeom prst="rect">
                  <a:avLst/>
                </a:prstGeom>
                <a:blipFill>
                  <a:blip r:embed="rId4"/>
                  <a:stretch>
                    <a:fillRect l="-415" r="-19917" b="-28378"/>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9" name="Equation"/>
                <p:cNvSpPr txBox="1"/>
                <p:nvPr/>
              </p:nvSpPr>
              <p:spPr>
                <a:xfrm>
                  <a:off x="3049068" y="83614"/>
                  <a:ext cx="345352" cy="33347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1</m:t>
                            </m:r>
                          </m:sub>
                        </m:sSub>
                      </m:oMath>
                    </m:oMathPara>
                  </a14:m>
                  <a:endParaRPr sz="3800"/>
                </a:p>
              </p:txBody>
            </p:sp>
          </mc:Choice>
          <mc:Fallback xmlns="">
            <p:sp>
              <p:nvSpPr>
                <p:cNvPr id="959" name="Equation"/>
                <p:cNvSpPr txBox="1">
                  <a:spLocks noRot="1" noChangeAspect="1" noMove="1" noResize="1" noEditPoints="1" noAdjustHandles="1" noChangeArrowheads="1" noChangeShapeType="1" noTextEdit="1"/>
                </p:cNvSpPr>
                <p:nvPr/>
              </p:nvSpPr>
              <p:spPr>
                <a:xfrm>
                  <a:off x="3049068" y="83614"/>
                  <a:ext cx="345352" cy="333478"/>
                </a:xfrm>
                <a:prstGeom prst="rect">
                  <a:avLst/>
                </a:prstGeom>
                <a:blipFill>
                  <a:blip r:embed="rId5"/>
                  <a:stretch>
                    <a:fillRect r="-21053" b="-7222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0" name="Equation"/>
                <p:cNvSpPr txBox="1"/>
                <p:nvPr/>
              </p:nvSpPr>
              <p:spPr>
                <a:xfrm>
                  <a:off x="2829602" y="2671253"/>
                  <a:ext cx="378627" cy="33347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800" i="1">
                                <a:solidFill>
                                  <a:srgbClr val="000000"/>
                                </a:solidFill>
                                <a:latin typeface="Cambria Math" panose="02040503050406030204" pitchFamily="18" charset="0"/>
                              </a:rPr>
                            </m:ctrlPr>
                          </m:sSubPr>
                          <m:e>
                            <m:r>
                              <a:rPr sz="3800" i="1">
                                <a:solidFill>
                                  <a:srgbClr val="000000"/>
                                </a:solidFill>
                                <a:latin typeface="Cambria Math" panose="02040503050406030204" pitchFamily="18" charset="0"/>
                              </a:rPr>
                              <m:t>𝑥</m:t>
                            </m:r>
                          </m:e>
                          <m:sub>
                            <m:r>
                              <a:rPr sz="3800" i="1">
                                <a:solidFill>
                                  <a:srgbClr val="000000"/>
                                </a:solidFill>
                                <a:latin typeface="Cambria Math" panose="02040503050406030204" pitchFamily="18" charset="0"/>
                              </a:rPr>
                              <m:t>2</m:t>
                            </m:r>
                          </m:sub>
                        </m:sSub>
                      </m:oMath>
                    </m:oMathPara>
                  </a14:m>
                  <a:endParaRPr sz="3800"/>
                </a:p>
              </p:txBody>
            </p:sp>
          </mc:Choice>
          <mc:Fallback xmlns="">
            <p:sp>
              <p:nvSpPr>
                <p:cNvPr id="960" name="Equation"/>
                <p:cNvSpPr txBox="1">
                  <a:spLocks noRot="1" noChangeAspect="1" noMove="1" noResize="1" noEditPoints="1" noAdjustHandles="1" noChangeArrowheads="1" noChangeShapeType="1" noTextEdit="1"/>
                </p:cNvSpPr>
                <p:nvPr/>
              </p:nvSpPr>
              <p:spPr>
                <a:xfrm>
                  <a:off x="2829602" y="2671253"/>
                  <a:ext cx="378627" cy="333478"/>
                </a:xfrm>
                <a:prstGeom prst="rect">
                  <a:avLst/>
                </a:prstGeom>
                <a:blipFill>
                  <a:blip r:embed="rId6"/>
                  <a:stretch>
                    <a:fillRect r="-11111" b="-7090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1" name="Equation"/>
                <p:cNvSpPr txBox="1"/>
                <p:nvPr/>
              </p:nvSpPr>
              <p:spPr>
                <a:xfrm>
                  <a:off x="6982415" y="2199970"/>
                  <a:ext cx="592151" cy="106365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oMath>
                    </m:oMathPara>
                  </a14:m>
                  <a:endParaRPr sz="3800">
                    <a:solidFill>
                      <a:srgbClr val="0076BA"/>
                    </a:solidFill>
                  </a:endParaRPr>
                </a:p>
              </p:txBody>
            </p:sp>
          </mc:Choice>
          <mc:Fallback xmlns="">
            <p:sp>
              <p:nvSpPr>
                <p:cNvPr id="961" name="Equation"/>
                <p:cNvSpPr txBox="1">
                  <a:spLocks noRot="1" noChangeAspect="1" noMove="1" noResize="1" noEditPoints="1" noAdjustHandles="1" noChangeArrowheads="1" noChangeShapeType="1" noTextEdit="1"/>
                </p:cNvSpPr>
                <p:nvPr/>
              </p:nvSpPr>
              <p:spPr>
                <a:xfrm>
                  <a:off x="6982415" y="2199970"/>
                  <a:ext cx="592151" cy="1063651"/>
                </a:xfrm>
                <a:prstGeom prst="rect">
                  <a:avLst/>
                </a:prstGeom>
                <a:blipFill>
                  <a:blip r:embed="rId7"/>
                  <a:stretch>
                    <a:fillRect b="-4023"/>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2" name="Equation"/>
                <p:cNvSpPr txBox="1"/>
                <p:nvPr/>
              </p:nvSpPr>
              <p:spPr>
                <a:xfrm>
                  <a:off x="3481706" y="3875880"/>
                  <a:ext cx="2696695" cy="11307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2</m:t>
                                </m:r>
                              </m:sub>
                            </m:sSub>
                          </m:den>
                        </m:f>
                        <m:r>
                          <a:rPr sz="3800" i="1">
                            <a:solidFill>
                              <a:srgbClr val="0075B9"/>
                            </a:solidFill>
                            <a:latin typeface="Cambria Math" panose="02040503050406030204" pitchFamily="18" charset="0"/>
                          </a:rPr>
                          <m:t>=</m:t>
                        </m:r>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2</m:t>
                                </m:r>
                              </m:sub>
                            </m:sSub>
                          </m:den>
                        </m:f>
                      </m:oMath>
                    </m:oMathPara>
                  </a14:m>
                  <a:endParaRPr sz="3800">
                    <a:solidFill>
                      <a:srgbClr val="0076BA"/>
                    </a:solidFill>
                  </a:endParaRPr>
                </a:p>
              </p:txBody>
            </p:sp>
          </mc:Choice>
          <mc:Fallback xmlns="">
            <p:sp>
              <p:nvSpPr>
                <p:cNvPr id="962" name="Equation"/>
                <p:cNvSpPr txBox="1">
                  <a:spLocks noRot="1" noChangeAspect="1" noMove="1" noResize="1" noEditPoints="1" noAdjustHandles="1" noChangeArrowheads="1" noChangeShapeType="1" noTextEdit="1"/>
                </p:cNvSpPr>
                <p:nvPr/>
              </p:nvSpPr>
              <p:spPr>
                <a:xfrm>
                  <a:off x="3481706" y="3875880"/>
                  <a:ext cx="2696695" cy="1130732"/>
                </a:xfrm>
                <a:prstGeom prst="rect">
                  <a:avLst/>
                </a:prstGeom>
                <a:blipFill>
                  <a:blip r:embed="rId8"/>
                  <a:stretch>
                    <a:fillRect r="-903" b="-5946"/>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3" name="Equation"/>
                <p:cNvSpPr txBox="1"/>
                <p:nvPr/>
              </p:nvSpPr>
              <p:spPr>
                <a:xfrm>
                  <a:off x="0" y="1403122"/>
                  <a:ext cx="2689064" cy="113073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1</m:t>
                                </m:r>
                              </m:sub>
                            </m:sSub>
                          </m:den>
                        </m:f>
                        <m:r>
                          <a:rPr sz="3800" i="1">
                            <a:solidFill>
                              <a:srgbClr val="0075B9"/>
                            </a:solidFill>
                            <a:latin typeface="Cambria Math" panose="02040503050406030204" pitchFamily="18" charset="0"/>
                          </a:rPr>
                          <m:t>=</m:t>
                        </m:r>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𝐿</m:t>
                            </m:r>
                          </m:num>
                          <m:den>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den>
                        </m:f>
                        <m:f>
                          <m:fPr>
                            <m:ctrlPr>
                              <a:rPr sz="3800" i="1">
                                <a:solidFill>
                                  <a:srgbClr val="0075B9"/>
                                </a:solidFill>
                                <a:latin typeface="Cambria Math" panose="02040503050406030204" pitchFamily="18" charset="0"/>
                              </a:rPr>
                            </m:ctrlPr>
                          </m:fPr>
                          <m:num>
                            <m:r>
                              <a:rPr sz="3800" i="1">
                                <a:solidFill>
                                  <a:srgbClr val="0075B9"/>
                                </a:solidFill>
                                <a:latin typeface="Cambria Math" panose="02040503050406030204" pitchFamily="18" charset="0"/>
                              </a:rPr>
                              <m:t>𝜕</m:t>
                            </m:r>
                            <m:r>
                              <a:rPr sz="3800" i="1">
                                <a:solidFill>
                                  <a:srgbClr val="0075B9"/>
                                </a:solidFill>
                                <a:latin typeface="Cambria Math" panose="02040503050406030204" pitchFamily="18" charset="0"/>
                              </a:rPr>
                              <m:t>𝑧</m:t>
                            </m:r>
                          </m:num>
                          <m:den>
                            <m:r>
                              <a:rPr sz="3800" i="1">
                                <a:solidFill>
                                  <a:srgbClr val="0075B9"/>
                                </a:solidFill>
                                <a:latin typeface="Cambria Math" panose="02040503050406030204" pitchFamily="18" charset="0"/>
                              </a:rPr>
                              <m:t>𝜕</m:t>
                            </m:r>
                            <m:sSub>
                              <m:sSubPr>
                                <m:ctrlPr>
                                  <a:rPr sz="3800" i="1">
                                    <a:solidFill>
                                      <a:srgbClr val="0075B9"/>
                                    </a:solidFill>
                                    <a:latin typeface="Cambria Math" panose="02040503050406030204" pitchFamily="18" charset="0"/>
                                  </a:rPr>
                                </m:ctrlPr>
                              </m:sSubPr>
                              <m:e>
                                <m:r>
                                  <a:rPr sz="3800" i="1">
                                    <a:solidFill>
                                      <a:srgbClr val="0075B9"/>
                                    </a:solidFill>
                                    <a:latin typeface="Cambria Math" panose="02040503050406030204" pitchFamily="18" charset="0"/>
                                  </a:rPr>
                                  <m:t>𝑥</m:t>
                                </m:r>
                              </m:e>
                              <m:sub>
                                <m:r>
                                  <a:rPr sz="3800" i="1">
                                    <a:solidFill>
                                      <a:srgbClr val="0075B9"/>
                                    </a:solidFill>
                                    <a:latin typeface="Cambria Math" panose="02040503050406030204" pitchFamily="18" charset="0"/>
                                  </a:rPr>
                                  <m:t>1</m:t>
                                </m:r>
                              </m:sub>
                            </m:sSub>
                          </m:den>
                        </m:f>
                      </m:oMath>
                    </m:oMathPara>
                  </a14:m>
                  <a:endParaRPr sz="3800">
                    <a:solidFill>
                      <a:srgbClr val="0076BA"/>
                    </a:solidFill>
                  </a:endParaRPr>
                </a:p>
              </p:txBody>
            </p:sp>
          </mc:Choice>
          <mc:Fallback xmlns="">
            <p:sp>
              <p:nvSpPr>
                <p:cNvPr id="963" name="Equation"/>
                <p:cNvSpPr txBox="1">
                  <a:spLocks noRot="1" noChangeAspect="1" noMove="1" noResize="1" noEditPoints="1" noAdjustHandles="1" noChangeArrowheads="1" noChangeShapeType="1" noTextEdit="1"/>
                </p:cNvSpPr>
                <p:nvPr/>
              </p:nvSpPr>
              <p:spPr>
                <a:xfrm>
                  <a:off x="0" y="1403122"/>
                  <a:ext cx="2689064" cy="1130733"/>
                </a:xfrm>
                <a:prstGeom prst="rect">
                  <a:avLst/>
                </a:prstGeom>
                <a:blipFill>
                  <a:blip r:embed="rId9"/>
                  <a:stretch>
                    <a:fillRect r="-454" b="-5946"/>
                  </a:stretch>
                </a:blipFill>
                <a:ln w="12700" cap="flat">
                  <a:noFill/>
                  <a:miter lim="400000"/>
                </a:ln>
                <a:effectLst/>
              </p:spPr>
              <p:txBody>
                <a:bodyPr/>
                <a:lstStyle/>
                <a:p>
                  <a:r>
                    <a:rPr lang="en-US">
                      <a:noFill/>
                    </a:rPr>
                    <a:t> </a:t>
                  </a:r>
                </a:p>
              </p:txBody>
            </p:sp>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8" grpId="0" animBg="1" advAuto="0"/>
      <p:bldP spid="950" grpId="0"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 name="Example: MultiplyGate"/>
          <p:cNvSpPr txBox="1">
            <a:spLocks noGrp="1"/>
          </p:cNvSpPr>
          <p:nvPr>
            <p:ph type="title"/>
          </p:nvPr>
        </p:nvSpPr>
        <p:spPr>
          <a:prstGeom prst="rect">
            <a:avLst/>
          </a:prstGeom>
        </p:spPr>
        <p:txBody>
          <a:bodyPr/>
          <a:lstStyle/>
          <a:p>
            <a:r>
              <a:t>Example: MultiplyGate</a:t>
            </a:r>
          </a:p>
        </p:txBody>
      </p:sp>
      <p:sp>
        <p:nvSpPr>
          <p:cNvPr id="967" name="Double-click to edit"/>
          <p:cNvSpPr txBox="1">
            <a:spLocks noGrp="1"/>
          </p:cNvSpPr>
          <p:nvPr>
            <p:ph type="body" sz="half" idx="1"/>
          </p:nvPr>
        </p:nvSpPr>
        <p:spPr>
          <a:prstGeom prst="rect">
            <a:avLst/>
          </a:prstGeom>
        </p:spPr>
        <p:txBody>
          <a:bodyPr/>
          <a:lstStyle/>
          <a:p>
            <a:endParaRPr/>
          </a:p>
        </p:txBody>
      </p:sp>
      <p:sp>
        <p:nvSpPr>
          <p:cNvPr id="96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49</a:t>
            </a:fld>
            <a:endParaRPr/>
          </a:p>
        </p:txBody>
      </p:sp>
      <p:pic>
        <p:nvPicPr>
          <p:cNvPr id="969" name="Image" descr="Image"/>
          <p:cNvPicPr>
            <a:picLocks noChangeAspect="1"/>
          </p:cNvPicPr>
          <p:nvPr/>
        </p:nvPicPr>
        <p:blipFill>
          <a:blip r:embed="rId2"/>
          <a:stretch>
            <a:fillRect/>
          </a:stretch>
        </p:blipFill>
        <p:spPr>
          <a:xfrm>
            <a:off x="2923009" y="3579588"/>
            <a:ext cx="18852613" cy="8256619"/>
          </a:xfrm>
          <a:prstGeom prst="rect">
            <a:avLst/>
          </a:prstGeom>
          <a:ln w="12700">
            <a:miter lim="400000"/>
          </a:ln>
        </p:spPr>
      </p:pic>
      <p:sp>
        <p:nvSpPr>
          <p:cNvPr id="970" name="Credits: Chris Manning (Stanford cs224n)"/>
          <p:cNvSpPr txBox="1"/>
          <p:nvPr/>
        </p:nvSpPr>
        <p:spPr>
          <a:xfrm>
            <a:off x="15338987" y="12562158"/>
            <a:ext cx="8222889" cy="1077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400">
                <a:latin typeface="Georgia"/>
                <a:ea typeface="Georgia"/>
                <a:cs typeface="Georgia"/>
                <a:sym typeface="Georgia"/>
              </a:defRPr>
            </a:lvl1pPr>
          </a:lstStyle>
          <a:p>
            <a:r>
              <a:t>Credits: Chris Manning (Stanford cs224n)</a:t>
            </a:r>
          </a:p>
        </p:txBody>
      </p:sp>
      <p:sp>
        <p:nvSpPr>
          <p:cNvPr id="971" name="http://web.stanford.edu/class/cs224n/readings/cs224n-2019-notes03-neuralnets.pdf"/>
          <p:cNvSpPr txBox="1"/>
          <p:nvPr/>
        </p:nvSpPr>
        <p:spPr>
          <a:xfrm>
            <a:off x="3038778" y="12158701"/>
            <a:ext cx="17491228" cy="676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a:solidFill>
                  <a:srgbClr val="5E5E5E"/>
                </a:solidFill>
              </a:defRPr>
            </a:lvl1pPr>
          </a:lstStyle>
          <a:p>
            <a:r>
              <a:t>http://web.stanford.edu/class/cs224n/readings/cs224n-2019-notes03-neuralnets.pdf</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Backpropagation in general computational graph"/>
          <p:cNvSpPr txBox="1">
            <a:spLocks noGrp="1"/>
          </p:cNvSpPr>
          <p:nvPr>
            <p:ph type="title"/>
          </p:nvPr>
        </p:nvSpPr>
        <p:spPr>
          <a:prstGeom prst="rect">
            <a:avLst/>
          </a:prstGeom>
        </p:spPr>
        <p:txBody>
          <a:bodyPr/>
          <a:lstStyle>
            <a:lvl1pPr>
              <a:defRPr sz="5800"/>
            </a:lvl1pPr>
          </a:lstStyle>
          <a:p>
            <a:r>
              <a:t>Backpropagation in general computational graph</a:t>
            </a:r>
          </a:p>
        </p:txBody>
      </p:sp>
      <p:sp>
        <p:nvSpPr>
          <p:cNvPr id="974" name="Forward propagation: visit nodes in topological sort order…"/>
          <p:cNvSpPr txBox="1">
            <a:spLocks noGrp="1"/>
          </p:cNvSpPr>
          <p:nvPr>
            <p:ph type="body" sz="half" idx="1"/>
          </p:nvPr>
        </p:nvSpPr>
        <p:spPr>
          <a:xfrm>
            <a:off x="4267952" y="3155335"/>
            <a:ext cx="15609095" cy="4569009"/>
          </a:xfrm>
          <a:prstGeom prst="rect">
            <a:avLst/>
          </a:prstGeom>
        </p:spPr>
        <p:txBody>
          <a:bodyPr/>
          <a:lstStyle/>
          <a:p>
            <a:r>
              <a:rPr b="1"/>
              <a:t>Forward propagation</a:t>
            </a:r>
            <a:r>
              <a:t>: visit nodes in topological sort order</a:t>
            </a:r>
          </a:p>
          <a:p>
            <a:pPr lvl="1"/>
            <a:r>
              <a:t>Compute value of node given predecessors</a:t>
            </a:r>
          </a:p>
          <a:p>
            <a:r>
              <a:rPr b="1"/>
              <a:t>Backward propagation</a:t>
            </a:r>
            <a:r>
              <a:t>: </a:t>
            </a:r>
          </a:p>
          <a:p>
            <a:pPr lvl="1"/>
            <a:r>
              <a:t>Initialize output gradient as 1</a:t>
            </a:r>
          </a:p>
          <a:p>
            <a:pPr lvl="1"/>
            <a:r>
              <a:t>Visit nodes in reverse order and compute gradient wrt each node using gradient wrt successors</a:t>
            </a:r>
          </a:p>
        </p:txBody>
      </p:sp>
      <p:sp>
        <p:nvSpPr>
          <p:cNvPr id="97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50</a:t>
            </a:fld>
            <a:endParaRPr/>
          </a:p>
        </p:txBody>
      </p:sp>
      <p:pic>
        <p:nvPicPr>
          <p:cNvPr id="976" name="Image" descr="Image"/>
          <p:cNvPicPr>
            <a:picLocks noChangeAspect="1"/>
          </p:cNvPicPr>
          <p:nvPr/>
        </p:nvPicPr>
        <p:blipFill>
          <a:blip r:embed="rId2"/>
          <a:srcRect/>
          <a:stretch>
            <a:fillRect/>
          </a:stretch>
        </p:blipFill>
        <p:spPr>
          <a:xfrm>
            <a:off x="9904172" y="7748982"/>
            <a:ext cx="4336582" cy="1618438"/>
          </a:xfrm>
          <a:prstGeom prst="rect">
            <a:avLst/>
          </a:prstGeom>
          <a:ln w="12700">
            <a:miter lim="400000"/>
          </a:ln>
        </p:spPr>
      </p:pic>
      <p:pic>
        <p:nvPicPr>
          <p:cNvPr id="977" name="Image" descr="Image"/>
          <p:cNvPicPr>
            <a:picLocks noChangeAspect="1"/>
          </p:cNvPicPr>
          <p:nvPr/>
        </p:nvPicPr>
        <p:blipFill>
          <a:blip r:embed="rId3"/>
          <a:stretch>
            <a:fillRect/>
          </a:stretch>
        </p:blipFill>
        <p:spPr>
          <a:xfrm>
            <a:off x="8767359" y="9817005"/>
            <a:ext cx="8448667" cy="669431"/>
          </a:xfrm>
          <a:prstGeom prst="rect">
            <a:avLst/>
          </a:prstGeom>
          <a:ln w="12700">
            <a:miter lim="400000"/>
          </a:ln>
        </p:spPr>
      </p:pic>
      <p:sp>
        <p:nvSpPr>
          <p:cNvPr id="978" name="For more details see https://colah.github.io/posts/2015-08-Backprop/"/>
          <p:cNvSpPr txBox="1"/>
          <p:nvPr/>
        </p:nvSpPr>
        <p:spPr>
          <a:xfrm>
            <a:off x="4907013" y="11914260"/>
            <a:ext cx="15271937" cy="6889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l">
              <a:spcBef>
                <a:spcPts val="1400"/>
              </a:spcBef>
              <a:defRPr sz="3800">
                <a:latin typeface="Georgia"/>
                <a:ea typeface="Georgia"/>
                <a:cs typeface="Georgia"/>
                <a:sym typeface="Georgia"/>
              </a:defRPr>
            </a:lvl1pPr>
          </a:lstStyle>
          <a:p>
            <a:r>
              <a:rPr dirty="0"/>
              <a:t>For more details see https://colah.github.io/posts/2015-08-Backprop/</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Simplified example"/>
          <p:cNvSpPr txBox="1">
            <a:spLocks noGrp="1"/>
          </p:cNvSpPr>
          <p:nvPr>
            <p:ph type="title"/>
          </p:nvPr>
        </p:nvSpPr>
        <p:spPr>
          <a:xfrm>
            <a:off x="4387453" y="357187"/>
            <a:ext cx="15609094" cy="1549448"/>
          </a:xfrm>
          <a:prstGeom prst="rect">
            <a:avLst/>
          </a:prstGeom>
        </p:spPr>
        <p:txBody>
          <a:bodyPr/>
          <a:lstStyle/>
          <a:p>
            <a:r>
              <a:t>Simplified example</a:t>
            </a:r>
          </a:p>
        </p:txBody>
      </p:sp>
      <p:sp>
        <p:nvSpPr>
          <p:cNvPr id="981" name="Slide Number"/>
          <p:cNvSpPr txBox="1">
            <a:spLocks noGrp="1"/>
          </p:cNvSpPr>
          <p:nvPr>
            <p:ph type="sldNum" sz="quarter" idx="2"/>
          </p:nvPr>
        </p:nvSpPr>
        <p:spPr>
          <a:xfrm>
            <a:off x="11098127" y="12950780"/>
            <a:ext cx="466268" cy="47767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51</a:t>
            </a:fld>
            <a:endParaRPr/>
          </a:p>
        </p:txBody>
      </p:sp>
      <p:grpSp>
        <p:nvGrpSpPr>
          <p:cNvPr id="1006" name="Group"/>
          <p:cNvGrpSpPr/>
          <p:nvPr/>
        </p:nvGrpSpPr>
        <p:grpSpPr>
          <a:xfrm>
            <a:off x="1258448" y="3469353"/>
            <a:ext cx="10957777" cy="2911664"/>
            <a:chOff x="-155052" y="0"/>
            <a:chExt cx="10957776" cy="2911663"/>
          </a:xfrm>
        </p:grpSpPr>
        <p:grpSp>
          <p:nvGrpSpPr>
            <p:cNvPr id="1003" name="Group"/>
            <p:cNvGrpSpPr/>
            <p:nvPr/>
          </p:nvGrpSpPr>
          <p:grpSpPr>
            <a:xfrm>
              <a:off x="942097" y="0"/>
              <a:ext cx="9860627" cy="2911663"/>
              <a:chOff x="0" y="0"/>
              <a:chExt cx="9860626" cy="2911662"/>
            </a:xfrm>
          </p:grpSpPr>
          <p:grpSp>
            <p:nvGrpSpPr>
              <p:cNvPr id="1000" name="Group"/>
              <p:cNvGrpSpPr/>
              <p:nvPr/>
            </p:nvGrpSpPr>
            <p:grpSpPr>
              <a:xfrm>
                <a:off x="-1" y="0"/>
                <a:ext cx="9420921" cy="2911663"/>
                <a:chOff x="0" y="0"/>
                <a:chExt cx="9420919" cy="2911662"/>
              </a:xfrm>
            </p:grpSpPr>
            <p:sp>
              <p:nvSpPr>
                <p:cNvPr id="982"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83"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84"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85"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86"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986"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3"/>
                      <a:stretch>
                        <a:fillRect r="-1124" b="-406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7" name="Equation"/>
                    <p:cNvSpPr txBox="1"/>
                    <p:nvPr/>
                  </p:nvSpPr>
                  <p:spPr>
                    <a:xfrm>
                      <a:off x="1283966" y="1313"/>
                      <a:ext cx="818643" cy="38613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𝐖𝐱</m:t>
                            </m:r>
                          </m:oMath>
                        </m:oMathPara>
                      </a14:m>
                      <a:endParaRPr sz="4400"/>
                    </a:p>
                  </p:txBody>
                </p:sp>
              </mc:Choice>
              <mc:Fallback xmlns="">
                <p:sp>
                  <p:nvSpPr>
                    <p:cNvPr id="987" name="Equation"/>
                    <p:cNvSpPr txBox="1">
                      <a:spLocks noRot="1" noChangeAspect="1" noMove="1" noResize="1" noEditPoints="1" noAdjustHandles="1" noChangeArrowheads="1" noChangeShapeType="1" noTextEdit="1"/>
                    </p:cNvSpPr>
                    <p:nvPr/>
                  </p:nvSpPr>
                  <p:spPr>
                    <a:xfrm>
                      <a:off x="1283966" y="1313"/>
                      <a:ext cx="818643" cy="386131"/>
                    </a:xfrm>
                    <a:prstGeom prst="rect">
                      <a:avLst/>
                    </a:prstGeom>
                    <a:blipFill>
                      <a:blip r:embed="rId4"/>
                      <a:stretch>
                        <a:fillRect r="-2985" b="-4062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8"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988"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5"/>
                      <a:stretch>
                        <a:fillRect r="-15217" b="-125000"/>
                      </a:stretch>
                    </a:blipFill>
                    <a:ln w="12700" cap="flat">
                      <a:noFill/>
                      <a:miter lim="400000"/>
                    </a:ln>
                    <a:effectLst/>
                  </p:spPr>
                  <p:txBody>
                    <a:bodyPr/>
                    <a:lstStyle/>
                    <a:p>
                      <a:r>
                        <a:rPr lang="en-US">
                          <a:noFill/>
                        </a:rPr>
                        <a:t> </a:t>
                      </a:r>
                    </a:p>
                  </p:txBody>
                </p:sp>
              </mc:Fallback>
            </mc:AlternateContent>
            <p:sp>
              <p:nvSpPr>
                <p:cNvPr id="989"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90"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990"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6"/>
                      <a:stretch>
                        <a:fillRect r="-16667"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1"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991"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7"/>
                      <a:stretch>
                        <a:fillRect r="-68182" b="-531818"/>
                      </a:stretch>
                    </a:blipFill>
                    <a:ln w="12700" cap="flat">
                      <a:noFill/>
                      <a:miter lim="400000"/>
                    </a:ln>
                    <a:effectLst/>
                  </p:spPr>
                  <p:txBody>
                    <a:bodyPr/>
                    <a:lstStyle/>
                    <a:p>
                      <a:r>
                        <a:rPr lang="en-US">
                          <a:noFill/>
                        </a:rPr>
                        <a:t> </a:t>
                      </a:r>
                    </a:p>
                  </p:txBody>
                </p:sp>
              </mc:Fallback>
            </mc:AlternateContent>
            <p:sp>
              <p:nvSpPr>
                <p:cNvPr id="992"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93"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993"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8"/>
                      <a:stretch>
                        <a:fillRect r="-9524" b="-40625"/>
                      </a:stretch>
                    </a:blipFill>
                    <a:ln w="12700" cap="flat">
                      <a:noFill/>
                      <a:miter lim="400000"/>
                    </a:ln>
                    <a:effectLst/>
                  </p:spPr>
                  <p:txBody>
                    <a:bodyPr/>
                    <a:lstStyle/>
                    <a:p>
                      <a:r>
                        <a:rPr lang="en-US">
                          <a:noFill/>
                        </a:rPr>
                        <a:t> </a:t>
                      </a:r>
                    </a:p>
                  </p:txBody>
                </p:sp>
              </mc:Fallback>
            </mc:AlternateContent>
            <p:sp>
              <p:nvSpPr>
                <p:cNvPr id="994"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95"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996" name="Equation"/>
                    <p:cNvSpPr txBox="1"/>
                    <p:nvPr/>
                  </p:nvSpPr>
                  <p:spPr>
                    <a:xfrm>
                      <a:off x="4241437" y="44401"/>
                      <a:ext cx="213462" cy="28443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𝑧</m:t>
                            </m:r>
                          </m:oMath>
                        </m:oMathPara>
                      </a14:m>
                      <a:endParaRPr sz="4400"/>
                    </a:p>
                  </p:txBody>
                </p:sp>
              </mc:Choice>
              <mc:Fallback xmlns="">
                <p:sp>
                  <p:nvSpPr>
                    <p:cNvPr id="996" name="Equation"/>
                    <p:cNvSpPr txBox="1">
                      <a:spLocks noRot="1" noChangeAspect="1" noMove="1" noResize="1" noEditPoints="1" noAdjustHandles="1" noChangeArrowheads="1" noChangeShapeType="1" noTextEdit="1"/>
                    </p:cNvSpPr>
                    <p:nvPr/>
                  </p:nvSpPr>
                  <p:spPr>
                    <a:xfrm>
                      <a:off x="4241437" y="44401"/>
                      <a:ext cx="213462" cy="284431"/>
                    </a:xfrm>
                    <a:prstGeom prst="rect">
                      <a:avLst/>
                    </a:prstGeom>
                    <a:blipFill>
                      <a:blip r:embed="rId9"/>
                      <a:stretch>
                        <a:fillRect r="-25714" b="-9148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7" name="Equation"/>
                    <p:cNvSpPr txBox="1"/>
                    <p:nvPr/>
                  </p:nvSpPr>
                  <p:spPr>
                    <a:xfrm>
                      <a:off x="6412748" y="44401"/>
                      <a:ext cx="251461" cy="36154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𝑦</m:t>
                            </m:r>
                          </m:oMath>
                        </m:oMathPara>
                      </a14:m>
                      <a:endParaRPr sz="4400"/>
                    </a:p>
                  </p:txBody>
                </p:sp>
              </mc:Choice>
              <mc:Fallback xmlns="">
                <p:sp>
                  <p:nvSpPr>
                    <p:cNvPr id="997" name="Equation"/>
                    <p:cNvSpPr txBox="1">
                      <a:spLocks noRot="1" noChangeAspect="1" noMove="1" noResize="1" noEditPoints="1" noAdjustHandles="1" noChangeArrowheads="1" noChangeShapeType="1" noTextEdit="1"/>
                    </p:cNvSpPr>
                    <p:nvPr/>
                  </p:nvSpPr>
                  <p:spPr>
                    <a:xfrm>
                      <a:off x="6412748" y="44401"/>
                      <a:ext cx="251461" cy="361545"/>
                    </a:xfrm>
                    <a:prstGeom prst="rect">
                      <a:avLst/>
                    </a:prstGeom>
                    <a:blipFill>
                      <a:blip r:embed="rId10"/>
                      <a:stretch>
                        <a:fillRect r="-21429" b="-81667"/>
                      </a:stretch>
                    </a:blipFill>
                    <a:ln w="12700" cap="flat">
                      <a:noFill/>
                      <a:miter lim="400000"/>
                    </a:ln>
                    <a:effectLst/>
                  </p:spPr>
                  <p:txBody>
                    <a:bodyPr/>
                    <a:lstStyle/>
                    <a:p>
                      <a:r>
                        <a:rPr lang="en-US">
                          <a:noFill/>
                        </a:rPr>
                        <a:t> </a:t>
                      </a:r>
                    </a:p>
                  </p:txBody>
                </p:sp>
              </mc:Fallback>
            </mc:AlternateContent>
            <p:sp>
              <p:nvSpPr>
                <p:cNvPr id="998"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999" name="Line"/>
                <p:cNvSpPr/>
                <p:nvPr/>
              </p:nvSpPr>
              <p:spPr>
                <a:xfrm>
                  <a:off x="8572727" y="668063"/>
                  <a:ext cx="848193"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1001"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1001"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1"/>
                    <a:stretch>
                      <a:fillRect l="-1389" b="-2823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2" name="Equation"/>
                  <p:cNvSpPr txBox="1"/>
                  <p:nvPr/>
                </p:nvSpPr>
                <p:spPr>
                  <a:xfrm>
                    <a:off x="9543786" y="418054"/>
                    <a:ext cx="316841"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1002" name="Equation"/>
                  <p:cNvSpPr txBox="1">
                    <a:spLocks noRot="1" noChangeAspect="1" noMove="1" noResize="1" noEditPoints="1" noAdjustHandles="1" noChangeArrowheads="1" noChangeShapeType="1" noTextEdit="1"/>
                  </p:cNvSpPr>
                  <p:nvPr/>
                </p:nvSpPr>
                <p:spPr>
                  <a:xfrm>
                    <a:off x="9543786" y="418054"/>
                    <a:ext cx="316841" cy="364897"/>
                  </a:xfrm>
                  <a:prstGeom prst="rect">
                    <a:avLst/>
                  </a:prstGeom>
                  <a:blipFill>
                    <a:blip r:embed="rId12"/>
                    <a:stretch>
                      <a:fillRect b="-48333"/>
                    </a:stretch>
                  </a:blipFill>
                  <a:ln w="12700" cap="flat">
                    <a:noFill/>
                    <a:miter lim="400000"/>
                  </a:ln>
                  <a:effectLst/>
                </p:spPr>
                <p:txBody>
                  <a:bodyPr/>
                  <a:lstStyle/>
                  <a:p>
                    <a:r>
                      <a:rPr lang="en-US">
                        <a:noFill/>
                      </a:rPr>
                      <a:t> </a:t>
                    </a:r>
                  </a:p>
                </p:txBody>
              </p:sp>
            </mc:Fallback>
          </mc:AlternateContent>
        </p:grpSp>
        <p:sp>
          <p:nvSpPr>
            <p:cNvPr id="1004"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05" name="Equation"/>
                <p:cNvSpPr txBox="1"/>
                <p:nvPr/>
              </p:nvSpPr>
              <p:spPr>
                <a:xfrm>
                  <a:off x="-155052" y="196368"/>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dirty="0"/>
                </a:p>
              </p:txBody>
            </p:sp>
          </mc:Choice>
          <mc:Fallback xmlns="">
            <p:sp>
              <p:nvSpPr>
                <p:cNvPr id="1005" name="Equation"/>
                <p:cNvSpPr txBox="1">
                  <a:spLocks noRot="1" noChangeAspect="1" noMove="1" noResize="1" noEditPoints="1" noAdjustHandles="1" noChangeArrowheads="1" noChangeShapeType="1" noTextEdit="1"/>
                </p:cNvSpPr>
                <p:nvPr/>
              </p:nvSpPr>
              <p:spPr>
                <a:xfrm>
                  <a:off x="-155052" y="196368"/>
                  <a:ext cx="263754" cy="257608"/>
                </a:xfrm>
                <a:prstGeom prst="rect">
                  <a:avLst/>
                </a:prstGeom>
                <a:blipFill>
                  <a:blip r:embed="rId13"/>
                  <a:stretch>
                    <a:fillRect r="-9091" b="-109302"/>
                  </a:stretch>
                </a:blipFill>
                <a:ln w="12700" cap="flat">
                  <a:noFill/>
                  <a:miter lim="400000"/>
                </a:ln>
                <a:effectLst/>
              </p:spPr>
              <p:txBody>
                <a:bodyPr/>
                <a:lstStyle/>
                <a:p>
                  <a:r>
                    <a:rPr lang="en-US">
                      <a:noFill/>
                    </a:rPr>
                    <a:t> </a:t>
                  </a:r>
                </a:p>
              </p:txBody>
            </p:sp>
          </mc:Fallback>
        </mc:AlternateContent>
      </p:grpSp>
      <p:grpSp>
        <p:nvGrpSpPr>
          <p:cNvPr id="1070" name="Group"/>
          <p:cNvGrpSpPr/>
          <p:nvPr/>
        </p:nvGrpSpPr>
        <p:grpSpPr>
          <a:xfrm>
            <a:off x="1654576" y="8700397"/>
            <a:ext cx="10741585" cy="3725753"/>
            <a:chOff x="-1" y="16564"/>
            <a:chExt cx="10741584" cy="3725751"/>
          </a:xfrm>
        </p:grpSpPr>
        <p:grpSp>
          <p:nvGrpSpPr>
            <p:cNvPr id="1028" name="Group"/>
            <p:cNvGrpSpPr/>
            <p:nvPr/>
          </p:nvGrpSpPr>
          <p:grpSpPr>
            <a:xfrm>
              <a:off x="0" y="830652"/>
              <a:ext cx="10741583" cy="2911663"/>
              <a:chOff x="0" y="0"/>
              <a:chExt cx="10741582" cy="2911662"/>
            </a:xfrm>
          </p:grpSpPr>
          <p:grpSp>
            <p:nvGrpSpPr>
              <p:cNvPr id="1025" name="Group"/>
              <p:cNvGrpSpPr/>
              <p:nvPr/>
            </p:nvGrpSpPr>
            <p:grpSpPr>
              <a:xfrm>
                <a:off x="942097" y="0"/>
                <a:ext cx="9799486" cy="2911663"/>
                <a:chOff x="0" y="0"/>
                <a:chExt cx="9799484" cy="2911662"/>
              </a:xfrm>
            </p:grpSpPr>
            <p:grpSp>
              <p:nvGrpSpPr>
                <p:cNvPr id="1022" name="Group"/>
                <p:cNvGrpSpPr/>
                <p:nvPr/>
              </p:nvGrpSpPr>
              <p:grpSpPr>
                <a:xfrm>
                  <a:off x="-1" y="0"/>
                  <a:ext cx="9423260" cy="2911663"/>
                  <a:chOff x="0" y="0"/>
                  <a:chExt cx="9423257" cy="2911662"/>
                </a:xfrm>
              </p:grpSpPr>
              <p:sp>
                <p:nvSpPr>
                  <p:cNvPr id="1007"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08"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09"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10"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11"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1011"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14"/>
                        <a:stretch>
                          <a:fillRect r="-2273" b="-428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2"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1012"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15"/>
                        <a:stretch>
                          <a:fillRect r="-17391" b="-125000"/>
                        </a:stretch>
                      </a:blipFill>
                      <a:ln w="12700" cap="flat">
                        <a:noFill/>
                        <a:miter lim="400000"/>
                      </a:ln>
                      <a:effectLst/>
                    </p:spPr>
                    <p:txBody>
                      <a:bodyPr/>
                      <a:lstStyle/>
                      <a:p>
                        <a:r>
                          <a:rPr lang="en-US">
                            <a:noFill/>
                          </a:rPr>
                          <a:t> </a:t>
                        </a:r>
                      </a:p>
                    </p:txBody>
                  </p:sp>
                </mc:Fallback>
              </mc:AlternateContent>
              <p:sp>
                <p:nvSpPr>
                  <p:cNvPr id="1013"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14"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1014"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16"/>
                        <a:stretch>
                          <a:fillRect r="-14815"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5"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1015"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17"/>
                        <a:stretch>
                          <a:fillRect r="-68182" b="-527273"/>
                        </a:stretch>
                      </a:blipFill>
                      <a:ln w="12700" cap="flat">
                        <a:noFill/>
                        <a:miter lim="400000"/>
                      </a:ln>
                      <a:effectLst/>
                    </p:spPr>
                    <p:txBody>
                      <a:bodyPr/>
                      <a:lstStyle/>
                      <a:p>
                        <a:r>
                          <a:rPr lang="en-US">
                            <a:noFill/>
                          </a:rPr>
                          <a:t> </a:t>
                        </a:r>
                      </a:p>
                    </p:txBody>
                  </p:sp>
                </mc:Fallback>
              </mc:AlternateContent>
              <p:sp>
                <p:nvSpPr>
                  <p:cNvPr id="1016"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17"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1017"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18"/>
                        <a:stretch>
                          <a:fillRect r="-9756" b="-42857"/>
                        </a:stretch>
                      </a:blipFill>
                      <a:ln w="12700" cap="flat">
                        <a:noFill/>
                        <a:miter lim="400000"/>
                      </a:ln>
                      <a:effectLst/>
                    </p:spPr>
                    <p:txBody>
                      <a:bodyPr/>
                      <a:lstStyle/>
                      <a:p>
                        <a:r>
                          <a:rPr lang="en-US">
                            <a:noFill/>
                          </a:rPr>
                          <a:t> </a:t>
                        </a:r>
                      </a:p>
                    </p:txBody>
                  </p:sp>
                </mc:Fallback>
              </mc:AlternateContent>
              <p:sp>
                <p:nvSpPr>
                  <p:cNvPr id="1018"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19"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20"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21" name="Line"/>
                  <p:cNvSpPr/>
                  <p:nvPr/>
                </p:nvSpPr>
                <p:spPr>
                  <a:xfrm>
                    <a:off x="8572727" y="652746"/>
                    <a:ext cx="850531"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1023"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1023"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9"/>
                      <a:stretch>
                        <a:fillRect l="-1389" b="-2941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4" name="Equation"/>
                    <p:cNvSpPr txBox="1"/>
                    <p:nvPr/>
                  </p:nvSpPr>
                  <p:spPr>
                    <a:xfrm>
                      <a:off x="9482645" y="494889"/>
                      <a:ext cx="316840"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1024" name="Equation"/>
                    <p:cNvSpPr txBox="1">
                      <a:spLocks noRot="1" noChangeAspect="1" noMove="1" noResize="1" noEditPoints="1" noAdjustHandles="1" noChangeArrowheads="1" noChangeShapeType="1" noTextEdit="1"/>
                    </p:cNvSpPr>
                    <p:nvPr/>
                  </p:nvSpPr>
                  <p:spPr>
                    <a:xfrm>
                      <a:off x="9482645" y="494889"/>
                      <a:ext cx="316840" cy="364897"/>
                    </a:xfrm>
                    <a:prstGeom prst="rect">
                      <a:avLst/>
                    </a:prstGeom>
                    <a:blipFill>
                      <a:blip r:embed="rId20"/>
                      <a:stretch>
                        <a:fillRect b="-48333"/>
                      </a:stretch>
                    </a:blipFill>
                    <a:ln w="12700" cap="flat">
                      <a:noFill/>
                      <a:miter lim="400000"/>
                    </a:ln>
                    <a:effectLst/>
                  </p:spPr>
                  <p:txBody>
                    <a:bodyPr/>
                    <a:lstStyle/>
                    <a:p>
                      <a:r>
                        <a:rPr lang="en-US">
                          <a:noFill/>
                        </a:rPr>
                        <a:t> </a:t>
                      </a:r>
                    </a:p>
                  </p:txBody>
                </p:sp>
              </mc:Fallback>
            </mc:AlternateContent>
          </p:grpSp>
          <p:sp>
            <p:nvSpPr>
              <p:cNvPr id="1026"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27" name="Equation"/>
                  <p:cNvSpPr txBox="1"/>
                  <p:nvPr/>
                </p:nvSpPr>
                <p:spPr>
                  <a:xfrm>
                    <a:off x="0" y="215930"/>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1027" name="Equation"/>
                  <p:cNvSpPr txBox="1">
                    <a:spLocks noRot="1" noChangeAspect="1" noMove="1" noResize="1" noEditPoints="1" noAdjustHandles="1" noChangeArrowheads="1" noChangeShapeType="1" noTextEdit="1"/>
                  </p:cNvSpPr>
                  <p:nvPr/>
                </p:nvSpPr>
                <p:spPr>
                  <a:xfrm>
                    <a:off x="0" y="215930"/>
                    <a:ext cx="263754" cy="257608"/>
                  </a:xfrm>
                  <a:prstGeom prst="rect">
                    <a:avLst/>
                  </a:prstGeom>
                  <a:blipFill>
                    <a:blip r:embed="rId21"/>
                    <a:stretch>
                      <a:fillRect r="-9091" b="-114286"/>
                    </a:stretch>
                  </a:blipFill>
                  <a:ln w="12700" cap="flat">
                    <a:noFill/>
                    <a:miter lim="400000"/>
                  </a:ln>
                  <a:effectLst/>
                </p:spPr>
                <p:txBody>
                  <a:bodyPr/>
                  <a:lstStyle/>
                  <a:p>
                    <a:r>
                      <a:rPr lang="en-US">
                        <a:noFill/>
                      </a:rPr>
                      <a:t> </a:t>
                    </a:r>
                  </a:p>
                </p:txBody>
              </p:sp>
            </mc:Fallback>
          </mc:AlternateContent>
        </p:grpSp>
        <p:grpSp>
          <p:nvGrpSpPr>
            <p:cNvPr id="1031" name="Group"/>
            <p:cNvGrpSpPr/>
            <p:nvPr/>
          </p:nvGrpSpPr>
          <p:grpSpPr>
            <a:xfrm>
              <a:off x="7216182" y="16564"/>
              <a:ext cx="772791" cy="1249680"/>
              <a:chOff x="0" y="0"/>
              <a:chExt cx="772790" cy="1249679"/>
            </a:xfrm>
          </p:grpSpPr>
          <p:sp>
            <p:nvSpPr>
              <p:cNvPr id="1029" name="Line"/>
              <p:cNvSpPr/>
              <p:nvPr/>
            </p:nvSpPr>
            <p:spPr>
              <a:xfrm flipH="1" flipV="1">
                <a:off x="-1" y="1249679"/>
                <a:ext cx="772792"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30" name="Equation"/>
                  <p:cNvSpPr txBox="1"/>
                  <p:nvPr/>
                </p:nvSpPr>
                <p:spPr>
                  <a:xfrm>
                    <a:off x="105902" y="0"/>
                    <a:ext cx="560986" cy="106481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𝑦</m:t>
                              </m:r>
                            </m:den>
                          </m:f>
                        </m:oMath>
                      </m:oMathPara>
                    </a14:m>
                    <a:endParaRPr sz="3600">
                      <a:solidFill>
                        <a:srgbClr val="0076BA"/>
                      </a:solidFill>
                    </a:endParaRPr>
                  </a:p>
                </p:txBody>
              </p:sp>
            </mc:Choice>
            <mc:Fallback xmlns="">
              <p:sp>
                <p:nvSpPr>
                  <p:cNvPr id="1030" name="Equation"/>
                  <p:cNvSpPr txBox="1">
                    <a:spLocks noRot="1" noChangeAspect="1" noMove="1" noResize="1" noEditPoints="1" noAdjustHandles="1" noChangeArrowheads="1" noChangeShapeType="1" noTextEdit="1"/>
                  </p:cNvSpPr>
                  <p:nvPr/>
                </p:nvSpPr>
                <p:spPr>
                  <a:xfrm>
                    <a:off x="105902" y="0"/>
                    <a:ext cx="560986" cy="1064819"/>
                  </a:xfrm>
                  <a:prstGeom prst="rect">
                    <a:avLst/>
                  </a:prstGeom>
                  <a:blipFill>
                    <a:blip r:embed="rId22"/>
                    <a:stretch>
                      <a:fillRect b="-6857"/>
                    </a:stretch>
                  </a:blipFill>
                  <a:ln w="12700" cap="flat">
                    <a:noFill/>
                    <a:miter lim="400000"/>
                  </a:ln>
                  <a:effectLst/>
                </p:spPr>
                <p:txBody>
                  <a:bodyPr/>
                  <a:lstStyle/>
                  <a:p>
                    <a:r>
                      <a:rPr lang="en-US">
                        <a:noFill/>
                      </a:rPr>
                      <a:t> </a:t>
                    </a:r>
                  </a:p>
                </p:txBody>
              </p:sp>
            </mc:Fallback>
          </mc:AlternateContent>
        </p:grpSp>
        <p:grpSp>
          <p:nvGrpSpPr>
            <p:cNvPr id="1035" name="Group"/>
            <p:cNvGrpSpPr/>
            <p:nvPr/>
          </p:nvGrpSpPr>
          <p:grpSpPr>
            <a:xfrm>
              <a:off x="2310527" y="116470"/>
              <a:ext cx="3452930" cy="1188539"/>
              <a:chOff x="0" y="0"/>
              <a:chExt cx="3452929" cy="1188538"/>
            </a:xfrm>
          </p:grpSpPr>
          <p:sp>
            <p:nvSpPr>
              <p:cNvPr id="1032" name="Line"/>
              <p:cNvSpPr/>
              <p:nvPr/>
            </p:nvSpPr>
            <p:spPr>
              <a:xfrm flipH="1" flipV="1">
                <a:off x="2685492" y="1188538"/>
                <a:ext cx="767438"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33" name="Equation"/>
                  <p:cNvSpPr txBox="1"/>
                  <p:nvPr/>
                </p:nvSpPr>
                <p:spPr>
                  <a:xfrm>
                    <a:off x="2788718" y="0"/>
                    <a:ext cx="560986" cy="100766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𝑧</m:t>
                              </m:r>
                            </m:den>
                          </m:f>
                        </m:oMath>
                      </m:oMathPara>
                    </a14:m>
                    <a:endParaRPr sz="3600">
                      <a:solidFill>
                        <a:srgbClr val="0076BA"/>
                      </a:solidFill>
                    </a:endParaRPr>
                  </a:p>
                </p:txBody>
              </p:sp>
            </mc:Choice>
            <mc:Fallback xmlns="">
              <p:sp>
                <p:nvSpPr>
                  <p:cNvPr id="1033" name="Equation"/>
                  <p:cNvSpPr txBox="1">
                    <a:spLocks noRot="1" noChangeAspect="1" noMove="1" noResize="1" noEditPoints="1" noAdjustHandles="1" noChangeArrowheads="1" noChangeShapeType="1" noTextEdit="1"/>
                  </p:cNvSpPr>
                  <p:nvPr/>
                </p:nvSpPr>
                <p:spPr>
                  <a:xfrm>
                    <a:off x="2788718" y="0"/>
                    <a:ext cx="560986" cy="1007669"/>
                  </a:xfrm>
                  <a:prstGeom prst="rect">
                    <a:avLst/>
                  </a:prstGeom>
                  <a:blipFill>
                    <a:blip r:embed="rId23"/>
                    <a:stretch>
                      <a:fillRect b="-3636"/>
                    </a:stretch>
                  </a:blipFill>
                  <a:ln w="12700" cap="flat">
                    <a:noFill/>
                    <a:miter lim="400000"/>
                  </a:ln>
                  <a:effectLst/>
                </p:spPr>
                <p:txBody>
                  <a:bodyPr/>
                  <a:lstStyle/>
                  <a:p>
                    <a:r>
                      <a:rPr lang="en-US">
                        <a:noFill/>
                      </a:rPr>
                      <a:t> </a:t>
                    </a:r>
                  </a:p>
                </p:txBody>
              </p:sp>
            </mc:Fallback>
          </mc:AlternateContent>
          <p:sp>
            <p:nvSpPr>
              <p:cNvPr id="1034" name="Line"/>
              <p:cNvSpPr/>
              <p:nvPr/>
            </p:nvSpPr>
            <p:spPr>
              <a:xfrm flipH="1" flipV="1">
                <a:off x="0" y="1188538"/>
                <a:ext cx="1145037"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
          <p:nvSpPr>
            <p:cNvPr id="1036" name="Line"/>
            <p:cNvSpPr/>
            <p:nvPr/>
          </p:nvSpPr>
          <p:spPr>
            <a:xfrm>
              <a:off x="4518011" y="2165702"/>
              <a:ext cx="1" cy="1055120"/>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37" name="Equation"/>
                <p:cNvSpPr txBox="1"/>
                <p:nvPr/>
              </p:nvSpPr>
              <p:spPr>
                <a:xfrm>
                  <a:off x="4703585" y="2205429"/>
                  <a:ext cx="560985" cy="97566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𝑏</m:t>
                            </m:r>
                          </m:den>
                        </m:f>
                      </m:oMath>
                    </m:oMathPara>
                  </a14:m>
                  <a:endParaRPr sz="3600">
                    <a:solidFill>
                      <a:srgbClr val="0076BA"/>
                    </a:solidFill>
                  </a:endParaRPr>
                </a:p>
              </p:txBody>
            </p:sp>
          </mc:Choice>
          <mc:Fallback xmlns="">
            <p:sp>
              <p:nvSpPr>
                <p:cNvPr id="1037" name="Equation"/>
                <p:cNvSpPr txBox="1">
                  <a:spLocks noRot="1" noChangeAspect="1" noMove="1" noResize="1" noEditPoints="1" noAdjustHandles="1" noChangeArrowheads="1" noChangeShapeType="1" noTextEdit="1"/>
                </p:cNvSpPr>
                <p:nvPr/>
              </p:nvSpPr>
              <p:spPr>
                <a:xfrm>
                  <a:off x="4703585" y="2205429"/>
                  <a:ext cx="560985" cy="975666"/>
                </a:xfrm>
                <a:prstGeom prst="rect">
                  <a:avLst/>
                </a:prstGeom>
                <a:blipFill>
                  <a:blip r:embed="rId24"/>
                  <a:stretch>
                    <a:fillRect b="-687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8" name="Equation"/>
                <p:cNvSpPr txBox="1"/>
                <p:nvPr/>
              </p:nvSpPr>
              <p:spPr>
                <a:xfrm>
                  <a:off x="2568363" y="125216"/>
                  <a:ext cx="890626" cy="9788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𝑊𝑥</m:t>
                            </m:r>
                          </m:den>
                        </m:f>
                      </m:oMath>
                    </m:oMathPara>
                  </a14:m>
                  <a:endParaRPr sz="3600">
                    <a:solidFill>
                      <a:srgbClr val="0076BA"/>
                    </a:solidFill>
                  </a:endParaRPr>
                </a:p>
              </p:txBody>
            </p:sp>
          </mc:Choice>
          <mc:Fallback xmlns="">
            <p:sp>
              <p:nvSpPr>
                <p:cNvPr id="1038" name="Equation"/>
                <p:cNvSpPr txBox="1">
                  <a:spLocks noRot="1" noChangeAspect="1" noMove="1" noResize="1" noEditPoints="1" noAdjustHandles="1" noChangeArrowheads="1" noChangeShapeType="1" noTextEdit="1"/>
                </p:cNvSpPr>
                <p:nvPr/>
              </p:nvSpPr>
              <p:spPr>
                <a:xfrm>
                  <a:off x="2568363" y="125216"/>
                  <a:ext cx="890626" cy="978867"/>
                </a:xfrm>
                <a:prstGeom prst="rect">
                  <a:avLst/>
                </a:prstGeom>
                <a:blipFill>
                  <a:blip r:embed="rId25"/>
                  <a:stretch>
                    <a:fillRect l="-685" r="-5479" b="-6211"/>
                  </a:stretch>
                </a:blipFill>
                <a:ln w="12700" cap="flat">
                  <a:noFill/>
                  <a:miter lim="400000"/>
                </a:ln>
                <a:effectLst/>
              </p:spPr>
              <p:txBody>
                <a:bodyPr/>
                <a:lstStyle/>
                <a:p>
                  <a:r>
                    <a:rPr lang="en-US">
                      <a:noFill/>
                    </a:rPr>
                    <a:t> </a:t>
                  </a:r>
                </a:p>
              </p:txBody>
            </p:sp>
          </mc:Fallback>
        </mc:AlternateContent>
        <p:grpSp>
          <p:nvGrpSpPr>
            <p:cNvPr id="1041" name="Group"/>
            <p:cNvGrpSpPr/>
            <p:nvPr/>
          </p:nvGrpSpPr>
          <p:grpSpPr>
            <a:xfrm>
              <a:off x="1837185" y="2087945"/>
              <a:ext cx="884198" cy="1221528"/>
              <a:chOff x="0" y="0"/>
              <a:chExt cx="884197" cy="1221527"/>
            </a:xfrm>
          </p:grpSpPr>
          <p:sp>
            <p:nvSpPr>
              <p:cNvPr id="1039" name="Line"/>
              <p:cNvSpPr/>
              <p:nvPr/>
            </p:nvSpPr>
            <p:spPr>
              <a:xfrm flipH="1">
                <a:off x="-1" y="56384"/>
                <a:ext cx="2" cy="1165144"/>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40" name="Equation"/>
                  <p:cNvSpPr txBox="1"/>
                  <p:nvPr/>
                </p:nvSpPr>
                <p:spPr>
                  <a:xfrm>
                    <a:off x="196568" y="0"/>
                    <a:ext cx="687630" cy="978866"/>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𝑊</m:t>
                              </m:r>
                            </m:den>
                          </m:f>
                        </m:oMath>
                      </m:oMathPara>
                    </a14:m>
                    <a:endParaRPr sz="3600">
                      <a:solidFill>
                        <a:srgbClr val="0076BA"/>
                      </a:solidFill>
                    </a:endParaRPr>
                  </a:p>
                </p:txBody>
              </p:sp>
            </mc:Choice>
            <mc:Fallback xmlns="">
              <p:sp>
                <p:nvSpPr>
                  <p:cNvPr id="1040" name="Equation"/>
                  <p:cNvSpPr txBox="1">
                    <a:spLocks noRot="1" noChangeAspect="1" noMove="1" noResize="1" noEditPoints="1" noAdjustHandles="1" noChangeArrowheads="1" noChangeShapeType="1" noTextEdit="1"/>
                  </p:cNvSpPr>
                  <p:nvPr/>
                </p:nvSpPr>
                <p:spPr>
                  <a:xfrm>
                    <a:off x="196568" y="0"/>
                    <a:ext cx="687630" cy="978866"/>
                  </a:xfrm>
                  <a:prstGeom prst="rect">
                    <a:avLst/>
                  </a:prstGeom>
                  <a:blipFill>
                    <a:blip r:embed="rId26"/>
                    <a:stretch>
                      <a:fillRect r="-2655" b="-6211"/>
                    </a:stretch>
                  </a:blipFill>
                  <a:ln w="12700" cap="flat">
                    <a:noFill/>
                    <a:miter lim="400000"/>
                  </a:ln>
                  <a:effectLst/>
                </p:spPr>
                <p:txBody>
                  <a:bodyPr/>
                  <a:lstStyle/>
                  <a:p>
                    <a:r>
                      <a:rPr lang="en-US">
                        <a:noFill/>
                      </a:rPr>
                      <a:t> </a:t>
                    </a:r>
                  </a:p>
                </p:txBody>
              </p:sp>
            </mc:Fallback>
          </mc:AlternateContent>
        </p:grpSp>
        <p:sp>
          <p:nvSpPr>
            <p:cNvPr id="1042" name="Line"/>
            <p:cNvSpPr/>
            <p:nvPr/>
          </p:nvSpPr>
          <p:spPr>
            <a:xfrm flipH="1" flipV="1">
              <a:off x="9494067" y="1229299"/>
              <a:ext cx="759677"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nvGrpSpPr>
            <p:cNvPr id="1066" name="Group"/>
            <p:cNvGrpSpPr/>
            <p:nvPr/>
          </p:nvGrpSpPr>
          <p:grpSpPr>
            <a:xfrm>
              <a:off x="-1" y="830652"/>
              <a:ext cx="10741584" cy="2911663"/>
              <a:chOff x="0" y="0"/>
              <a:chExt cx="10741582" cy="2911662"/>
            </a:xfrm>
          </p:grpSpPr>
          <p:grpSp>
            <p:nvGrpSpPr>
              <p:cNvPr id="1063" name="Group"/>
              <p:cNvGrpSpPr/>
              <p:nvPr/>
            </p:nvGrpSpPr>
            <p:grpSpPr>
              <a:xfrm>
                <a:off x="942097" y="0"/>
                <a:ext cx="9799486" cy="2911663"/>
                <a:chOff x="0" y="0"/>
                <a:chExt cx="9799484" cy="2911662"/>
              </a:xfrm>
            </p:grpSpPr>
            <p:grpSp>
              <p:nvGrpSpPr>
                <p:cNvPr id="1060" name="Group"/>
                <p:cNvGrpSpPr/>
                <p:nvPr/>
              </p:nvGrpSpPr>
              <p:grpSpPr>
                <a:xfrm>
                  <a:off x="-1" y="0"/>
                  <a:ext cx="9423260" cy="2911663"/>
                  <a:chOff x="0" y="0"/>
                  <a:chExt cx="9423257" cy="2911662"/>
                </a:xfrm>
              </p:grpSpPr>
              <p:sp>
                <p:nvSpPr>
                  <p:cNvPr id="1045" name="Circle"/>
                  <p:cNvSpPr/>
                  <p:nvPr/>
                </p:nvSpPr>
                <p:spPr>
                  <a:xfrm>
                    <a:off x="2714568" y="0"/>
                    <a:ext cx="1270001"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46" name="Circle"/>
                  <p:cNvSpPr/>
                  <p:nvPr/>
                </p:nvSpPr>
                <p:spPr>
                  <a:xfrm>
                    <a:off x="0" y="0"/>
                    <a:ext cx="1270000" cy="1270000"/>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47" name="Line"/>
                  <p:cNvSpPr/>
                  <p:nvPr/>
                </p:nvSpPr>
                <p:spPr>
                  <a:xfrm flipV="1">
                    <a:off x="635000" y="1295136"/>
                    <a:ext cx="1" cy="1125530"/>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48" name="Line"/>
                  <p:cNvSpPr/>
                  <p:nvPr/>
                </p:nvSpPr>
                <p:spPr>
                  <a:xfrm>
                    <a:off x="1245837" y="668063"/>
                    <a:ext cx="1486540"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49" name="Equation"/>
                      <p:cNvSpPr txBox="1"/>
                      <p:nvPr/>
                    </p:nvSpPr>
                    <p:spPr>
                      <a:xfrm>
                        <a:off x="366217" y="2524692"/>
                        <a:ext cx="537566" cy="38613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𝐖</m:t>
                              </m:r>
                            </m:oMath>
                          </m:oMathPara>
                        </a14:m>
                        <a:endParaRPr sz="4400"/>
                      </a:p>
                    </p:txBody>
                  </p:sp>
                </mc:Choice>
                <mc:Fallback xmlns="">
                  <p:sp>
                    <p:nvSpPr>
                      <p:cNvPr id="1049" name="Equation"/>
                      <p:cNvSpPr txBox="1">
                        <a:spLocks noRot="1" noChangeAspect="1" noMove="1" noResize="1" noEditPoints="1" noAdjustHandles="1" noChangeArrowheads="1" noChangeShapeType="1" noTextEdit="1"/>
                      </p:cNvSpPr>
                      <p:nvPr/>
                    </p:nvSpPr>
                    <p:spPr>
                      <a:xfrm>
                        <a:off x="366217" y="2524692"/>
                        <a:ext cx="537566" cy="386132"/>
                      </a:xfrm>
                      <a:prstGeom prst="rect">
                        <a:avLst/>
                      </a:prstGeom>
                      <a:blipFill>
                        <a:blip r:embed="rId14"/>
                        <a:stretch>
                          <a:fillRect r="-2273" b="-428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0" name="Equation"/>
                      <p:cNvSpPr txBox="1"/>
                      <p:nvPr/>
                    </p:nvSpPr>
                    <p:spPr>
                      <a:xfrm>
                        <a:off x="5511734" y="512343"/>
                        <a:ext cx="281636" cy="24531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𝜎</m:t>
                              </m:r>
                            </m:oMath>
                          </m:oMathPara>
                        </a14:m>
                        <a:endParaRPr sz="4400"/>
                      </a:p>
                    </p:txBody>
                  </p:sp>
                </mc:Choice>
                <mc:Fallback xmlns="">
                  <p:sp>
                    <p:nvSpPr>
                      <p:cNvPr id="1050" name="Equation"/>
                      <p:cNvSpPr txBox="1">
                        <a:spLocks noRot="1" noChangeAspect="1" noMove="1" noResize="1" noEditPoints="1" noAdjustHandles="1" noChangeArrowheads="1" noChangeShapeType="1" noTextEdit="1"/>
                      </p:cNvSpPr>
                      <p:nvPr/>
                    </p:nvSpPr>
                    <p:spPr>
                      <a:xfrm>
                        <a:off x="5511734" y="512343"/>
                        <a:ext cx="281636" cy="245314"/>
                      </a:xfrm>
                      <a:prstGeom prst="rect">
                        <a:avLst/>
                      </a:prstGeom>
                      <a:blipFill>
                        <a:blip r:embed="rId15"/>
                        <a:stretch>
                          <a:fillRect r="-17391" b="-125000"/>
                        </a:stretch>
                      </a:blipFill>
                      <a:ln w="12700" cap="flat">
                        <a:noFill/>
                        <a:miter lim="400000"/>
                      </a:ln>
                      <a:effectLst/>
                    </p:spPr>
                    <p:txBody>
                      <a:bodyPr/>
                      <a:lstStyle/>
                      <a:p>
                        <a:r>
                          <a:rPr lang="en-US">
                            <a:noFill/>
                          </a:rPr>
                          <a:t> </a:t>
                        </a:r>
                      </a:p>
                    </p:txBody>
                  </p:sp>
                </mc:Fallback>
              </mc:AlternateContent>
              <p:sp>
                <p:nvSpPr>
                  <p:cNvPr id="1051" name="Circle"/>
                  <p:cNvSpPr/>
                  <p:nvPr/>
                </p:nvSpPr>
                <p:spPr>
                  <a:xfrm>
                    <a:off x="5017551" y="3306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52" name="Equation"/>
                      <p:cNvSpPr txBox="1"/>
                      <p:nvPr/>
                    </p:nvSpPr>
                    <p:spPr>
                      <a:xfrm>
                        <a:off x="3192291" y="488459"/>
                        <a:ext cx="328575" cy="32857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m:t>
                              </m:r>
                            </m:oMath>
                          </m:oMathPara>
                        </a14:m>
                        <a:endParaRPr sz="4400"/>
                      </a:p>
                    </p:txBody>
                  </p:sp>
                </mc:Choice>
                <mc:Fallback xmlns="">
                  <p:sp>
                    <p:nvSpPr>
                      <p:cNvPr id="1052" name="Equation"/>
                      <p:cNvSpPr txBox="1">
                        <a:spLocks noRot="1" noChangeAspect="1" noMove="1" noResize="1" noEditPoints="1" noAdjustHandles="1" noChangeArrowheads="1" noChangeShapeType="1" noTextEdit="1"/>
                      </p:cNvSpPr>
                      <p:nvPr/>
                    </p:nvSpPr>
                    <p:spPr>
                      <a:xfrm>
                        <a:off x="3192291" y="488459"/>
                        <a:ext cx="328575" cy="328575"/>
                      </a:xfrm>
                      <a:prstGeom prst="rect">
                        <a:avLst/>
                      </a:prstGeom>
                      <a:blipFill>
                        <a:blip r:embed="rId16"/>
                        <a:stretch>
                          <a:fillRect r="-14815" b="-7037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3" name="Equation"/>
                      <p:cNvSpPr txBox="1"/>
                      <p:nvPr/>
                    </p:nvSpPr>
                    <p:spPr>
                      <a:xfrm>
                        <a:off x="535056" y="567182"/>
                        <a:ext cx="135637" cy="13563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8900" i="1">
                                  <a:solidFill>
                                    <a:srgbClr val="000000"/>
                                  </a:solidFill>
                                  <a:latin typeface="Cambria Math" panose="02040503050406030204" pitchFamily="18" charset="0"/>
                                </a:rPr>
                                <m:t>⋅</m:t>
                              </m:r>
                            </m:oMath>
                          </m:oMathPara>
                        </a14:m>
                        <a:endParaRPr sz="8900"/>
                      </a:p>
                    </p:txBody>
                  </p:sp>
                </mc:Choice>
                <mc:Fallback xmlns="">
                  <p:sp>
                    <p:nvSpPr>
                      <p:cNvPr id="1053" name="Equation"/>
                      <p:cNvSpPr txBox="1">
                        <a:spLocks noRot="1" noChangeAspect="1" noMove="1" noResize="1" noEditPoints="1" noAdjustHandles="1" noChangeArrowheads="1" noChangeShapeType="1" noTextEdit="1"/>
                      </p:cNvSpPr>
                      <p:nvPr/>
                    </p:nvSpPr>
                    <p:spPr>
                      <a:xfrm>
                        <a:off x="535056" y="567182"/>
                        <a:ext cx="135637" cy="135637"/>
                      </a:xfrm>
                      <a:prstGeom prst="rect">
                        <a:avLst/>
                      </a:prstGeom>
                      <a:blipFill>
                        <a:blip r:embed="rId17"/>
                        <a:stretch>
                          <a:fillRect r="-68182" b="-527273"/>
                        </a:stretch>
                      </a:blipFill>
                      <a:ln w="12700" cap="flat">
                        <a:noFill/>
                        <a:miter lim="400000"/>
                      </a:ln>
                      <a:effectLst/>
                    </p:spPr>
                    <p:txBody>
                      <a:bodyPr/>
                      <a:lstStyle/>
                      <a:p>
                        <a:r>
                          <a:rPr lang="en-US">
                            <a:noFill/>
                          </a:rPr>
                          <a:t> </a:t>
                        </a:r>
                      </a:p>
                    </p:txBody>
                  </p:sp>
                </mc:Fallback>
              </mc:AlternateContent>
              <p:sp>
                <p:nvSpPr>
                  <p:cNvPr id="1054" name="Line"/>
                  <p:cNvSpPr/>
                  <p:nvPr/>
                </p:nvSpPr>
                <p:spPr>
                  <a:xfrm flipV="1">
                    <a:off x="3349567" y="1272512"/>
                    <a:ext cx="1" cy="1107594"/>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55" name="Equation"/>
                      <p:cNvSpPr txBox="1"/>
                      <p:nvPr/>
                    </p:nvSpPr>
                    <p:spPr>
                      <a:xfrm>
                        <a:off x="3223838" y="2523854"/>
                        <a:ext cx="251461" cy="38780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𝑏</m:t>
                              </m:r>
                            </m:oMath>
                          </m:oMathPara>
                        </a14:m>
                        <a:endParaRPr sz="4400"/>
                      </a:p>
                    </p:txBody>
                  </p:sp>
                </mc:Choice>
                <mc:Fallback xmlns="">
                  <p:sp>
                    <p:nvSpPr>
                      <p:cNvPr id="1055" name="Equation"/>
                      <p:cNvSpPr txBox="1">
                        <a:spLocks noRot="1" noChangeAspect="1" noMove="1" noResize="1" noEditPoints="1" noAdjustHandles="1" noChangeArrowheads="1" noChangeShapeType="1" noTextEdit="1"/>
                      </p:cNvSpPr>
                      <p:nvPr/>
                    </p:nvSpPr>
                    <p:spPr>
                      <a:xfrm>
                        <a:off x="3223838" y="2523854"/>
                        <a:ext cx="251461" cy="387809"/>
                      </a:xfrm>
                      <a:prstGeom prst="rect">
                        <a:avLst/>
                      </a:prstGeom>
                      <a:blipFill>
                        <a:blip r:embed="rId18"/>
                        <a:stretch>
                          <a:fillRect r="-9756" b="-42857"/>
                        </a:stretch>
                      </a:blipFill>
                      <a:ln w="12700" cap="flat">
                        <a:noFill/>
                        <a:miter lim="400000"/>
                      </a:ln>
                      <a:effectLst/>
                    </p:spPr>
                    <p:txBody>
                      <a:bodyPr/>
                      <a:lstStyle/>
                      <a:p>
                        <a:r>
                          <a:rPr lang="en-US">
                            <a:noFill/>
                          </a:rPr>
                          <a:t> </a:t>
                        </a:r>
                      </a:p>
                    </p:txBody>
                  </p:sp>
                </mc:Fallback>
              </mc:AlternateContent>
              <p:sp>
                <p:nvSpPr>
                  <p:cNvPr id="1056" name="Line"/>
                  <p:cNvSpPr/>
                  <p:nvPr/>
                </p:nvSpPr>
                <p:spPr>
                  <a:xfrm>
                    <a:off x="4027381"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57" name="Line"/>
                  <p:cNvSpPr/>
                  <p:nvPr/>
                </p:nvSpPr>
                <p:spPr>
                  <a:xfrm>
                    <a:off x="6260706" y="685703"/>
                    <a:ext cx="1017017"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58" name="Circle"/>
                  <p:cNvSpPr/>
                  <p:nvPr/>
                </p:nvSpPr>
                <p:spPr>
                  <a:xfrm>
                    <a:off x="7320535" y="50703"/>
                    <a:ext cx="1270001" cy="1270001"/>
                  </a:xfrm>
                  <a:prstGeom prst="ellipse">
                    <a:avLst/>
                  </a:prstGeom>
                  <a:noFill/>
                  <a:ln w="635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1059" name="Line"/>
                  <p:cNvSpPr/>
                  <p:nvPr/>
                </p:nvSpPr>
                <p:spPr>
                  <a:xfrm>
                    <a:off x="8572727" y="652746"/>
                    <a:ext cx="850531"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xmlns:a14="http://schemas.microsoft.com/office/drawing/2010/main">
              <mc:Choice Requires="a14">
                <p:sp>
                  <p:nvSpPr>
                    <p:cNvPr id="1061" name="Equation"/>
                    <p:cNvSpPr txBox="1"/>
                    <p:nvPr/>
                  </p:nvSpPr>
                  <p:spPr>
                    <a:xfrm>
                      <a:off x="7582551" y="418054"/>
                      <a:ext cx="439639" cy="51856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4400" i="1">
                                    <a:solidFill>
                                      <a:srgbClr val="000000"/>
                                    </a:solidFill>
                                    <a:latin typeface="Cambria Math" panose="02040503050406030204" pitchFamily="18" charset="0"/>
                                  </a:rPr>
                                </m:ctrlPr>
                              </m:sSubPr>
                              <m:e>
                                <m:r>
                                  <a:rPr sz="4400" i="1">
                                    <a:solidFill>
                                      <a:srgbClr val="000000"/>
                                    </a:solidFill>
                                    <a:latin typeface="Cambria Math" panose="02040503050406030204" pitchFamily="18" charset="0"/>
                                  </a:rPr>
                                  <m:t>𝑓</m:t>
                                </m:r>
                              </m:e>
                              <m:sub>
                                <m:r>
                                  <a:rPr sz="4400" i="1">
                                    <a:solidFill>
                                      <a:srgbClr val="000000"/>
                                    </a:solidFill>
                                    <a:latin typeface="Cambria Math" panose="02040503050406030204" pitchFamily="18" charset="0"/>
                                  </a:rPr>
                                  <m:t>𝐿</m:t>
                                </m:r>
                              </m:sub>
                            </m:sSub>
                          </m:oMath>
                        </m:oMathPara>
                      </a14:m>
                      <a:endParaRPr sz="4400"/>
                    </a:p>
                  </p:txBody>
                </p:sp>
              </mc:Choice>
              <mc:Fallback xmlns="">
                <p:sp>
                  <p:nvSpPr>
                    <p:cNvPr id="1061" name="Equation"/>
                    <p:cNvSpPr txBox="1">
                      <a:spLocks noRot="1" noChangeAspect="1" noMove="1" noResize="1" noEditPoints="1" noAdjustHandles="1" noChangeArrowheads="1" noChangeShapeType="1" noTextEdit="1"/>
                    </p:cNvSpPr>
                    <p:nvPr/>
                  </p:nvSpPr>
                  <p:spPr>
                    <a:xfrm>
                      <a:off x="7582551" y="418054"/>
                      <a:ext cx="439639" cy="518567"/>
                    </a:xfrm>
                    <a:prstGeom prst="rect">
                      <a:avLst/>
                    </a:prstGeom>
                    <a:blipFill>
                      <a:blip r:embed="rId19"/>
                      <a:stretch>
                        <a:fillRect l="-1389" b="-2941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2" name="Equation"/>
                    <p:cNvSpPr txBox="1"/>
                    <p:nvPr/>
                  </p:nvSpPr>
                  <p:spPr>
                    <a:xfrm>
                      <a:off x="9482645" y="494889"/>
                      <a:ext cx="316840" cy="36489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𝐿</m:t>
                            </m:r>
                          </m:oMath>
                        </m:oMathPara>
                      </a14:m>
                      <a:endParaRPr sz="4400"/>
                    </a:p>
                  </p:txBody>
                </p:sp>
              </mc:Choice>
              <mc:Fallback xmlns="">
                <p:sp>
                  <p:nvSpPr>
                    <p:cNvPr id="1062" name="Equation"/>
                    <p:cNvSpPr txBox="1">
                      <a:spLocks noRot="1" noChangeAspect="1" noMove="1" noResize="1" noEditPoints="1" noAdjustHandles="1" noChangeArrowheads="1" noChangeShapeType="1" noTextEdit="1"/>
                    </p:cNvSpPr>
                    <p:nvPr/>
                  </p:nvSpPr>
                  <p:spPr>
                    <a:xfrm>
                      <a:off x="9482645" y="494889"/>
                      <a:ext cx="316840" cy="364897"/>
                    </a:xfrm>
                    <a:prstGeom prst="rect">
                      <a:avLst/>
                    </a:prstGeom>
                    <a:blipFill>
                      <a:blip r:embed="rId20"/>
                      <a:stretch>
                        <a:fillRect b="-48333"/>
                      </a:stretch>
                    </a:blipFill>
                    <a:ln w="12700" cap="flat">
                      <a:noFill/>
                      <a:miter lim="400000"/>
                    </a:ln>
                    <a:effectLst/>
                  </p:spPr>
                  <p:txBody>
                    <a:bodyPr/>
                    <a:lstStyle/>
                    <a:p>
                      <a:r>
                        <a:rPr lang="en-US">
                          <a:noFill/>
                        </a:rPr>
                        <a:t> </a:t>
                      </a:r>
                    </a:p>
                  </p:txBody>
                </p:sp>
              </mc:Fallback>
            </mc:AlternateContent>
          </p:grpSp>
          <p:sp>
            <p:nvSpPr>
              <p:cNvPr id="1064" name="Line"/>
              <p:cNvSpPr/>
              <p:nvPr/>
            </p:nvSpPr>
            <p:spPr>
              <a:xfrm>
                <a:off x="185455" y="709671"/>
                <a:ext cx="704502" cy="1"/>
              </a:xfrm>
              <a:prstGeom prst="line">
                <a:avLst/>
              </a:prstGeom>
              <a:noFill/>
              <a:ln w="63500" cap="flat">
                <a:solidFill>
                  <a:srgbClr val="000000"/>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65" name="Equation"/>
                  <p:cNvSpPr txBox="1"/>
                  <p:nvPr/>
                </p:nvSpPr>
                <p:spPr>
                  <a:xfrm>
                    <a:off x="0" y="215930"/>
                    <a:ext cx="263754" cy="25760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r>
                            <a:rPr sz="4400" i="1">
                              <a:solidFill>
                                <a:srgbClr val="000000"/>
                              </a:solidFill>
                              <a:latin typeface="Cambria Math" panose="02040503050406030204" pitchFamily="18" charset="0"/>
                            </a:rPr>
                            <m:t>𝐱</m:t>
                          </m:r>
                        </m:oMath>
                      </m:oMathPara>
                    </a14:m>
                    <a:endParaRPr sz="4400"/>
                  </a:p>
                </p:txBody>
              </p:sp>
            </mc:Choice>
            <mc:Fallback xmlns="">
              <p:sp>
                <p:nvSpPr>
                  <p:cNvPr id="1065" name="Equation"/>
                  <p:cNvSpPr txBox="1">
                    <a:spLocks noRot="1" noChangeAspect="1" noMove="1" noResize="1" noEditPoints="1" noAdjustHandles="1" noChangeArrowheads="1" noChangeShapeType="1" noTextEdit="1"/>
                  </p:cNvSpPr>
                  <p:nvPr/>
                </p:nvSpPr>
                <p:spPr>
                  <a:xfrm>
                    <a:off x="0" y="215930"/>
                    <a:ext cx="263754" cy="257608"/>
                  </a:xfrm>
                  <a:prstGeom prst="rect">
                    <a:avLst/>
                  </a:prstGeom>
                  <a:blipFill>
                    <a:blip r:embed="rId21"/>
                    <a:stretch>
                      <a:fillRect r="-9091" b="-114286"/>
                    </a:stretch>
                  </a:blipFill>
                  <a:ln w="12700" cap="flat">
                    <a:noFill/>
                    <a:miter lim="400000"/>
                  </a:ln>
                  <a:effectLst/>
                </p:spPr>
                <p:txBody>
                  <a:bodyPr/>
                  <a:lstStyle/>
                  <a:p>
                    <a:r>
                      <a:rPr lang="en-US">
                        <a:noFill/>
                      </a:rPr>
                      <a:t> </a:t>
                    </a:r>
                  </a:p>
                </p:txBody>
              </p:sp>
            </mc:Fallback>
          </mc:AlternateContent>
        </p:grpSp>
        <p:grpSp>
          <p:nvGrpSpPr>
            <p:cNvPr id="1069" name="Group"/>
            <p:cNvGrpSpPr/>
            <p:nvPr/>
          </p:nvGrpSpPr>
          <p:grpSpPr>
            <a:xfrm>
              <a:off x="7216182" y="16564"/>
              <a:ext cx="772791" cy="1249680"/>
              <a:chOff x="0" y="0"/>
              <a:chExt cx="772790" cy="1249679"/>
            </a:xfrm>
          </p:grpSpPr>
          <p:sp>
            <p:nvSpPr>
              <p:cNvPr id="1067" name="Line"/>
              <p:cNvSpPr/>
              <p:nvPr/>
            </p:nvSpPr>
            <p:spPr>
              <a:xfrm flipH="1" flipV="1">
                <a:off x="-1" y="1249679"/>
                <a:ext cx="772792" cy="1"/>
              </a:xfrm>
              <a:prstGeom prst="line">
                <a:avLst/>
              </a:prstGeom>
              <a:noFill/>
              <a:ln w="508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xmlns:a14="http://schemas.microsoft.com/office/drawing/2010/main">
            <mc:Choice Requires="a14">
              <p:sp>
                <p:nvSpPr>
                  <p:cNvPr id="1068" name="Equation"/>
                  <p:cNvSpPr txBox="1"/>
                  <p:nvPr/>
                </p:nvSpPr>
                <p:spPr>
                  <a:xfrm>
                    <a:off x="105902" y="0"/>
                    <a:ext cx="560986" cy="1064819"/>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0075B9"/>
                                  </a:solidFill>
                                  <a:latin typeface="Cambria Math" panose="02040503050406030204" pitchFamily="18" charset="0"/>
                                </a:rPr>
                              </m:ctrlPr>
                            </m:fPr>
                            <m:num>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𝐿</m:t>
                              </m:r>
                            </m:num>
                            <m:den>
                              <m:r>
                                <a:rPr sz="3600" i="1">
                                  <a:solidFill>
                                    <a:srgbClr val="0075B9"/>
                                  </a:solidFill>
                                  <a:latin typeface="Cambria Math" panose="02040503050406030204" pitchFamily="18" charset="0"/>
                                </a:rPr>
                                <m:t>𝜕</m:t>
                              </m:r>
                              <m:r>
                                <a:rPr sz="3600" i="1">
                                  <a:solidFill>
                                    <a:srgbClr val="0075B9"/>
                                  </a:solidFill>
                                  <a:latin typeface="Cambria Math" panose="02040503050406030204" pitchFamily="18" charset="0"/>
                                </a:rPr>
                                <m:t>𝑦</m:t>
                              </m:r>
                            </m:den>
                          </m:f>
                        </m:oMath>
                      </m:oMathPara>
                    </a14:m>
                    <a:endParaRPr sz="3600">
                      <a:solidFill>
                        <a:srgbClr val="0076BA"/>
                      </a:solidFill>
                    </a:endParaRPr>
                  </a:p>
                </p:txBody>
              </p:sp>
            </mc:Choice>
            <mc:Fallback xmlns="">
              <p:sp>
                <p:nvSpPr>
                  <p:cNvPr id="1068" name="Equation"/>
                  <p:cNvSpPr txBox="1">
                    <a:spLocks noRot="1" noChangeAspect="1" noMove="1" noResize="1" noEditPoints="1" noAdjustHandles="1" noChangeArrowheads="1" noChangeShapeType="1" noTextEdit="1"/>
                  </p:cNvSpPr>
                  <p:nvPr/>
                </p:nvSpPr>
                <p:spPr>
                  <a:xfrm>
                    <a:off x="105902" y="0"/>
                    <a:ext cx="560986" cy="1064819"/>
                  </a:xfrm>
                  <a:prstGeom prst="rect">
                    <a:avLst/>
                  </a:prstGeom>
                  <a:blipFill>
                    <a:blip r:embed="rId22"/>
                    <a:stretch>
                      <a:fillRect b="-6857"/>
                    </a:stretch>
                  </a:blipFill>
                  <a:ln w="12700" cap="flat">
                    <a:noFill/>
                    <a:miter lim="400000"/>
                  </a:ln>
                  <a:effectLst/>
                </p:spPr>
                <p:txBody>
                  <a:bodyPr/>
                  <a:lstStyle/>
                  <a:p>
                    <a:r>
                      <a:rPr lang="en-US">
                        <a:noFill/>
                      </a:rPr>
                      <a:t> </a:t>
                    </a:r>
                  </a:p>
                </p:txBody>
              </p:sp>
            </mc:Fallback>
          </mc:AlternateContent>
        </p:grpSp>
      </p:grpSp>
      <p:sp>
        <p:nvSpPr>
          <p:cNvPr id="1071" name="Backward pass: gradient using chain rule"/>
          <p:cNvSpPr txBox="1"/>
          <p:nvPr/>
        </p:nvSpPr>
        <p:spPr>
          <a:xfrm>
            <a:off x="1452390" y="6939625"/>
            <a:ext cx="10724945" cy="2342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rPr b="1"/>
              <a:t>Backward pass</a:t>
            </a:r>
            <a:r>
              <a:t>: gradient using chain rule</a:t>
            </a:r>
          </a:p>
        </p:txBody>
      </p:sp>
      <p:sp>
        <p:nvSpPr>
          <p:cNvPr id="1072" name="Forward pass: compute function value"/>
          <p:cNvSpPr txBox="1"/>
          <p:nvPr/>
        </p:nvSpPr>
        <p:spPr>
          <a:xfrm>
            <a:off x="1452390" y="1577464"/>
            <a:ext cx="10724945" cy="2342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rPr b="1"/>
              <a:t>Forward pass</a:t>
            </a:r>
            <a:r>
              <a:t>: compute function value</a:t>
            </a:r>
          </a:p>
        </p:txBody>
      </p:sp>
      <p:pic>
        <p:nvPicPr>
          <p:cNvPr id="1073" name="mathcal_L_(y,_y^.pdf" descr="mathcal_L_(y,_y^.pdf"/>
          <p:cNvPicPr>
            <a:picLocks noChangeAspect="1"/>
          </p:cNvPicPr>
          <p:nvPr/>
        </p:nvPicPr>
        <p:blipFill>
          <a:blip r:embed="rId27"/>
          <a:stretch>
            <a:fillRect/>
          </a:stretch>
        </p:blipFill>
        <p:spPr>
          <a:xfrm>
            <a:off x="1709306" y="6881607"/>
            <a:ext cx="9659475" cy="555833"/>
          </a:xfrm>
          <a:prstGeom prst="rect">
            <a:avLst/>
          </a:prstGeom>
          <a:ln w="12700">
            <a:miter lim="400000"/>
          </a:ln>
        </p:spPr>
      </p:pic>
      <p:grpSp>
        <p:nvGrpSpPr>
          <p:cNvPr id="1082" name="Group"/>
          <p:cNvGrpSpPr/>
          <p:nvPr/>
        </p:nvGrpSpPr>
        <p:grpSpPr>
          <a:xfrm>
            <a:off x="13014109" y="2404646"/>
            <a:ext cx="6468977" cy="10284705"/>
            <a:chOff x="0" y="-1"/>
            <a:chExt cx="6468975" cy="10284704"/>
          </a:xfrm>
        </p:grpSpPr>
        <p:grpSp>
          <p:nvGrpSpPr>
            <p:cNvPr id="1080" name="Group"/>
            <p:cNvGrpSpPr/>
            <p:nvPr/>
          </p:nvGrpSpPr>
          <p:grpSpPr>
            <a:xfrm>
              <a:off x="0" y="1168544"/>
              <a:ext cx="6468975" cy="9116159"/>
              <a:chOff x="0" y="0"/>
              <a:chExt cx="6468974" cy="9116157"/>
            </a:xfrm>
          </p:grpSpPr>
          <mc:AlternateContent xmlns:mc="http://schemas.openxmlformats.org/markup-compatibility/2006" xmlns:a14="http://schemas.microsoft.com/office/drawing/2010/main">
            <mc:Choice Requires="a14">
              <p:sp>
                <p:nvSpPr>
                  <p:cNvPr id="1074" name="Equation"/>
                  <p:cNvSpPr txBox="1"/>
                  <p:nvPr/>
                </p:nvSpPr>
                <p:spPr>
                  <a:xfrm>
                    <a:off x="485157" y="3333318"/>
                    <a:ext cx="4543224" cy="106847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𝜕𝜎</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oMath>
                      </m:oMathPara>
                    </a14:m>
                    <a:endParaRPr sz="3600">
                      <a:solidFill>
                        <a:srgbClr val="5E5E5E"/>
                      </a:solidFill>
                    </a:endParaRPr>
                  </a:p>
                </p:txBody>
              </p:sp>
            </mc:Choice>
            <mc:Fallback xmlns="">
              <p:sp>
                <p:nvSpPr>
                  <p:cNvPr id="1074" name="Equation"/>
                  <p:cNvSpPr txBox="1">
                    <a:spLocks noRot="1" noChangeAspect="1" noMove="1" noResize="1" noEditPoints="1" noAdjustHandles="1" noChangeArrowheads="1" noChangeShapeType="1" noTextEdit="1"/>
                  </p:cNvSpPr>
                  <p:nvPr/>
                </p:nvSpPr>
                <p:spPr>
                  <a:xfrm>
                    <a:off x="485157" y="3333318"/>
                    <a:ext cx="4543224" cy="1068477"/>
                  </a:xfrm>
                  <a:prstGeom prst="rect">
                    <a:avLst/>
                  </a:prstGeom>
                  <a:blipFill>
                    <a:blip r:embed="rId28"/>
                    <a:stretch>
                      <a:fillRect b="-6857"/>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5" name="Equation"/>
                  <p:cNvSpPr txBox="1"/>
                  <p:nvPr/>
                </p:nvSpPr>
                <p:spPr>
                  <a:xfrm>
                    <a:off x="521202" y="0"/>
                    <a:ext cx="1331164" cy="97566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den>
                          </m:f>
                          <m:r>
                            <a:rPr sz="3600" i="1">
                              <a:solidFill>
                                <a:srgbClr val="5E5E5E"/>
                              </a:solidFill>
                              <a:latin typeface="Cambria Math" panose="02040503050406030204" pitchFamily="18" charset="0"/>
                            </a:rPr>
                            <m:t>=1</m:t>
                          </m:r>
                        </m:oMath>
                      </m:oMathPara>
                    </a14:m>
                    <a:endParaRPr sz="3600">
                      <a:solidFill>
                        <a:srgbClr val="5E5E5E"/>
                      </a:solidFill>
                    </a:endParaRPr>
                  </a:p>
                </p:txBody>
              </p:sp>
            </mc:Choice>
            <mc:Fallback xmlns="">
              <p:sp>
                <p:nvSpPr>
                  <p:cNvPr id="1075" name="Equation"/>
                  <p:cNvSpPr txBox="1">
                    <a:spLocks noRot="1" noChangeAspect="1" noMove="1" noResize="1" noEditPoints="1" noAdjustHandles="1" noChangeArrowheads="1" noChangeShapeType="1" noTextEdit="1"/>
                  </p:cNvSpPr>
                  <p:nvPr/>
                </p:nvSpPr>
                <p:spPr>
                  <a:xfrm>
                    <a:off x="521202" y="0"/>
                    <a:ext cx="1331164" cy="975665"/>
                  </a:xfrm>
                  <a:prstGeom prst="rect">
                    <a:avLst/>
                  </a:prstGeom>
                  <a:blipFill>
                    <a:blip r:embed="rId29"/>
                    <a:stretch>
                      <a:fillRect b="-6875"/>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6" name="Equation"/>
                  <p:cNvSpPr txBox="1"/>
                  <p:nvPr/>
                </p:nvSpPr>
                <p:spPr>
                  <a:xfrm>
                    <a:off x="480440" y="1613166"/>
                    <a:ext cx="5223672" cy="115525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smtClean="0">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sSub>
                                <m:sSubPr>
                                  <m:ctrlPr>
                                    <a:rPr lang="ar-AE" sz="3600" i="1">
                                      <a:solidFill>
                                        <a:srgbClr val="5E5E5E"/>
                                      </a:solidFill>
                                      <a:latin typeface="Cambria Math" panose="02040503050406030204" pitchFamily="18" charset="0"/>
                                    </a:rPr>
                                  </m:ctrlPr>
                                </m:sSubPr>
                                <m:e>
                                  <m:r>
                                    <a:rPr lang="ar-AE" sz="3600" i="1">
                                      <a:solidFill>
                                        <a:srgbClr val="5E5E5E"/>
                                      </a:solidFill>
                                      <a:latin typeface="Cambria Math" panose="02040503050406030204" pitchFamily="18" charset="0"/>
                                    </a:rPr>
                                    <m:t>𝑓</m:t>
                                  </m:r>
                                </m:e>
                                <m:sub>
                                  <m:r>
                                    <a:rPr lang="ar-AE" sz="3600" i="1">
                                      <a:solidFill>
                                        <a:srgbClr val="5E5E5E"/>
                                      </a:solidFill>
                                      <a:latin typeface="Cambria Math" panose="02040503050406030204" pitchFamily="18" charset="0"/>
                                    </a:rPr>
                                    <m:t>𝐿</m:t>
                                  </m:r>
                                </m:sub>
                              </m:sSub>
                              <m:r>
                                <a:rPr lang="ar-AE" sz="3600" i="1">
                                  <a:solidFill>
                                    <a:srgbClr val="5E5E5E"/>
                                  </a:solidFill>
                                  <a:latin typeface="Cambria Math" panose="02040503050406030204" pitchFamily="18" charset="0"/>
                                </a:rPr>
                                <m:t>(</m:t>
                              </m:r>
                              <m:r>
                                <a:rPr lang="ar-AE" sz="3600" i="1">
                                  <a:solidFill>
                                    <a:srgbClr val="5E5E5E"/>
                                  </a:solidFill>
                                  <a:latin typeface="Cambria Math" panose="02040503050406030204" pitchFamily="18" charset="0"/>
                                </a:rPr>
                                <m:t>𝑦</m:t>
                              </m:r>
                              <m:r>
                                <a:rPr lang="ar-AE" sz="3600" i="1">
                                  <a:solidFill>
                                    <a:srgbClr val="5E5E5E"/>
                                  </a:solidFill>
                                  <a:latin typeface="Cambria Math" panose="02040503050406030204" pitchFamily="18" charset="0"/>
                                </a:rPr>
                                <m:t>,</m:t>
                              </m:r>
                              <m:sSup>
                                <m:sSupPr>
                                  <m:ctrlPr>
                                    <a:rPr lang="ar-AE" sz="3600" i="1">
                                      <a:solidFill>
                                        <a:srgbClr val="5E5E5E"/>
                                      </a:solidFill>
                                      <a:latin typeface="Cambria Math" panose="02040503050406030204" pitchFamily="18" charset="0"/>
                                    </a:rPr>
                                  </m:ctrlPr>
                                </m:sSupPr>
                                <m:e>
                                  <m:r>
                                    <a:rPr lang="ar-AE" sz="3600" i="1">
                                      <a:solidFill>
                                        <a:srgbClr val="5E5E5E"/>
                                      </a:solidFill>
                                      <a:latin typeface="Cambria Math" panose="02040503050406030204" pitchFamily="18" charset="0"/>
                                    </a:rPr>
                                    <m:t>𝑦</m:t>
                                  </m:r>
                                </m:e>
                                <m:sup>
                                  <m:r>
                                    <a:rPr lang="ar-AE" sz="3600" i="1">
                                      <a:solidFill>
                                        <a:srgbClr val="5E5E5E"/>
                                      </a:solidFill>
                                      <a:latin typeface="Cambria Math" panose="02040503050406030204" pitchFamily="18" charset="0"/>
                                    </a:rPr>
                                    <m:t>∗</m:t>
                                  </m:r>
                                </m:sup>
                              </m:sSup>
                              <m:r>
                                <a:rPr lang="ar-AE" sz="3600" i="1">
                                  <a:solidFill>
                                    <a:srgbClr val="5E5E5E"/>
                                  </a:solidFill>
                                  <a:latin typeface="Cambria Math" panose="02040503050406030204" pitchFamily="18" charset="0"/>
                                </a:rPr>
                                <m:t>)</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sSub>
                                <m:sSubPr>
                                  <m:ctrlPr>
                                    <a:rPr sz="3600" i="1">
                                      <a:solidFill>
                                        <a:srgbClr val="5E5E5E"/>
                                      </a:solidFill>
                                      <a:latin typeface="Cambria Math" panose="02040503050406030204" pitchFamily="18" charset="0"/>
                                    </a:rPr>
                                  </m:ctrlPr>
                                </m:sSubPr>
                                <m:e>
                                  <m:r>
                                    <a:rPr sz="3600" i="1">
                                      <a:solidFill>
                                        <a:srgbClr val="5E5E5E"/>
                                      </a:solidFill>
                                      <a:latin typeface="Cambria Math" panose="02040503050406030204" pitchFamily="18" charset="0"/>
                                    </a:rPr>
                                    <m:t>𝑓</m:t>
                                  </m:r>
                                </m:e>
                                <m:sub>
                                  <m:r>
                                    <a:rPr sz="3600" i="1">
                                      <a:solidFill>
                                        <a:srgbClr val="5E5E5E"/>
                                      </a:solidFill>
                                      <a:latin typeface="Cambria Math" panose="02040503050406030204" pitchFamily="18" charset="0"/>
                                    </a:rPr>
                                    <m:t>𝐿</m:t>
                                  </m:r>
                                </m:sub>
                              </m:sSub>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r>
                                <a:rPr sz="3600" i="1">
                                  <a:solidFill>
                                    <a:srgbClr val="5E5E5E"/>
                                  </a:solidFill>
                                  <a:latin typeface="Cambria Math" panose="02040503050406030204" pitchFamily="18" charset="0"/>
                                </a:rPr>
                                <m:t>,</m:t>
                              </m:r>
                              <m:sSup>
                                <m:sSupPr>
                                  <m:ctrlPr>
                                    <a:rPr sz="3600" i="1">
                                      <a:solidFill>
                                        <a:srgbClr val="5E5E5E"/>
                                      </a:solidFill>
                                      <a:latin typeface="Cambria Math" panose="02040503050406030204" pitchFamily="18" charset="0"/>
                                    </a:rPr>
                                  </m:ctrlPr>
                                </m:sSupPr>
                                <m:e>
                                  <m:r>
                                    <a:rPr sz="3600" i="1">
                                      <a:solidFill>
                                        <a:srgbClr val="5E5E5E"/>
                                      </a:solidFill>
                                      <a:latin typeface="Cambria Math" panose="02040503050406030204" pitchFamily="18" charset="0"/>
                                    </a:rPr>
                                    <m:t>𝑦</m:t>
                                  </m:r>
                                </m:e>
                                <m:sup>
                                  <m:r>
                                    <a:rPr sz="3600" i="1">
                                      <a:solidFill>
                                        <a:srgbClr val="5E5E5E"/>
                                      </a:solidFill>
                                      <a:latin typeface="Cambria Math" panose="02040503050406030204" pitchFamily="18" charset="0"/>
                                    </a:rPr>
                                    <m:t>∗</m:t>
                                  </m:r>
                                </m:sup>
                              </m:sSup>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den>
                          </m:f>
                        </m:oMath>
                      </m:oMathPara>
                    </a14:m>
                    <a:endParaRPr sz="3600" dirty="0">
                      <a:solidFill>
                        <a:srgbClr val="5E5E5E"/>
                      </a:solidFill>
                    </a:endParaRPr>
                  </a:p>
                </p:txBody>
              </p:sp>
            </mc:Choice>
            <mc:Fallback xmlns="">
              <p:sp>
                <p:nvSpPr>
                  <p:cNvPr id="1076" name="Equation"/>
                  <p:cNvSpPr txBox="1">
                    <a:spLocks noRot="1" noChangeAspect="1" noMove="1" noResize="1" noEditPoints="1" noAdjustHandles="1" noChangeArrowheads="1" noChangeShapeType="1" noTextEdit="1"/>
                  </p:cNvSpPr>
                  <p:nvPr/>
                </p:nvSpPr>
                <p:spPr>
                  <a:xfrm>
                    <a:off x="480440" y="1613166"/>
                    <a:ext cx="5223672" cy="1155253"/>
                  </a:xfrm>
                  <a:prstGeom prst="rect">
                    <a:avLst/>
                  </a:prstGeom>
                  <a:blipFill>
                    <a:blip r:embed="rId30"/>
                    <a:stretch>
                      <a:fillRect/>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7" name="Equation"/>
                  <p:cNvSpPr txBox="1"/>
                  <p:nvPr/>
                </p:nvSpPr>
                <p:spPr>
                  <a:xfrm>
                    <a:off x="444397" y="4908148"/>
                    <a:ext cx="5580178" cy="101452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den>
                          </m:f>
                        </m:oMath>
                      </m:oMathPara>
                    </a14:m>
                    <a:endParaRPr sz="3600">
                      <a:solidFill>
                        <a:srgbClr val="5E5E5E"/>
                      </a:solidFill>
                    </a:endParaRPr>
                  </a:p>
                </p:txBody>
              </p:sp>
            </mc:Choice>
            <mc:Fallback xmlns="">
              <p:sp>
                <p:nvSpPr>
                  <p:cNvPr id="1077" name="Equation"/>
                  <p:cNvSpPr txBox="1">
                    <a:spLocks noRot="1" noChangeAspect="1" noMove="1" noResize="1" noEditPoints="1" noAdjustHandles="1" noChangeArrowheads="1" noChangeShapeType="1" noTextEdit="1"/>
                  </p:cNvSpPr>
                  <p:nvPr/>
                </p:nvSpPr>
                <p:spPr>
                  <a:xfrm>
                    <a:off x="444397" y="4908148"/>
                    <a:ext cx="5580178" cy="1014527"/>
                  </a:xfrm>
                  <a:prstGeom prst="rect">
                    <a:avLst/>
                  </a:prstGeom>
                  <a:blipFill>
                    <a:blip r:embed="rId31"/>
                    <a:stretch>
                      <a:fillRect b="-299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8" name="Equation"/>
                  <p:cNvSpPr txBox="1"/>
                  <p:nvPr/>
                </p:nvSpPr>
                <p:spPr>
                  <a:xfrm>
                    <a:off x="0" y="6429027"/>
                    <a:ext cx="6468974" cy="101452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den>
                          </m:f>
                        </m:oMath>
                      </m:oMathPara>
                    </a14:m>
                    <a:endParaRPr sz="3600">
                      <a:solidFill>
                        <a:srgbClr val="5E5E5E"/>
                      </a:solidFill>
                    </a:endParaRPr>
                  </a:p>
                </p:txBody>
              </p:sp>
            </mc:Choice>
            <mc:Fallback xmlns="">
              <p:sp>
                <p:nvSpPr>
                  <p:cNvPr id="1078" name="Equation"/>
                  <p:cNvSpPr txBox="1">
                    <a:spLocks noRot="1" noChangeAspect="1" noMove="1" noResize="1" noEditPoints="1" noAdjustHandles="1" noChangeArrowheads="1" noChangeShapeType="1" noTextEdit="1"/>
                  </p:cNvSpPr>
                  <p:nvPr/>
                </p:nvSpPr>
                <p:spPr>
                  <a:xfrm>
                    <a:off x="0" y="6429027"/>
                    <a:ext cx="6468974" cy="1014528"/>
                  </a:xfrm>
                  <a:prstGeom prst="rect">
                    <a:avLst/>
                  </a:prstGeom>
                  <a:blipFill>
                    <a:blip r:embed="rId32"/>
                    <a:stretch>
                      <a:fillRect b="-361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9" name="Equation"/>
                  <p:cNvSpPr txBox="1"/>
                  <p:nvPr/>
                </p:nvSpPr>
                <p:spPr>
                  <a:xfrm>
                    <a:off x="260974" y="8135005"/>
                    <a:ext cx="3420467" cy="98115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m:t>
                              </m:r>
                            </m:den>
                          </m:f>
                          <m:r>
                            <a:rPr sz="3600" i="1">
                              <a:solidFill>
                                <a:srgbClr val="5E5E5E"/>
                              </a:solidFill>
                              <a:latin typeface="Cambria Math" panose="02040503050406030204" pitchFamily="18" charset="0"/>
                            </a:rPr>
                            <m:t>=</m:t>
                          </m:r>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𝐿</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den>
                          </m:f>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m:t>
                              </m:r>
                            </m:den>
                          </m:f>
                        </m:oMath>
                      </m:oMathPara>
                    </a14:m>
                    <a:endParaRPr sz="3600">
                      <a:solidFill>
                        <a:srgbClr val="5E5E5E"/>
                      </a:solidFill>
                    </a:endParaRPr>
                  </a:p>
                </p:txBody>
              </p:sp>
            </mc:Choice>
            <mc:Fallback xmlns="">
              <p:sp>
                <p:nvSpPr>
                  <p:cNvPr id="1079" name="Equation"/>
                  <p:cNvSpPr txBox="1">
                    <a:spLocks noRot="1" noChangeAspect="1" noMove="1" noResize="1" noEditPoints="1" noAdjustHandles="1" noChangeArrowheads="1" noChangeShapeType="1" noTextEdit="1"/>
                  </p:cNvSpPr>
                  <p:nvPr/>
                </p:nvSpPr>
                <p:spPr>
                  <a:xfrm>
                    <a:off x="260974" y="8135005"/>
                    <a:ext cx="3420467" cy="981152"/>
                  </a:xfrm>
                  <a:prstGeom prst="rect">
                    <a:avLst/>
                  </a:prstGeom>
                  <a:blipFill>
                    <a:blip r:embed="rId33"/>
                    <a:stretch>
                      <a:fillRect b="-6211"/>
                    </a:stretch>
                  </a:blipFill>
                  <a:ln w="12700" cap="flat">
                    <a:noFill/>
                    <a:miter lim="400000"/>
                  </a:ln>
                  <a:effectLst/>
                </p:spPr>
                <p:txBody>
                  <a:bodyPr/>
                  <a:lstStyle/>
                  <a:p>
                    <a:r>
                      <a:rPr lang="en-US">
                        <a:noFill/>
                      </a:rPr>
                      <a:t> </a:t>
                    </a:r>
                  </a:p>
                </p:txBody>
              </p:sp>
            </mc:Fallback>
          </mc:AlternateContent>
        </p:grpSp>
        <p:sp>
          <p:nvSpPr>
            <p:cNvPr id="1081" name="Chain rule"/>
            <p:cNvSpPr txBox="1"/>
            <p:nvPr/>
          </p:nvSpPr>
          <p:spPr>
            <a:xfrm>
              <a:off x="234774" y="-1"/>
              <a:ext cx="2379118" cy="6889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lgn="l">
                <a:spcBef>
                  <a:spcPts val="1400"/>
                </a:spcBef>
                <a:defRPr sz="3800">
                  <a:latin typeface="Georgia"/>
                  <a:ea typeface="Georgia"/>
                  <a:cs typeface="Georgia"/>
                  <a:sym typeface="Georgia"/>
                </a:defRPr>
              </a:lvl1pPr>
            </a:lstStyle>
            <a:p>
              <a:r>
                <a:t>Chain rule</a:t>
              </a:r>
            </a:p>
          </p:txBody>
        </p:sp>
      </p:grpSp>
      <p:grpSp>
        <p:nvGrpSpPr>
          <p:cNvPr id="1090" name="Group"/>
          <p:cNvGrpSpPr/>
          <p:nvPr/>
        </p:nvGrpSpPr>
        <p:grpSpPr>
          <a:xfrm>
            <a:off x="19082391" y="2404240"/>
            <a:ext cx="4479308" cy="10086025"/>
            <a:chOff x="0" y="-1"/>
            <a:chExt cx="4479306" cy="10086024"/>
          </a:xfrm>
        </p:grpSpPr>
        <p:grpSp>
          <p:nvGrpSpPr>
            <p:cNvPr id="1088" name="Group"/>
            <p:cNvGrpSpPr/>
            <p:nvPr/>
          </p:nvGrpSpPr>
          <p:grpSpPr>
            <a:xfrm>
              <a:off x="143764" y="2794834"/>
              <a:ext cx="4335542" cy="7291189"/>
              <a:chOff x="0" y="0"/>
              <a:chExt cx="4335540" cy="7291188"/>
            </a:xfrm>
          </p:grpSpPr>
          <mc:AlternateContent xmlns:mc="http://schemas.openxmlformats.org/markup-compatibility/2006" xmlns:a14="http://schemas.microsoft.com/office/drawing/2010/main">
            <mc:Choice Requires="a14">
              <p:sp>
                <p:nvSpPr>
                  <p:cNvPr id="1083" name="Equation"/>
                  <p:cNvSpPr txBox="1"/>
                  <p:nvPr/>
                </p:nvSpPr>
                <p:spPr>
                  <a:xfrm>
                    <a:off x="946932" y="3103557"/>
                    <a:ext cx="2812239" cy="982524"/>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den>
                          </m:f>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1</m:t>
                          </m:r>
                        </m:oMath>
                      </m:oMathPara>
                    </a14:m>
                    <a:endParaRPr sz="3600">
                      <a:solidFill>
                        <a:srgbClr val="5E5E5E"/>
                      </a:solidFill>
                    </a:endParaRPr>
                  </a:p>
                </p:txBody>
              </p:sp>
            </mc:Choice>
            <mc:Fallback xmlns="">
              <p:sp>
                <p:nvSpPr>
                  <p:cNvPr id="1083" name="Equation"/>
                  <p:cNvSpPr txBox="1">
                    <a:spLocks noRot="1" noChangeAspect="1" noMove="1" noResize="1" noEditPoints="1" noAdjustHandles="1" noChangeArrowheads="1" noChangeShapeType="1" noTextEdit="1"/>
                  </p:cNvSpPr>
                  <p:nvPr/>
                </p:nvSpPr>
                <p:spPr>
                  <a:xfrm>
                    <a:off x="946932" y="3103557"/>
                    <a:ext cx="2812239" cy="982524"/>
                  </a:xfrm>
                  <a:prstGeom prst="rect">
                    <a:avLst/>
                  </a:prstGeom>
                  <a:blipFill>
                    <a:blip r:embed="rId34"/>
                    <a:stretch>
                      <a:fillRect r="-4113" b="-683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4" name="Equation"/>
                  <p:cNvSpPr txBox="1"/>
                  <p:nvPr/>
                </p:nvSpPr>
                <p:spPr>
                  <a:xfrm>
                    <a:off x="946932" y="4759086"/>
                    <a:ext cx="2812239" cy="98435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𝑏</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den>
                          </m:f>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1</m:t>
                          </m:r>
                        </m:oMath>
                      </m:oMathPara>
                    </a14:m>
                    <a:endParaRPr sz="3600">
                      <a:solidFill>
                        <a:srgbClr val="5E5E5E"/>
                      </a:solidFill>
                    </a:endParaRPr>
                  </a:p>
                </p:txBody>
              </p:sp>
            </mc:Choice>
            <mc:Fallback xmlns="">
              <p:sp>
                <p:nvSpPr>
                  <p:cNvPr id="1084" name="Equation"/>
                  <p:cNvSpPr txBox="1">
                    <a:spLocks noRot="1" noChangeAspect="1" noMove="1" noResize="1" noEditPoints="1" noAdjustHandles="1" noChangeArrowheads="1" noChangeShapeType="1" noTextEdit="1"/>
                  </p:cNvSpPr>
                  <p:nvPr/>
                </p:nvSpPr>
                <p:spPr>
                  <a:xfrm>
                    <a:off x="946932" y="4759086"/>
                    <a:ext cx="2812239" cy="984353"/>
                  </a:xfrm>
                  <a:prstGeom prst="rect">
                    <a:avLst/>
                  </a:prstGeom>
                  <a:blipFill>
                    <a:blip r:embed="rId35"/>
                    <a:stretch>
                      <a:fillRect r="-4113" b="-6832"/>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5" name="Equation"/>
                  <p:cNvSpPr txBox="1"/>
                  <p:nvPr/>
                </p:nvSpPr>
                <p:spPr>
                  <a:xfrm>
                    <a:off x="0" y="0"/>
                    <a:ext cx="3448692" cy="1082650"/>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sSub>
                                <m:sSubPr>
                                  <m:ctrlPr>
                                    <a:rPr sz="3600" i="1">
                                      <a:solidFill>
                                        <a:srgbClr val="5E5E5E"/>
                                      </a:solidFill>
                                      <a:latin typeface="Cambria Math" panose="02040503050406030204" pitchFamily="18" charset="0"/>
                                    </a:rPr>
                                  </m:ctrlPr>
                                </m:sSubPr>
                                <m:e>
                                  <m:r>
                                    <a:rPr sz="3600" i="1">
                                      <a:solidFill>
                                        <a:srgbClr val="5E5E5E"/>
                                      </a:solidFill>
                                      <a:latin typeface="Cambria Math" panose="02040503050406030204" pitchFamily="18" charset="0"/>
                                    </a:rPr>
                                    <m:t>𝑓</m:t>
                                  </m:r>
                                </m:e>
                                <m:sub>
                                  <m:r>
                                    <a:rPr sz="3600" i="1">
                                      <a:solidFill>
                                        <a:srgbClr val="5E5E5E"/>
                                      </a:solidFill>
                                      <a:latin typeface="Cambria Math" panose="02040503050406030204" pitchFamily="18" charset="0"/>
                                    </a:rPr>
                                    <m:t>𝐿</m:t>
                                  </m:r>
                                </m:sub>
                              </m:sSub>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r>
                                <a:rPr sz="3600" i="1">
                                  <a:solidFill>
                                    <a:srgbClr val="5E5E5E"/>
                                  </a:solidFill>
                                  <a:latin typeface="Cambria Math" panose="02040503050406030204" pitchFamily="18" charset="0"/>
                                </a:rPr>
                                <m:t>,</m:t>
                              </m:r>
                              <m:sSup>
                                <m:sSupPr>
                                  <m:ctrlPr>
                                    <a:rPr sz="3600" i="1">
                                      <a:solidFill>
                                        <a:srgbClr val="5E5E5E"/>
                                      </a:solidFill>
                                      <a:latin typeface="Cambria Math" panose="02040503050406030204" pitchFamily="18" charset="0"/>
                                    </a:rPr>
                                  </m:ctrlPr>
                                </m:sSupPr>
                                <m:e>
                                  <m:r>
                                    <a:rPr sz="3600" i="1">
                                      <a:solidFill>
                                        <a:srgbClr val="5E5E5E"/>
                                      </a:solidFill>
                                      <a:latin typeface="Cambria Math" panose="02040503050406030204" pitchFamily="18" charset="0"/>
                                    </a:rPr>
                                    <m:t>𝑦</m:t>
                                  </m:r>
                                </m:e>
                                <m:sup>
                                  <m:r>
                                    <a:rPr sz="3600" i="1">
                                      <a:solidFill>
                                        <a:srgbClr val="5E5E5E"/>
                                      </a:solidFill>
                                      <a:latin typeface="Cambria Math" panose="02040503050406030204" pitchFamily="18" charset="0"/>
                                    </a:rPr>
                                    <m:t>∗</m:t>
                                  </m:r>
                                </m:sup>
                              </m:sSup>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den>
                          </m:f>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𝑦</m:t>
                          </m:r>
                          <m:r>
                            <a:rPr sz="3600" i="1">
                              <a:solidFill>
                                <a:srgbClr val="5E5E5E"/>
                              </a:solidFill>
                              <a:latin typeface="Cambria Math" panose="02040503050406030204" pitchFamily="18" charset="0"/>
                            </a:rPr>
                            <m:t>−</m:t>
                          </m:r>
                          <m:sSup>
                            <m:sSupPr>
                              <m:ctrlPr>
                                <a:rPr sz="3600" i="1">
                                  <a:solidFill>
                                    <a:srgbClr val="5E5E5E"/>
                                  </a:solidFill>
                                  <a:latin typeface="Cambria Math" panose="02040503050406030204" pitchFamily="18" charset="0"/>
                                </a:rPr>
                              </m:ctrlPr>
                            </m:sSupPr>
                            <m:e>
                              <m:r>
                                <a:rPr sz="3600" i="1">
                                  <a:solidFill>
                                    <a:srgbClr val="5E5E5E"/>
                                  </a:solidFill>
                                  <a:latin typeface="Cambria Math" panose="02040503050406030204" pitchFamily="18" charset="0"/>
                                </a:rPr>
                                <m:t>𝑦</m:t>
                              </m:r>
                            </m:e>
                            <m:sup>
                              <m:r>
                                <a:rPr sz="3600" i="1">
                                  <a:solidFill>
                                    <a:srgbClr val="5E5E5E"/>
                                  </a:solidFill>
                                  <a:latin typeface="Cambria Math" panose="02040503050406030204" pitchFamily="18" charset="0"/>
                                </a:rPr>
                                <m:t>∗</m:t>
                              </m:r>
                            </m:sup>
                          </m:sSup>
                        </m:oMath>
                      </m:oMathPara>
                    </a14:m>
                    <a:endParaRPr sz="3600">
                      <a:solidFill>
                        <a:srgbClr val="5E5E5E"/>
                      </a:solidFill>
                    </a:endParaRPr>
                  </a:p>
                </p:txBody>
              </p:sp>
            </mc:Choice>
            <mc:Fallback xmlns="">
              <p:sp>
                <p:nvSpPr>
                  <p:cNvPr id="1085" name="Equation"/>
                  <p:cNvSpPr txBox="1">
                    <a:spLocks noRot="1" noChangeAspect="1" noMove="1" noResize="1" noEditPoints="1" noAdjustHandles="1" noChangeArrowheads="1" noChangeShapeType="1" noTextEdit="1"/>
                  </p:cNvSpPr>
                  <p:nvPr/>
                </p:nvSpPr>
                <p:spPr>
                  <a:xfrm>
                    <a:off x="0" y="0"/>
                    <a:ext cx="3448692" cy="1082650"/>
                  </a:xfrm>
                  <a:prstGeom prst="rect">
                    <a:avLst/>
                  </a:prstGeom>
                  <a:blipFill>
                    <a:blip r:embed="rId36"/>
                    <a:stretch>
                      <a:fillRect l="-177" r="-8127" b="-565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6" name="Equation"/>
                  <p:cNvSpPr txBox="1"/>
                  <p:nvPr/>
                </p:nvSpPr>
                <p:spPr>
                  <a:xfrm>
                    <a:off x="256931" y="1736009"/>
                    <a:ext cx="4078609" cy="101132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𝜕𝜎</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r>
                                <a:rPr sz="3600" i="1">
                                  <a:solidFill>
                                    <a:srgbClr val="5E5E5E"/>
                                  </a:solidFill>
                                  <a:latin typeface="Cambria Math" panose="02040503050406030204" pitchFamily="18" charset="0"/>
                                </a:rPr>
                                <m:t>)</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den>
                          </m:f>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𝜎</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1</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𝜎</m:t>
                          </m:r>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𝑧</m:t>
                          </m:r>
                          <m:r>
                            <a:rPr sz="3600" i="1">
                              <a:solidFill>
                                <a:srgbClr val="5E5E5E"/>
                              </a:solidFill>
                              <a:latin typeface="Cambria Math" panose="02040503050406030204" pitchFamily="18" charset="0"/>
                            </a:rPr>
                            <m:t>))</m:t>
                          </m:r>
                        </m:oMath>
                      </m:oMathPara>
                    </a14:m>
                    <a:endParaRPr sz="3600" dirty="0">
                      <a:solidFill>
                        <a:srgbClr val="5E5E5E"/>
                      </a:solidFill>
                    </a:endParaRPr>
                  </a:p>
                </p:txBody>
              </p:sp>
            </mc:Choice>
            <mc:Fallback xmlns="">
              <p:sp>
                <p:nvSpPr>
                  <p:cNvPr id="1086" name="Equation"/>
                  <p:cNvSpPr txBox="1">
                    <a:spLocks noRot="1" noChangeAspect="1" noMove="1" noResize="1" noEditPoints="1" noAdjustHandles="1" noChangeArrowheads="1" noChangeShapeType="1" noTextEdit="1"/>
                  </p:cNvSpPr>
                  <p:nvPr/>
                </p:nvSpPr>
                <p:spPr>
                  <a:xfrm>
                    <a:off x="256931" y="1736009"/>
                    <a:ext cx="4078609" cy="1011328"/>
                  </a:xfrm>
                  <a:prstGeom prst="rect">
                    <a:avLst/>
                  </a:prstGeom>
                  <a:blipFill>
                    <a:blip r:embed="rId37"/>
                    <a:stretch>
                      <a:fillRect r="-14051" b="-3614"/>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7" name="Equation"/>
                  <p:cNvSpPr txBox="1"/>
                  <p:nvPr/>
                </p:nvSpPr>
                <p:spPr>
                  <a:xfrm>
                    <a:off x="1981615" y="6310036"/>
                    <a:ext cx="2016704" cy="981152"/>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sz="3600" i="1">
                                  <a:solidFill>
                                    <a:srgbClr val="5E5E5E"/>
                                  </a:solidFill>
                                  <a:latin typeface="Cambria Math" panose="02040503050406030204" pitchFamily="18" charset="0"/>
                                </a:rPr>
                              </m:ctrlPr>
                            </m:fPr>
                            <m:num>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𝐖𝐱</m:t>
                              </m:r>
                            </m:num>
                            <m:den>
                              <m:r>
                                <a:rPr sz="3600" i="1">
                                  <a:solidFill>
                                    <a:srgbClr val="5E5E5E"/>
                                  </a:solidFill>
                                  <a:latin typeface="Cambria Math" panose="02040503050406030204" pitchFamily="18" charset="0"/>
                                </a:rPr>
                                <m:t>𝜕</m:t>
                              </m:r>
                              <m:r>
                                <a:rPr sz="3600" i="1">
                                  <a:solidFill>
                                    <a:srgbClr val="5E5E5E"/>
                                  </a:solidFill>
                                  <a:latin typeface="Cambria Math" panose="02040503050406030204" pitchFamily="18" charset="0"/>
                                </a:rPr>
                                <m:t>𝐖</m:t>
                              </m:r>
                            </m:den>
                          </m:f>
                          <m:r>
                            <a:rPr sz="3600" i="1">
                              <a:solidFill>
                                <a:srgbClr val="5E5E5E"/>
                              </a:solidFill>
                              <a:latin typeface="Cambria Math" panose="02040503050406030204" pitchFamily="18" charset="0"/>
                            </a:rPr>
                            <m:t>=</m:t>
                          </m:r>
                          <m:sSup>
                            <m:sSupPr>
                              <m:ctrlPr>
                                <a:rPr sz="3600" i="1">
                                  <a:solidFill>
                                    <a:srgbClr val="5E5E5E"/>
                                  </a:solidFill>
                                  <a:latin typeface="Cambria Math" panose="02040503050406030204" pitchFamily="18" charset="0"/>
                                </a:rPr>
                              </m:ctrlPr>
                            </m:sSupPr>
                            <m:e>
                              <m:r>
                                <a:rPr sz="3600" i="1">
                                  <a:solidFill>
                                    <a:srgbClr val="5E5E5E"/>
                                  </a:solidFill>
                                  <a:latin typeface="Cambria Math" panose="02040503050406030204" pitchFamily="18" charset="0"/>
                                </a:rPr>
                                <m:t>𝐱</m:t>
                              </m:r>
                            </m:e>
                            <m:sup>
                              <m:r>
                                <a:rPr sz="3600" i="1">
                                  <a:solidFill>
                                    <a:srgbClr val="5E5E5E"/>
                                  </a:solidFill>
                                  <a:latin typeface="Cambria Math" panose="02040503050406030204" pitchFamily="18" charset="0"/>
                                </a:rPr>
                                <m:t>𝑇</m:t>
                              </m:r>
                            </m:sup>
                          </m:sSup>
                        </m:oMath>
                      </m:oMathPara>
                    </a14:m>
                    <a:endParaRPr sz="3600">
                      <a:solidFill>
                        <a:srgbClr val="5E5E5E"/>
                      </a:solidFill>
                    </a:endParaRPr>
                  </a:p>
                </p:txBody>
              </p:sp>
            </mc:Choice>
            <mc:Fallback xmlns="">
              <p:sp>
                <p:nvSpPr>
                  <p:cNvPr id="1087" name="Equation"/>
                  <p:cNvSpPr txBox="1">
                    <a:spLocks noRot="1" noChangeAspect="1" noMove="1" noResize="1" noEditPoints="1" noAdjustHandles="1" noChangeArrowheads="1" noChangeShapeType="1" noTextEdit="1"/>
                  </p:cNvSpPr>
                  <p:nvPr/>
                </p:nvSpPr>
                <p:spPr>
                  <a:xfrm>
                    <a:off x="1981615" y="6310036"/>
                    <a:ext cx="2016704" cy="981152"/>
                  </a:xfrm>
                  <a:prstGeom prst="rect">
                    <a:avLst/>
                  </a:prstGeom>
                  <a:blipFill>
                    <a:blip r:embed="rId38"/>
                    <a:stretch>
                      <a:fillRect l="-302" b="-6211"/>
                    </a:stretch>
                  </a:blipFill>
                  <a:ln w="12700" cap="flat">
                    <a:noFill/>
                    <a:miter lim="400000"/>
                  </a:ln>
                  <a:effectLst/>
                </p:spPr>
                <p:txBody>
                  <a:bodyPr/>
                  <a:lstStyle/>
                  <a:p>
                    <a:r>
                      <a:rPr lang="en-US">
                        <a:noFill/>
                      </a:rPr>
                      <a:t> </a:t>
                    </a:r>
                  </a:p>
                </p:txBody>
              </p:sp>
            </mc:Fallback>
          </mc:AlternateContent>
        </p:grpSp>
        <p:sp>
          <p:nvSpPr>
            <p:cNvPr id="1089" name="Local derivatives"/>
            <p:cNvSpPr txBox="1"/>
            <p:nvPr/>
          </p:nvSpPr>
          <p:spPr>
            <a:xfrm>
              <a:off x="0" y="-1"/>
              <a:ext cx="3745620" cy="6889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lgn="l">
                <a:spcBef>
                  <a:spcPts val="1400"/>
                </a:spcBef>
                <a:defRPr sz="3800">
                  <a:latin typeface="Georgia"/>
                  <a:ea typeface="Georgia"/>
                  <a:cs typeface="Georgia"/>
                  <a:sym typeface="Georgia"/>
                </a:defRPr>
              </a:lvl1pPr>
            </a:lstStyle>
            <a:p>
              <a:r>
                <a:t>Local derivatives</a:t>
              </a:r>
            </a:p>
          </p:txBody>
        </p:sp>
      </p:grpSp>
      <p:pic>
        <p:nvPicPr>
          <p:cNvPr id="3" name="Picture 2">
            <a:extLst>
              <a:ext uri="{FF2B5EF4-FFF2-40B4-BE49-F238E27FC236}">
                <a16:creationId xmlns:a16="http://schemas.microsoft.com/office/drawing/2014/main" id="{BBB71DFA-673F-3E32-6EC6-5C91E2C38E71}"/>
              </a:ext>
            </a:extLst>
          </p:cNvPr>
          <p:cNvPicPr>
            <a:picLocks noChangeAspect="1"/>
          </p:cNvPicPr>
          <p:nvPr/>
        </p:nvPicPr>
        <p:blipFill>
          <a:blip r:embed="rId39"/>
          <a:stretch>
            <a:fillRect/>
          </a:stretch>
        </p:blipFill>
        <p:spPr>
          <a:xfrm>
            <a:off x="21662187" y="5111955"/>
            <a:ext cx="1624777" cy="1150124"/>
          </a:xfrm>
          <a:prstGeom prst="rect">
            <a:avLst/>
          </a:prstGeom>
        </p:spPr>
      </p:pic>
      <mc:AlternateContent xmlns:mc="http://schemas.openxmlformats.org/markup-compatibility/2006" xmlns:a14="http://schemas.microsoft.com/office/drawing/2010/main">
        <mc:Choice Requires="a14">
          <p:sp>
            <p:nvSpPr>
              <p:cNvPr id="4" name="Equation">
                <a:extLst>
                  <a:ext uri="{FF2B5EF4-FFF2-40B4-BE49-F238E27FC236}">
                    <a16:creationId xmlns:a16="http://schemas.microsoft.com/office/drawing/2014/main" id="{2FE397A8-94CE-AAA5-62D2-7796E4A32E01}"/>
                  </a:ext>
                </a:extLst>
              </p:cNvPr>
              <p:cNvSpPr txBox="1"/>
              <p:nvPr/>
            </p:nvSpPr>
            <p:spPr>
              <a:xfrm>
                <a:off x="11338949" y="8649484"/>
                <a:ext cx="773609" cy="115057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f>
                        <m:fPr>
                          <m:ctrlPr>
                            <a:rPr lang="ar-AE" sz="3600" i="1" smtClean="0">
                              <a:solidFill>
                                <a:srgbClr val="0075B9"/>
                              </a:solidFill>
                              <a:latin typeface="Cambria Math" panose="02040503050406030204" pitchFamily="18" charset="0"/>
                            </a:rPr>
                          </m:ctrlPr>
                        </m:fPr>
                        <m:num>
                          <m:r>
                            <a:rPr lang="ar-AE" sz="3600" i="1">
                              <a:solidFill>
                                <a:srgbClr val="0075B9"/>
                              </a:solidFill>
                              <a:latin typeface="Cambria Math" panose="02040503050406030204" pitchFamily="18" charset="0"/>
                            </a:rPr>
                            <m:t>𝜕</m:t>
                          </m:r>
                          <m:r>
                            <a:rPr lang="ar-AE" sz="3600" i="1">
                              <a:solidFill>
                                <a:srgbClr val="0075B9"/>
                              </a:solidFill>
                              <a:latin typeface="Cambria Math" panose="02040503050406030204" pitchFamily="18" charset="0"/>
                            </a:rPr>
                            <m:t>𝐿</m:t>
                          </m:r>
                        </m:num>
                        <m:den>
                          <m:r>
                            <a:rPr lang="ar-AE" sz="3600" i="1">
                              <a:solidFill>
                                <a:srgbClr val="0075B9"/>
                              </a:solidFill>
                              <a:latin typeface="Cambria Math" panose="02040503050406030204" pitchFamily="18" charset="0"/>
                            </a:rPr>
                            <m:t>𝜕</m:t>
                          </m:r>
                          <m:sSub>
                            <m:sSubPr>
                              <m:ctrlPr>
                                <a:rPr lang="ar-AE" sz="3600" b="0" i="1" smtClean="0">
                                  <a:solidFill>
                                    <a:srgbClr val="0075B9"/>
                                  </a:solidFill>
                                  <a:latin typeface="Cambria Math" panose="02040503050406030204" pitchFamily="18" charset="0"/>
                                </a:rPr>
                              </m:ctrlPr>
                            </m:sSubPr>
                            <m:e>
                              <m:r>
                                <a:rPr lang="en-US" sz="3600" b="0" i="1" smtClean="0">
                                  <a:solidFill>
                                    <a:srgbClr val="0075B9"/>
                                  </a:solidFill>
                                  <a:latin typeface="Cambria Math" panose="02040503050406030204" pitchFamily="18" charset="0"/>
                                </a:rPr>
                                <m:t>𝑓</m:t>
                              </m:r>
                            </m:e>
                            <m:sub>
                              <m:r>
                                <a:rPr lang="en-US" sz="3600" b="0" i="1" smtClean="0">
                                  <a:solidFill>
                                    <a:srgbClr val="0075B9"/>
                                  </a:solidFill>
                                  <a:latin typeface="Cambria Math" panose="02040503050406030204" pitchFamily="18" charset="0"/>
                                </a:rPr>
                                <m:t>𝐿</m:t>
                              </m:r>
                            </m:sub>
                          </m:sSub>
                        </m:den>
                      </m:f>
                    </m:oMath>
                  </m:oMathPara>
                </a14:m>
                <a:endParaRPr sz="3600" dirty="0">
                  <a:solidFill>
                    <a:srgbClr val="0076BA"/>
                  </a:solidFill>
                </a:endParaRPr>
              </a:p>
            </p:txBody>
          </p:sp>
        </mc:Choice>
        <mc:Fallback xmlns="">
          <p:sp>
            <p:nvSpPr>
              <p:cNvPr id="4" name="Equation">
                <a:extLst>
                  <a:ext uri="{FF2B5EF4-FFF2-40B4-BE49-F238E27FC236}">
                    <a16:creationId xmlns:a16="http://schemas.microsoft.com/office/drawing/2014/main" id="{2FE397A8-94CE-AAA5-62D2-7796E4A32E01}"/>
                  </a:ext>
                </a:extLst>
              </p:cNvPr>
              <p:cNvSpPr txBox="1">
                <a:spLocks noRot="1" noChangeAspect="1" noMove="1" noResize="1" noEditPoints="1" noAdjustHandles="1" noChangeArrowheads="1" noChangeShapeType="1" noTextEdit="1"/>
              </p:cNvSpPr>
              <p:nvPr/>
            </p:nvSpPr>
            <p:spPr>
              <a:xfrm>
                <a:off x="11338949" y="8649484"/>
                <a:ext cx="773609" cy="1150571"/>
              </a:xfrm>
              <a:prstGeom prst="rect">
                <a:avLst/>
              </a:prstGeom>
              <a:blipFill>
                <a:blip r:embed="rId40"/>
                <a:stretch>
                  <a:fillRect/>
                </a:stretch>
              </a:blipFill>
              <a:ln w="12700" cap="flat">
                <a:noFill/>
                <a:miter lim="400000"/>
              </a:ln>
              <a:effectLst/>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0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2" grpId="0" animBg="1" advAuto="0"/>
      <p:bldP spid="1090" grpId="0"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 name="An example"/>
          <p:cNvSpPr txBox="1">
            <a:spLocks noGrp="1"/>
          </p:cNvSpPr>
          <p:nvPr>
            <p:ph type="title"/>
          </p:nvPr>
        </p:nvSpPr>
        <p:spPr>
          <a:prstGeom prst="rect">
            <a:avLst/>
          </a:prstGeom>
        </p:spPr>
        <p:txBody>
          <a:bodyPr/>
          <a:lstStyle/>
          <a:p>
            <a:r>
              <a:t>An example</a:t>
            </a:r>
          </a:p>
        </p:txBody>
      </p:sp>
      <p:pic>
        <p:nvPicPr>
          <p:cNvPr id="1093" name="Screen Shot 2019-10-01 at 10.40.22 AM.png" descr="Screen Shot 2019-10-01 at 10.40.22 AM.png"/>
          <p:cNvPicPr>
            <a:picLocks noChangeAspect="1"/>
          </p:cNvPicPr>
          <p:nvPr/>
        </p:nvPicPr>
        <p:blipFill>
          <a:blip r:embed="rId2"/>
          <a:stretch>
            <a:fillRect/>
          </a:stretch>
        </p:blipFill>
        <p:spPr>
          <a:xfrm>
            <a:off x="7019832" y="6985542"/>
            <a:ext cx="12908718" cy="4934972"/>
          </a:xfrm>
          <a:prstGeom prst="rect">
            <a:avLst/>
          </a:prstGeom>
          <a:ln w="12700">
            <a:miter lim="400000"/>
          </a:ln>
        </p:spPr>
      </p:pic>
      <p:pic>
        <p:nvPicPr>
          <p:cNvPr id="1094" name="Screen Shot 2019-10-01 at 10.40.40 AM.png" descr="Screen Shot 2019-10-01 at 10.40.40 AM.png"/>
          <p:cNvPicPr>
            <a:picLocks noChangeAspect="1"/>
          </p:cNvPicPr>
          <p:nvPr/>
        </p:nvPicPr>
        <p:blipFill>
          <a:blip r:embed="rId3"/>
          <a:stretch>
            <a:fillRect/>
          </a:stretch>
        </p:blipFill>
        <p:spPr>
          <a:xfrm>
            <a:off x="5377998" y="3848927"/>
            <a:ext cx="8403953" cy="2310454"/>
          </a:xfrm>
          <a:prstGeom prst="rect">
            <a:avLst/>
          </a:prstGeom>
          <a:ln w="12700">
            <a:miter lim="400000"/>
          </a:ln>
        </p:spPr>
      </p:pic>
      <p:pic>
        <p:nvPicPr>
          <p:cNvPr id="1095" name="Screen Shot 2019-10-01 at 10.40.59 AM.png" descr="Screen Shot 2019-10-01 at 10.40.59 AM.png"/>
          <p:cNvPicPr>
            <a:picLocks noChangeAspect="1"/>
          </p:cNvPicPr>
          <p:nvPr/>
        </p:nvPicPr>
        <p:blipFill>
          <a:blip r:embed="rId4"/>
          <a:stretch>
            <a:fillRect/>
          </a:stretch>
        </p:blipFill>
        <p:spPr>
          <a:xfrm>
            <a:off x="14823825" y="3848927"/>
            <a:ext cx="4233652" cy="2680969"/>
          </a:xfrm>
          <a:prstGeom prst="rect">
            <a:avLst/>
          </a:prstGeom>
          <a:ln w="12700">
            <a:miter lim="400000"/>
          </a:ln>
        </p:spPr>
      </p:pic>
      <p:sp>
        <p:nvSpPr>
          <p:cNvPr id="1096" name="Try to compute the gradients yourself!"/>
          <p:cNvSpPr txBox="1"/>
          <p:nvPr/>
        </p:nvSpPr>
        <p:spPr>
          <a:xfrm>
            <a:off x="2231921" y="2622865"/>
            <a:ext cx="9357914" cy="1422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800">
                <a:solidFill>
                  <a:srgbClr val="941100"/>
                </a:solidFill>
                <a:latin typeface="Georgia"/>
                <a:ea typeface="Georgia"/>
                <a:cs typeface="Georgia"/>
                <a:sym typeface="Georgia"/>
              </a:defRPr>
            </a:lvl1pPr>
          </a:lstStyle>
          <a:p>
            <a:r>
              <a:t>Try to compute the gradients yourself!</a:t>
            </a:r>
          </a:p>
        </p:txBody>
      </p:sp>
      <p:sp>
        <p:nvSpPr>
          <p:cNvPr id="109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52</a:t>
            </a:fld>
            <a:endParaRPr/>
          </a:p>
        </p:txBody>
      </p:sp>
      <p:sp>
        <p:nvSpPr>
          <p:cNvPr id="1098" name="http://web.stanford.edu/class/cs224n/readings/cs224n-2019-notes03-neuralnets.pdf"/>
          <p:cNvSpPr txBox="1"/>
          <p:nvPr/>
        </p:nvSpPr>
        <p:spPr>
          <a:xfrm>
            <a:off x="3038778" y="12158701"/>
            <a:ext cx="17491228" cy="676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a:solidFill>
                  <a:srgbClr val="5E5E5E"/>
                </a:solidFill>
              </a:defRPr>
            </a:lvl1pPr>
          </a:lstStyle>
          <a:p>
            <a:r>
              <a:rPr dirty="0"/>
              <a:t>http://web.stanford.edu/class/cs224n/readings/cs224n-2019-notes03-neuralnets.pdf</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0" name="Summary of backpropagation"/>
          <p:cNvSpPr txBox="1">
            <a:spLocks noGrp="1"/>
          </p:cNvSpPr>
          <p:nvPr>
            <p:ph type="title"/>
          </p:nvPr>
        </p:nvSpPr>
        <p:spPr>
          <a:prstGeom prst="rect">
            <a:avLst/>
          </a:prstGeom>
        </p:spPr>
        <p:txBody>
          <a:bodyPr/>
          <a:lstStyle/>
          <a:p>
            <a:r>
              <a:t>Summary of backpropagation</a:t>
            </a:r>
          </a:p>
        </p:txBody>
      </p:sp>
      <p:sp>
        <p:nvSpPr>
          <p:cNvPr id="1101" name="It’s taking derivatives and applying chain rule!"/>
          <p:cNvSpPr txBox="1">
            <a:spLocks noGrp="1"/>
          </p:cNvSpPr>
          <p:nvPr>
            <p:ph type="body" sz="quarter" idx="1"/>
          </p:nvPr>
        </p:nvSpPr>
        <p:spPr>
          <a:xfrm>
            <a:off x="2944570" y="3482773"/>
            <a:ext cx="14084144" cy="1114059"/>
          </a:xfrm>
          <a:prstGeom prst="rect">
            <a:avLst/>
          </a:prstGeom>
        </p:spPr>
        <p:txBody>
          <a:bodyPr/>
          <a:lstStyle>
            <a:lvl1pPr marL="603249" indent="-603249">
              <a:defRPr sz="4400"/>
            </a:lvl1pPr>
          </a:lstStyle>
          <a:p>
            <a:r>
              <a:t>It’s taking derivatives and applying chain rule!  </a:t>
            </a:r>
          </a:p>
        </p:txBody>
      </p:sp>
      <p:sp>
        <p:nvSpPr>
          <p:cNvPr id="1102" name="We’ll re-use derivatives computed for higher layers in computing derivatives for lower layers so as to minimize computation"/>
          <p:cNvSpPr txBox="1"/>
          <p:nvPr/>
        </p:nvSpPr>
        <p:spPr>
          <a:xfrm>
            <a:off x="2935388" y="4975306"/>
            <a:ext cx="13689220" cy="19930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marL="585152" indent="-585152" algn="l" defTabSz="796885">
              <a:spcBef>
                <a:spcPts val="1300"/>
              </a:spcBef>
              <a:buSzPct val="145000"/>
              <a:buChar char="•"/>
              <a:defRPr sz="4268">
                <a:latin typeface="Georgia"/>
                <a:ea typeface="Georgia"/>
                <a:cs typeface="Georgia"/>
                <a:sym typeface="Georgia"/>
              </a:defRPr>
            </a:pPr>
            <a:r>
              <a:t>We’ll </a:t>
            </a:r>
            <a:r>
              <a:rPr b="1"/>
              <a:t>re-use</a:t>
            </a:r>
            <a:r>
              <a:t> derivatives computed for higher layers in computing derivatives for lower layers so as to minimize computation</a:t>
            </a:r>
          </a:p>
        </p:txBody>
      </p:sp>
      <p:grpSp>
        <p:nvGrpSpPr>
          <p:cNvPr id="1105" name="Group"/>
          <p:cNvGrpSpPr/>
          <p:nvPr/>
        </p:nvGrpSpPr>
        <p:grpSpPr>
          <a:xfrm>
            <a:off x="2918739" y="7620437"/>
            <a:ext cx="13226089" cy="4448835"/>
            <a:chOff x="0" y="0"/>
            <a:chExt cx="13226087" cy="4448833"/>
          </a:xfrm>
        </p:grpSpPr>
        <p:sp>
          <p:nvSpPr>
            <p:cNvPr id="1103" name="Good news is that modern automatic differentiation tools did all for you!"/>
            <p:cNvSpPr txBox="1"/>
            <p:nvPr/>
          </p:nvSpPr>
          <p:spPr>
            <a:xfrm>
              <a:off x="0" y="0"/>
              <a:ext cx="13226088" cy="24610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03250" indent="-603250" algn="l">
                <a:spcBef>
                  <a:spcPts val="1400"/>
                </a:spcBef>
                <a:buSzPct val="145000"/>
                <a:buChar char="•"/>
                <a:defRPr>
                  <a:latin typeface="Georgia"/>
                  <a:ea typeface="Georgia"/>
                  <a:cs typeface="Georgia"/>
                  <a:sym typeface="Georgia"/>
                </a:defRPr>
              </a:lvl1pPr>
            </a:lstStyle>
            <a:p>
              <a:r>
                <a:t>Good news is that modern automatic differentiation tools did all for you!</a:t>
              </a:r>
            </a:p>
          </p:txBody>
        </p:sp>
        <p:sp>
          <p:nvSpPr>
            <p:cNvPr id="1104" name="Implementing backprop by hand is like programming in assembly language."/>
            <p:cNvSpPr txBox="1"/>
            <p:nvPr/>
          </p:nvSpPr>
          <p:spPr>
            <a:xfrm>
              <a:off x="1279952" y="1987809"/>
              <a:ext cx="11471446" cy="24610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03250" indent="-603250" algn="l">
                <a:spcBef>
                  <a:spcPts val="1400"/>
                </a:spcBef>
                <a:buSzPct val="145000"/>
                <a:buChar char="•"/>
                <a:defRPr>
                  <a:latin typeface="Georgia"/>
                  <a:ea typeface="Georgia"/>
                  <a:cs typeface="Georgia"/>
                  <a:sym typeface="Georgia"/>
                </a:defRPr>
              </a:lvl1pPr>
            </a:lstStyle>
            <a:p>
              <a:r>
                <a:t>Implementing backprop by hand is like programming in assembly language.</a:t>
              </a:r>
            </a:p>
          </p:txBody>
        </p:sp>
      </p:grpSp>
      <p:sp>
        <p:nvSpPr>
          <p:cNvPr id="110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53</a:t>
            </a:fld>
            <a:endParaRPr/>
          </a:p>
        </p:txBody>
      </p:sp>
      <p:pic>
        <p:nvPicPr>
          <p:cNvPr id="1107" name="Image" descr="Image"/>
          <p:cNvPicPr>
            <a:picLocks noChangeAspect="1"/>
          </p:cNvPicPr>
          <p:nvPr/>
        </p:nvPicPr>
        <p:blipFill>
          <a:blip r:embed="rId2"/>
          <a:srcRect b="4467"/>
          <a:stretch>
            <a:fillRect/>
          </a:stretch>
        </p:blipFill>
        <p:spPr>
          <a:xfrm>
            <a:off x="16947698" y="5178666"/>
            <a:ext cx="4991743" cy="5563506"/>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2" grpId="0" animBg="1" advAuto="0"/>
      <p:bldP spid="1105" grpId="0"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Designing classifiers…"/>
          <p:cNvSpPr txBox="1">
            <a:spLocks noGrp="1"/>
          </p:cNvSpPr>
          <p:nvPr>
            <p:ph type="title"/>
          </p:nvPr>
        </p:nvSpPr>
        <p:spPr>
          <a:xfrm>
            <a:off x="5060906" y="321562"/>
            <a:ext cx="15609094" cy="3036095"/>
          </a:xfrm>
          <a:prstGeom prst="rect">
            <a:avLst/>
          </a:prstGeom>
        </p:spPr>
        <p:txBody>
          <a:bodyPr/>
          <a:lstStyle/>
          <a:p>
            <a:r>
              <a:rPr dirty="0"/>
              <a:t>Designing classifiers</a:t>
            </a:r>
          </a:p>
          <a:p>
            <a:pPr>
              <a:defRPr>
                <a:solidFill>
                  <a:schemeClr val="accent1">
                    <a:lumOff val="-13575"/>
                  </a:schemeClr>
                </a:solidFill>
              </a:defRPr>
            </a:pPr>
            <a:r>
              <a:rPr dirty="0"/>
              <a:t>with neural networks</a:t>
            </a:r>
          </a:p>
        </p:txBody>
      </p:sp>
      <mc:AlternateContent xmlns:mc="http://schemas.openxmlformats.org/markup-compatibility/2006" xmlns:a14="http://schemas.microsoft.com/office/drawing/2010/main">
        <mc:Choice Requires="a14">
          <p:sp>
            <p:nvSpPr>
              <p:cNvPr id="1110" name="Input features:…"/>
              <p:cNvSpPr txBox="1">
                <a:spLocks noGrp="1"/>
              </p:cNvSpPr>
              <p:nvPr>
                <p:ph type="body" idx="1"/>
              </p:nvPr>
            </p:nvSpPr>
            <p:spPr>
              <a:xfrm>
                <a:off x="3442839" y="3908954"/>
                <a:ext cx="17022527" cy="8840392"/>
              </a:xfrm>
              <a:prstGeom prst="rect">
                <a:avLst/>
              </a:prstGeom>
            </p:spPr>
            <p:txBody>
              <a:bodyPr>
                <a:noAutofit/>
              </a:bodyPr>
              <a:lstStyle/>
              <a:p>
                <a:pPr marL="481546" indent="-481546" defTabSz="457200">
                  <a:lnSpc>
                    <a:spcPts val="9200"/>
                  </a:lnSpc>
                  <a:spcBef>
                    <a:spcPts val="3000"/>
                  </a:spcBef>
                  <a:defRPr>
                    <a:latin typeface="Helvetica"/>
                    <a:ea typeface="Helvetica"/>
                    <a:cs typeface="Helvetica"/>
                    <a:sym typeface="Helvetica"/>
                  </a:defRPr>
                </a:pPr>
                <a:r>
                  <a:rPr sz="4000" dirty="0">
                    <a:sym typeface="Helvetica Neue"/>
                  </a:rPr>
                  <a:t>Input</a:t>
                </a:r>
                <a:r>
                  <a:rPr sz="4000" dirty="0">
                    <a:latin typeface="Calibri"/>
                    <a:ea typeface="Calibri"/>
                    <a:cs typeface="Calibri"/>
                    <a:sym typeface="Calibri"/>
                  </a:rPr>
                  <a:t> </a:t>
                </a:r>
                <a:r>
                  <a:rPr sz="4000" b="1" dirty="0">
                    <a:latin typeface="Calibri"/>
                    <a:ea typeface="Calibri"/>
                    <a:cs typeface="Calibri"/>
                    <a:sym typeface="Calibri"/>
                  </a:rPr>
                  <a:t>features</a:t>
                </a:r>
                <a:r>
                  <a:rPr sz="4000" dirty="0">
                    <a:latin typeface="Calibri"/>
                    <a:ea typeface="Calibri"/>
                    <a:cs typeface="Calibri"/>
                    <a:sym typeface="Calibri"/>
                  </a:rPr>
                  <a:t>: </a:t>
                </a:r>
                <a14:m>
                  <m:oMath xmlns:m="http://schemas.openxmlformats.org/officeDocument/2006/math">
                    <m:r>
                      <a:rPr i="1">
                        <a:solidFill>
                          <a:srgbClr val="000000"/>
                        </a:solidFill>
                        <a:latin typeface="Cambria Math" panose="02040503050406030204" pitchFamily="18" charset="0"/>
                      </a:rPr>
                      <m:t>𝑓</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𝑥</m:t>
                    </m:r>
                    <m:r>
                      <a:rPr i="1">
                        <a:solidFill>
                          <a:srgbClr val="000000"/>
                        </a:solidFill>
                        <a:latin typeface="Cambria Math" panose="02040503050406030204" pitchFamily="18" charset="0"/>
                      </a:rPr>
                      <m:t>)→[</m:t>
                    </m:r>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𝑓</m:t>
                        </m:r>
                      </m:e>
                      <m:sub>
                        <m:r>
                          <a:rPr i="1">
                            <a:solidFill>
                              <a:srgbClr val="000000"/>
                            </a:solidFill>
                            <a:latin typeface="Cambria Math" panose="02040503050406030204" pitchFamily="18" charset="0"/>
                          </a:rPr>
                          <m:t>1</m:t>
                        </m:r>
                      </m:sub>
                    </m:sSub>
                    <m:r>
                      <a:rPr i="1">
                        <a:solidFill>
                          <a:srgbClr val="000000"/>
                        </a:solidFill>
                        <a:latin typeface="Cambria Math" panose="02040503050406030204" pitchFamily="18" charset="0"/>
                      </a:rPr>
                      <m:t>,</m:t>
                    </m:r>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𝑓</m:t>
                        </m:r>
                      </m:e>
                      <m:sub>
                        <m:r>
                          <a:rPr i="1">
                            <a:solidFill>
                              <a:srgbClr val="000000"/>
                            </a:solidFill>
                            <a:latin typeface="Cambria Math" panose="02040503050406030204" pitchFamily="18" charset="0"/>
                          </a:rPr>
                          <m:t>2</m:t>
                        </m:r>
                      </m:sub>
                    </m:sSub>
                    <m:r>
                      <a:rPr i="1">
                        <a:solidFill>
                          <a:srgbClr val="000000"/>
                        </a:solidFill>
                        <a:latin typeface="Cambria Math" panose="02040503050406030204" pitchFamily="18" charset="0"/>
                      </a:rPr>
                      <m:t>,…,</m:t>
                    </m:r>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𝑓</m:t>
                        </m:r>
                      </m:e>
                      <m:sub>
                        <m:r>
                          <a:rPr i="1">
                            <a:solidFill>
                              <a:srgbClr val="000000"/>
                            </a:solidFill>
                            <a:latin typeface="Cambria Math" panose="02040503050406030204" pitchFamily="18" charset="0"/>
                          </a:rPr>
                          <m:t>𝑚</m:t>
                        </m:r>
                      </m:sub>
                    </m:sSub>
                    <m:r>
                      <a:rPr i="1">
                        <a:solidFill>
                          <a:srgbClr val="000000"/>
                        </a:solidFill>
                        <a:latin typeface="Cambria Math" panose="02040503050406030204" pitchFamily="18" charset="0"/>
                      </a:rPr>
                      <m:t>]</m:t>
                    </m:r>
                  </m:oMath>
                </a14:m>
                <a:endParaRPr sz="4000" dirty="0">
                  <a:latin typeface="Calibri"/>
                  <a:ea typeface="Calibri"/>
                  <a:cs typeface="Calibri"/>
                  <a:sym typeface="Calibri"/>
                </a:endParaRPr>
              </a:p>
              <a:p>
                <a:pPr marL="926046" lvl="1" indent="-481546" defTabSz="457200">
                  <a:lnSpc>
                    <a:spcPts val="9200"/>
                  </a:lnSpc>
                  <a:spcBef>
                    <a:spcPts val="3000"/>
                  </a:spcBef>
                  <a:defRPr>
                    <a:latin typeface="Helvetica"/>
                    <a:ea typeface="Helvetica"/>
                    <a:cs typeface="Helvetica"/>
                    <a:sym typeface="Helvetica"/>
                  </a:defRPr>
                </a:pPr>
                <a:r>
                  <a:rPr sz="4000" dirty="0"/>
                  <a:t>Need to determine features</a:t>
                </a:r>
                <a:endParaRPr sz="4000" dirty="0">
                  <a:latin typeface="Times Roman"/>
                  <a:ea typeface="Times Roman"/>
                  <a:cs typeface="Times Roman"/>
                  <a:sym typeface="Times Roman"/>
                </a:endParaRPr>
              </a:p>
              <a:p>
                <a:pPr marL="481546" indent="-481546" defTabSz="457200">
                  <a:lnSpc>
                    <a:spcPts val="9200"/>
                  </a:lnSpc>
                  <a:spcBef>
                    <a:spcPts val="3000"/>
                  </a:spcBef>
                  <a:defRPr>
                    <a:latin typeface="Helvetica"/>
                    <a:ea typeface="Helvetica"/>
                    <a:cs typeface="Helvetica"/>
                    <a:sym typeface="Helvetica"/>
                  </a:defRPr>
                </a:pPr>
                <a:r>
                  <a:rPr sz="4000" dirty="0"/>
                  <a:t>Output: estimate </a:t>
                </a:r>
                <a14:m>
                  <m:oMath xmlns:m="http://schemas.openxmlformats.org/officeDocument/2006/math">
                    <m:r>
                      <a:rPr i="1">
                        <a:solidFill>
                          <a:srgbClr val="000000"/>
                        </a:solidFill>
                        <a:latin typeface="Cambria Math" panose="02040503050406030204" pitchFamily="18" charset="0"/>
                      </a:rPr>
                      <m:t>𝑃</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𝑦</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𝑐</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𝑥</m:t>
                    </m:r>
                    <m:r>
                      <a:rPr i="1">
                        <a:solidFill>
                          <a:srgbClr val="000000"/>
                        </a:solidFill>
                        <a:latin typeface="Cambria Math" panose="02040503050406030204" pitchFamily="18" charset="0"/>
                      </a:rPr>
                      <m:t>)</m:t>
                    </m:r>
                  </m:oMath>
                </a14:m>
                <a:r>
                  <a:rPr sz="4000" dirty="0"/>
                  <a:t> for each class </a:t>
                </a:r>
                <a14:m>
                  <m:oMath xmlns:m="http://schemas.openxmlformats.org/officeDocument/2006/math">
                    <m:r>
                      <a:rPr i="1">
                        <a:solidFill>
                          <a:srgbClr val="000000"/>
                        </a:solidFill>
                        <a:latin typeface="Cambria Math" panose="02040503050406030204" pitchFamily="18" charset="0"/>
                      </a:rPr>
                      <m:t>𝑐</m:t>
                    </m:r>
                  </m:oMath>
                </a14:m>
                <a:endParaRPr sz="4000" dirty="0">
                  <a:latin typeface="Times Roman"/>
                  <a:ea typeface="Times Roman"/>
                  <a:cs typeface="Times Roman"/>
                  <a:sym typeface="Times Roman"/>
                </a:endParaRPr>
              </a:p>
              <a:p>
                <a:pPr marL="926046" lvl="1" indent="-481546" defTabSz="457200">
                  <a:lnSpc>
                    <a:spcPts val="9200"/>
                  </a:lnSpc>
                  <a:spcBef>
                    <a:spcPts val="3000"/>
                  </a:spcBef>
                  <a:defRPr>
                    <a:latin typeface="Helvetica"/>
                    <a:ea typeface="Helvetica"/>
                    <a:cs typeface="Helvetica"/>
                    <a:sym typeface="Helvetica"/>
                  </a:defRPr>
                </a:pPr>
                <a:r>
                  <a:rPr sz="4000" dirty="0"/>
                  <a:t>Need to model </a:t>
                </a:r>
                <a14:m>
                  <m:oMath xmlns:m="http://schemas.openxmlformats.org/officeDocument/2006/math">
                    <m:r>
                      <a:rPr i="1">
                        <a:solidFill>
                          <a:srgbClr val="000000"/>
                        </a:solidFill>
                        <a:latin typeface="Cambria Math" panose="02040503050406030204" pitchFamily="18" charset="0"/>
                      </a:rPr>
                      <m:t>𝑃</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𝑦</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𝑐</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𝑥</m:t>
                    </m:r>
                    <m:r>
                      <a:rPr i="1">
                        <a:solidFill>
                          <a:srgbClr val="000000"/>
                        </a:solidFill>
                        <a:latin typeface="Cambria Math" panose="02040503050406030204" pitchFamily="18" charset="0"/>
                      </a:rPr>
                      <m:t>)</m:t>
                    </m:r>
                  </m:oMath>
                </a14:m>
                <a:r>
                  <a:rPr sz="4000" dirty="0"/>
                  <a:t> with a </a:t>
                </a:r>
                <a:r>
                  <a:rPr sz="4000" b="1" dirty="0"/>
                  <a:t>family of functions</a:t>
                </a:r>
                <a:endParaRPr sz="4000" b="1" dirty="0">
                  <a:latin typeface="Times Roman"/>
                  <a:ea typeface="Times Roman"/>
                  <a:cs typeface="Times Roman"/>
                  <a:sym typeface="Times Roman"/>
                </a:endParaRPr>
              </a:p>
              <a:p>
                <a:pPr marL="481546" indent="-481546" defTabSz="457200">
                  <a:lnSpc>
                    <a:spcPts val="9200"/>
                  </a:lnSpc>
                  <a:spcBef>
                    <a:spcPts val="3000"/>
                  </a:spcBef>
                  <a:defRPr>
                    <a:latin typeface="Helvetica"/>
                    <a:ea typeface="Helvetica"/>
                    <a:cs typeface="Helvetica"/>
                    <a:sym typeface="Helvetica"/>
                  </a:defRPr>
                </a:pPr>
                <a:r>
                  <a:rPr sz="4000" dirty="0"/>
                  <a:t>Train phase: Learn </a:t>
                </a:r>
                <a:r>
                  <a:rPr sz="4000" b="1" dirty="0"/>
                  <a:t>parameters</a:t>
                </a:r>
                <a:r>
                  <a:rPr sz="4000" dirty="0"/>
                  <a:t> of model to minimize loss function</a:t>
                </a:r>
                <a:endParaRPr sz="4000" dirty="0">
                  <a:latin typeface="Times Roman"/>
                  <a:ea typeface="Times Roman"/>
                  <a:cs typeface="Times Roman"/>
                  <a:sym typeface="Times Roman"/>
                </a:endParaRPr>
              </a:p>
              <a:p>
                <a:pPr marL="926046" lvl="1" indent="-481546" defTabSz="457200">
                  <a:lnSpc>
                    <a:spcPts val="9200"/>
                  </a:lnSpc>
                  <a:spcBef>
                    <a:spcPts val="3000"/>
                  </a:spcBef>
                  <a:defRPr>
                    <a:latin typeface="Helvetica"/>
                    <a:ea typeface="Helvetica"/>
                    <a:cs typeface="Helvetica"/>
                    <a:sym typeface="Helvetica"/>
                  </a:defRPr>
                </a:pPr>
                <a:r>
                  <a:rPr sz="4000" dirty="0"/>
                  <a:t>Need </a:t>
                </a:r>
                <a:r>
                  <a:rPr sz="4000" b="1" dirty="0"/>
                  <a:t>Loss function</a:t>
                </a:r>
                <a:r>
                  <a:rPr sz="4000" dirty="0"/>
                  <a:t> and </a:t>
                </a:r>
                <a:r>
                  <a:rPr sz="4000" b="1" dirty="0"/>
                  <a:t>Optimization</a:t>
                </a:r>
                <a:r>
                  <a:rPr sz="4000" dirty="0"/>
                  <a:t> algorithm</a:t>
                </a:r>
                <a:endParaRPr sz="4000" dirty="0">
                  <a:latin typeface="Times Roman"/>
                  <a:ea typeface="Times Roman"/>
                  <a:cs typeface="Times Roman"/>
                  <a:sym typeface="Times Roman"/>
                </a:endParaRPr>
              </a:p>
              <a:p>
                <a:pPr marL="481546" indent="-481546" defTabSz="457200">
                  <a:lnSpc>
                    <a:spcPts val="9200"/>
                  </a:lnSpc>
                  <a:spcBef>
                    <a:spcPts val="3000"/>
                  </a:spcBef>
                  <a:defRPr>
                    <a:latin typeface="Helvetica"/>
                    <a:ea typeface="Helvetica"/>
                    <a:cs typeface="Helvetica"/>
                    <a:sym typeface="Helvetica"/>
                  </a:defRPr>
                </a:pPr>
                <a:r>
                  <a:rPr sz="4000" dirty="0"/>
                  <a:t>Test phase: Apply parameters to predict class given a new input</a:t>
                </a:r>
              </a:p>
            </p:txBody>
          </p:sp>
        </mc:Choice>
        <mc:Fallback xmlns="">
          <p:sp>
            <p:nvSpPr>
              <p:cNvPr id="1110" name="Input features:…"/>
              <p:cNvSpPr txBox="1">
                <a:spLocks noGrp="1" noRot="1" noChangeAspect="1" noMove="1" noResize="1" noEditPoints="1" noAdjustHandles="1" noChangeArrowheads="1" noChangeShapeType="1" noTextEdit="1"/>
              </p:cNvSpPr>
              <p:nvPr>
                <p:ph type="body" idx="1"/>
              </p:nvPr>
            </p:nvSpPr>
            <p:spPr>
              <a:xfrm>
                <a:off x="3442839" y="3908954"/>
                <a:ext cx="17022527" cy="8840392"/>
              </a:xfrm>
              <a:prstGeom prst="rect">
                <a:avLst/>
              </a:prstGeom>
              <a:blipFill>
                <a:blip r:embed="rId2"/>
                <a:stretch>
                  <a:fillRect l="-2042" t="-8207" b="-13448"/>
                </a:stretch>
              </a:blipFill>
            </p:spPr>
            <p:txBody>
              <a:bodyPr/>
              <a:lstStyle/>
              <a:p>
                <a:r>
                  <a:rPr lang="en-US">
                    <a:noFill/>
                  </a:rPr>
                  <a:t> </a:t>
                </a:r>
              </a:p>
            </p:txBody>
          </p:sp>
        </mc:Fallback>
      </mc:AlternateContent>
      <p:sp>
        <p:nvSpPr>
          <p:cNvPr id="111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54</a:t>
            </a:fld>
            <a:endParaRPr/>
          </a:p>
        </p:txBody>
      </p:sp>
      <p:sp>
        <p:nvSpPr>
          <p:cNvPr id="1112" name="Feature design: partly eliminated,…"/>
          <p:cNvSpPr txBox="1"/>
          <p:nvPr/>
        </p:nvSpPr>
        <p:spPr>
          <a:xfrm>
            <a:off x="913422" y="2163326"/>
            <a:ext cx="7450075" cy="1272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800">
                <a:solidFill>
                  <a:schemeClr val="accent1">
                    <a:lumOff val="-13575"/>
                  </a:schemeClr>
                </a:solidFill>
              </a:defRPr>
            </a:pPr>
            <a:r>
              <a:rPr dirty="0"/>
              <a:t>Feature design: partly eliminated, </a:t>
            </a:r>
          </a:p>
          <a:p>
            <a:pPr>
              <a:defRPr sz="3800">
                <a:solidFill>
                  <a:schemeClr val="accent1">
                    <a:lumOff val="-13575"/>
                  </a:schemeClr>
                </a:solidFill>
              </a:defRPr>
            </a:pPr>
            <a:r>
              <a:rPr dirty="0"/>
              <a:t>partly rolled into network design </a:t>
            </a:r>
          </a:p>
        </p:txBody>
      </p:sp>
      <p:sp>
        <p:nvSpPr>
          <p:cNvPr id="1113" name="Still need to figure out loss function"/>
          <p:cNvSpPr txBox="1"/>
          <p:nvPr/>
        </p:nvSpPr>
        <p:spPr>
          <a:xfrm>
            <a:off x="191373" y="8709798"/>
            <a:ext cx="4514077" cy="1272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800">
                <a:solidFill>
                  <a:schemeClr val="accent1">
                    <a:lumOff val="-13575"/>
                  </a:schemeClr>
                </a:solidFill>
              </a:defRPr>
            </a:lvl1pPr>
          </a:lstStyle>
          <a:p>
            <a:r>
              <a:rPr dirty="0"/>
              <a:t>Still need to figure out loss function</a:t>
            </a:r>
          </a:p>
        </p:txBody>
      </p:sp>
      <p:sp>
        <p:nvSpPr>
          <p:cNvPr id="1114" name="General methods using auto-differentiation"/>
          <p:cNvSpPr txBox="1"/>
          <p:nvPr/>
        </p:nvSpPr>
        <p:spPr>
          <a:xfrm>
            <a:off x="17908764" y="10299344"/>
            <a:ext cx="5808068" cy="1272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800">
                <a:solidFill>
                  <a:schemeClr val="accent1">
                    <a:lumOff val="-13575"/>
                  </a:schemeClr>
                </a:solidFill>
              </a:defRPr>
            </a:lvl1pPr>
          </a:lstStyle>
          <a:p>
            <a:r>
              <a:rPr dirty="0"/>
              <a:t>General methods using auto-differentiation</a:t>
            </a:r>
          </a:p>
        </p:txBody>
      </p:sp>
      <p:grpSp>
        <p:nvGrpSpPr>
          <p:cNvPr id="1117" name="Group"/>
          <p:cNvGrpSpPr/>
          <p:nvPr/>
        </p:nvGrpSpPr>
        <p:grpSpPr>
          <a:xfrm>
            <a:off x="17367409" y="3244234"/>
            <a:ext cx="6890777" cy="4620063"/>
            <a:chOff x="0" y="0"/>
            <a:chExt cx="6890776" cy="4620062"/>
          </a:xfrm>
        </p:grpSpPr>
        <p:pic>
          <p:nvPicPr>
            <p:cNvPr id="1115" name="Screen Shot 2019-09-30 at 8.43.37 PM.png" descr="Screen Shot 2019-09-30 at 8.43.37 PM.png"/>
            <p:cNvPicPr>
              <a:picLocks noChangeAspect="1"/>
            </p:cNvPicPr>
            <p:nvPr/>
          </p:nvPicPr>
          <p:blipFill>
            <a:blip r:embed="rId3"/>
            <a:stretch>
              <a:fillRect/>
            </a:stretch>
          </p:blipFill>
          <p:spPr>
            <a:xfrm>
              <a:off x="0" y="0"/>
              <a:ext cx="6890777" cy="3695055"/>
            </a:xfrm>
            <a:prstGeom prst="rect">
              <a:avLst/>
            </a:prstGeom>
            <a:ln w="12700" cap="flat">
              <a:noFill/>
              <a:miter lim="400000"/>
            </a:ln>
            <a:effectLst/>
          </p:spPr>
        </p:pic>
        <p:sp>
          <p:nvSpPr>
            <p:cNvPr id="1116" name="Neural Networks…"/>
            <p:cNvSpPr txBox="1"/>
            <p:nvPr/>
          </p:nvSpPr>
          <p:spPr>
            <a:xfrm>
              <a:off x="788247" y="3347700"/>
              <a:ext cx="4875404" cy="127236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pPr>
                <a:defRPr sz="3800">
                  <a:solidFill>
                    <a:schemeClr val="accent1">
                      <a:lumOff val="-13575"/>
                    </a:schemeClr>
                  </a:solidFill>
                </a:defRPr>
              </a:pPr>
              <a:r>
                <a:rPr dirty="0"/>
                <a:t>Neural Networks</a:t>
              </a:r>
              <a:endParaRPr dirty="0">
                <a:solidFill>
                  <a:srgbClr val="5E5E5E"/>
                </a:solidFill>
              </a:endParaRPr>
            </a:p>
            <a:p>
              <a:pPr>
                <a:defRPr sz="3800">
                  <a:solidFill>
                    <a:srgbClr val="5E5E5E"/>
                  </a:solidFill>
                </a:defRPr>
              </a:pPr>
              <a:r>
                <a:rPr dirty="0"/>
                <a:t>figure out architecture</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1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1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2" grpId="0" animBg="1" advAuto="0"/>
      <p:bldP spid="1113" grpId="0" animBg="1" advAuto="0"/>
      <p:bldP spid="1114" grpId="0" animBg="1" advAuto="0"/>
      <p:bldP spid="1117" grpId="0"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 name="Rise of deep-learning frameworks"/>
          <p:cNvSpPr txBox="1">
            <a:spLocks noGrp="1"/>
          </p:cNvSpPr>
          <p:nvPr>
            <p:ph type="title"/>
          </p:nvPr>
        </p:nvSpPr>
        <p:spPr>
          <a:xfrm>
            <a:off x="4387453" y="357187"/>
            <a:ext cx="15609094" cy="2124806"/>
          </a:xfrm>
          <a:prstGeom prst="rect">
            <a:avLst/>
          </a:prstGeom>
        </p:spPr>
        <p:txBody>
          <a:bodyPr/>
          <a:lstStyle/>
          <a:p>
            <a:r>
              <a:t>Rise of deep-learning frameworks</a:t>
            </a:r>
          </a:p>
        </p:txBody>
      </p:sp>
      <p:sp>
        <p:nvSpPr>
          <p:cNvPr id="1120" name="Pytorch, TensorFlow, Keras, Theano, …"/>
          <p:cNvSpPr txBox="1">
            <a:spLocks noGrp="1"/>
          </p:cNvSpPr>
          <p:nvPr>
            <p:ph type="body" sz="quarter" idx="1"/>
          </p:nvPr>
        </p:nvSpPr>
        <p:spPr>
          <a:xfrm>
            <a:off x="7707580" y="1704260"/>
            <a:ext cx="11309988" cy="2124806"/>
          </a:xfrm>
          <a:prstGeom prst="rect">
            <a:avLst/>
          </a:prstGeom>
        </p:spPr>
        <p:txBody>
          <a:bodyPr/>
          <a:lstStyle>
            <a:lvl1pPr marL="0" indent="0">
              <a:spcBef>
                <a:spcPts val="3000"/>
              </a:spcBef>
              <a:buSzTx/>
              <a:buNone/>
            </a:lvl1pPr>
          </a:lstStyle>
          <a:p>
            <a:r>
              <a:rPr dirty="0" err="1"/>
              <a:t>Pytorch</a:t>
            </a:r>
            <a:r>
              <a:rPr dirty="0"/>
              <a:t>, TensorFlow, …</a:t>
            </a:r>
          </a:p>
        </p:txBody>
      </p:sp>
      <p:sp>
        <p:nvSpPr>
          <p:cNvPr id="112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55</a:t>
            </a:fld>
            <a:endParaRPr/>
          </a:p>
        </p:txBody>
      </p:sp>
      <p:sp>
        <p:nvSpPr>
          <p:cNvPr id="1122" name="No longer need to code all the pieces of your model and optimizer by yourself"/>
          <p:cNvSpPr txBox="1"/>
          <p:nvPr/>
        </p:nvSpPr>
        <p:spPr>
          <a:xfrm>
            <a:off x="13906444" y="4544213"/>
            <a:ext cx="8975530" cy="13442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gn="l">
              <a:lnSpc>
                <a:spcPct val="120000"/>
              </a:lnSpc>
              <a:defRPr sz="3800">
                <a:latin typeface="Georgia"/>
                <a:ea typeface="Georgia"/>
                <a:cs typeface="Georgia"/>
                <a:sym typeface="Georgia"/>
              </a:defRPr>
            </a:lvl1pPr>
          </a:lstStyle>
          <a:p>
            <a:r>
              <a:t>No longer need to code all the pieces of your model and optimizer by yourself</a:t>
            </a:r>
          </a:p>
        </p:txBody>
      </p:sp>
      <p:sp>
        <p:nvSpPr>
          <p:cNvPr id="1123" name="Provide frequently used components that can be connected together…"/>
          <p:cNvSpPr txBox="1"/>
          <p:nvPr/>
        </p:nvSpPr>
        <p:spPr>
          <a:xfrm>
            <a:off x="2200180" y="3414710"/>
            <a:ext cx="10320103" cy="9441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a:lnSpc>
                <a:spcPct val="120000"/>
              </a:lnSpc>
              <a:spcBef>
                <a:spcPts val="1000"/>
              </a:spcBef>
              <a:defRPr sz="3800">
                <a:latin typeface="Georgia"/>
                <a:ea typeface="Georgia"/>
                <a:cs typeface="Georgia"/>
                <a:sym typeface="Georgia"/>
              </a:defRPr>
            </a:pPr>
            <a:r>
              <a:rPr dirty="0"/>
              <a:t>Provide frequently used components that can be connected together</a:t>
            </a:r>
          </a:p>
          <a:p>
            <a:pPr marL="527843" indent="-527843" algn="l">
              <a:lnSpc>
                <a:spcPct val="120000"/>
              </a:lnSpc>
              <a:spcBef>
                <a:spcPts val="1000"/>
              </a:spcBef>
              <a:buSzPct val="145000"/>
              <a:buChar char="•"/>
              <a:defRPr sz="3800">
                <a:latin typeface="Georgia"/>
                <a:ea typeface="Georgia"/>
                <a:cs typeface="Georgia"/>
                <a:sym typeface="Georgia"/>
              </a:defRPr>
            </a:pPr>
            <a:r>
              <a:rPr dirty="0"/>
              <a:t>Easy to build complex models</a:t>
            </a:r>
          </a:p>
          <a:p>
            <a:pPr marL="972343" lvl="1" indent="-527843" algn="l">
              <a:lnSpc>
                <a:spcPct val="120000"/>
              </a:lnSpc>
              <a:spcBef>
                <a:spcPts val="1000"/>
              </a:spcBef>
              <a:buSzPct val="145000"/>
              <a:buChar char="•"/>
              <a:defRPr sz="3800">
                <a:latin typeface="Georgia"/>
                <a:ea typeface="Georgia"/>
                <a:cs typeface="Georgia"/>
                <a:sym typeface="Georgia"/>
              </a:defRPr>
            </a:pPr>
            <a:r>
              <a:rPr dirty="0"/>
              <a:t>Connect up neural building blocks</a:t>
            </a:r>
          </a:p>
          <a:p>
            <a:pPr marL="972343" lvl="1" indent="-527843" algn="l">
              <a:lnSpc>
                <a:spcPct val="120000"/>
              </a:lnSpc>
              <a:spcBef>
                <a:spcPts val="1000"/>
              </a:spcBef>
              <a:buSzPct val="145000"/>
              <a:buChar char="•"/>
              <a:defRPr sz="3800">
                <a:latin typeface="Georgia"/>
                <a:ea typeface="Georgia"/>
                <a:cs typeface="Georgia"/>
                <a:sym typeface="Georgia"/>
              </a:defRPr>
            </a:pPr>
            <a:r>
              <a:rPr dirty="0"/>
              <a:t>Mix and match selection of loss functions, </a:t>
            </a:r>
            <a:r>
              <a:rPr dirty="0" err="1"/>
              <a:t>regularizers</a:t>
            </a:r>
            <a:r>
              <a:rPr dirty="0"/>
              <a:t>, and optimizers</a:t>
            </a:r>
          </a:p>
          <a:p>
            <a:pPr marL="527843" indent="-527843" algn="l">
              <a:lnSpc>
                <a:spcPct val="120000"/>
              </a:lnSpc>
              <a:spcBef>
                <a:spcPts val="1000"/>
              </a:spcBef>
              <a:buSzPct val="145000"/>
              <a:buChar char="•"/>
              <a:defRPr sz="3800">
                <a:latin typeface="Georgia"/>
                <a:ea typeface="Georgia"/>
                <a:cs typeface="Georgia"/>
                <a:sym typeface="Georgia"/>
              </a:defRPr>
            </a:pPr>
            <a:r>
              <a:rPr dirty="0"/>
              <a:t>Optimize using auto-differentiation, no need to hand code optimizers for specific models</a:t>
            </a:r>
          </a:p>
          <a:p>
            <a:pPr marL="527843" indent="-527843" algn="l">
              <a:lnSpc>
                <a:spcPct val="120000"/>
              </a:lnSpc>
              <a:spcBef>
                <a:spcPts val="1000"/>
              </a:spcBef>
              <a:buSzPct val="145000"/>
              <a:buChar char="•"/>
              <a:defRPr sz="3800">
                <a:latin typeface="Georgia"/>
                <a:ea typeface="Georgia"/>
                <a:cs typeface="Georgia"/>
                <a:sym typeface="Georgia"/>
              </a:defRPr>
            </a:pPr>
            <a:r>
              <a:rPr dirty="0"/>
              <a:t>Deals with numerical stability issues</a:t>
            </a:r>
          </a:p>
          <a:p>
            <a:pPr marL="527843" indent="-527843" algn="l">
              <a:lnSpc>
                <a:spcPct val="120000"/>
              </a:lnSpc>
              <a:spcBef>
                <a:spcPts val="1000"/>
              </a:spcBef>
              <a:buSzPct val="145000"/>
              <a:buChar char="•"/>
              <a:defRPr sz="3800">
                <a:latin typeface="Georgia"/>
                <a:ea typeface="Georgia"/>
                <a:cs typeface="Georgia"/>
                <a:sym typeface="Georgia"/>
              </a:defRPr>
            </a:pPr>
            <a:r>
              <a:rPr dirty="0"/>
              <a:t>Deals with efficient computation (e.g. batching, using GPUs)</a:t>
            </a:r>
          </a:p>
          <a:p>
            <a:pPr marL="527843" indent="-527843" algn="l">
              <a:lnSpc>
                <a:spcPct val="120000"/>
              </a:lnSpc>
              <a:spcBef>
                <a:spcPts val="1000"/>
              </a:spcBef>
              <a:buSzPct val="145000"/>
              <a:buChar char="•"/>
              <a:defRPr sz="3800">
                <a:latin typeface="Georgia"/>
                <a:ea typeface="Georgia"/>
                <a:cs typeface="Georgia"/>
                <a:sym typeface="Georgia"/>
              </a:defRPr>
            </a:pPr>
            <a:r>
              <a:rPr dirty="0"/>
              <a:t>Provides (some) experiment logging and visualization tools</a:t>
            </a:r>
          </a:p>
        </p:txBody>
      </p:sp>
      <p:sp>
        <p:nvSpPr>
          <p:cNvPr id="1124" name="Allows researchers and developers to focus on…"/>
          <p:cNvSpPr txBox="1"/>
          <p:nvPr/>
        </p:nvSpPr>
        <p:spPr>
          <a:xfrm>
            <a:off x="14166766" y="7950730"/>
            <a:ext cx="7725643" cy="29089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a:lnSpc>
                <a:spcPct val="120000"/>
              </a:lnSpc>
              <a:spcBef>
                <a:spcPts val="1000"/>
              </a:spcBef>
              <a:defRPr sz="3800">
                <a:latin typeface="Georgia"/>
                <a:ea typeface="Georgia"/>
                <a:cs typeface="Georgia"/>
                <a:sym typeface="Georgia"/>
              </a:defRPr>
            </a:pPr>
            <a:r>
              <a:t>Allows researchers and developers to focus on</a:t>
            </a:r>
          </a:p>
          <a:p>
            <a:pPr marL="527843" indent="-527843" algn="l">
              <a:lnSpc>
                <a:spcPct val="120000"/>
              </a:lnSpc>
              <a:spcBef>
                <a:spcPts val="1000"/>
              </a:spcBef>
              <a:buSzPct val="145000"/>
              <a:buChar char="•"/>
              <a:defRPr sz="3800">
                <a:latin typeface="Georgia"/>
                <a:ea typeface="Georgia"/>
                <a:cs typeface="Georgia"/>
                <a:sym typeface="Georgia"/>
              </a:defRPr>
            </a:pPr>
            <a:r>
              <a:t>Modeling the problem</a:t>
            </a:r>
          </a:p>
          <a:p>
            <a:pPr marL="527843" indent="-527843" algn="l">
              <a:lnSpc>
                <a:spcPct val="120000"/>
              </a:lnSpc>
              <a:spcBef>
                <a:spcPts val="1000"/>
              </a:spcBef>
              <a:buSzPct val="145000"/>
              <a:buChar char="•"/>
              <a:defRPr sz="3800">
                <a:latin typeface="Georgia"/>
                <a:ea typeface="Georgia"/>
                <a:cs typeface="Georgia"/>
                <a:sym typeface="Georgia"/>
              </a:defRPr>
            </a:pPr>
            <a:r>
              <a:t>Designing the network</a:t>
            </a:r>
          </a:p>
        </p:txBody>
      </p:sp>
      <p:sp>
        <p:nvSpPr>
          <p:cNvPr id="1125" name="Rectangle"/>
          <p:cNvSpPr/>
          <p:nvPr/>
        </p:nvSpPr>
        <p:spPr>
          <a:xfrm>
            <a:off x="13737701" y="7950730"/>
            <a:ext cx="8238598" cy="2908936"/>
          </a:xfrm>
          <a:prstGeom prst="rect">
            <a:avLst/>
          </a:prstGeom>
          <a:ln w="63500">
            <a:solidFill>
              <a:schemeClr val="accent1">
                <a:lumOff val="-1357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123">
                                            <p:bg/>
                                          </p:spTgt>
                                        </p:tgtEl>
                                        <p:attrNameLst>
                                          <p:attrName>style.visibility</p:attrName>
                                        </p:attrNameLst>
                                      </p:cBhvr>
                                      <p:to>
                                        <p:strVal val="visible"/>
                                      </p:to>
                                    </p:set>
                                  </p:childTnLst>
                                </p:cTn>
                              </p:par>
                              <p:par>
                                <p:cTn id="11" presetID="1" presetClass="entr" presetSubtype="0" fill="hold" grpId="0" nodeType="withEffect">
                                  <p:stCondLst>
                                    <p:cond delay="0"/>
                                  </p:stCondLst>
                                  <p:iterate>
                                    <p:tmAbs val="0"/>
                                  </p:iterate>
                                  <p:childTnLst>
                                    <p:set>
                                      <p:cBhvr>
                                        <p:cTn id="12" fill="hold"/>
                                        <p:tgtEl>
                                          <p:spTgt spid="112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12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iterate>
                                    <p:tmAbs val="0"/>
                                  </p:iterate>
                                  <p:childTnLst>
                                    <p:set>
                                      <p:cBhvr>
                                        <p:cTn id="18" fill="hold"/>
                                        <p:tgtEl>
                                          <p:spTgt spid="112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iterate>
                                    <p:tmAbs val="0"/>
                                  </p:iterate>
                                  <p:childTnLst>
                                    <p:set>
                                      <p:cBhvr>
                                        <p:cTn id="20" fill="hold"/>
                                        <p:tgtEl>
                                          <p:spTgt spid="112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12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112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112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112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112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iterate>
                                    <p:tmAbs val="0"/>
                                  </p:iterate>
                                  <p:childTnLst>
                                    <p:set>
                                      <p:cBhvr>
                                        <p:cTn id="43" fill="hold"/>
                                        <p:tgtEl>
                                          <p:spTgt spid="1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2" grpId="0" animBg="1" advAuto="0"/>
      <p:bldP spid="1123" grpId="0" build="p" animBg="1" advAuto="0"/>
      <p:bldP spid="1124" grpId="0" animBg="1" advAuto="0"/>
      <p:bldP spid="1125" grpId="0"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Resources"/>
          <p:cNvSpPr txBox="1">
            <a:spLocks noGrp="1"/>
          </p:cNvSpPr>
          <p:nvPr>
            <p:ph type="title"/>
          </p:nvPr>
        </p:nvSpPr>
        <p:spPr>
          <a:prstGeom prst="rect">
            <a:avLst/>
          </a:prstGeom>
        </p:spPr>
        <p:txBody>
          <a:bodyPr/>
          <a:lstStyle/>
          <a:p>
            <a:r>
              <a:t>Resources</a:t>
            </a:r>
          </a:p>
        </p:txBody>
      </p:sp>
      <p:sp>
        <p:nvSpPr>
          <p:cNvPr id="1132" name="There is a lot more to learn about neural networks!…"/>
          <p:cNvSpPr txBox="1">
            <a:spLocks noGrp="1"/>
          </p:cNvSpPr>
          <p:nvPr>
            <p:ph type="body" idx="1"/>
          </p:nvPr>
        </p:nvSpPr>
        <p:spPr>
          <a:xfrm>
            <a:off x="4364284" y="3020194"/>
            <a:ext cx="17710480" cy="9440341"/>
          </a:xfrm>
          <a:prstGeom prst="rect">
            <a:avLst/>
          </a:prstGeom>
        </p:spPr>
        <p:txBody>
          <a:bodyPr/>
          <a:lstStyle/>
          <a:p>
            <a:r>
              <a:rPr dirty="0"/>
              <a:t>There is a lot more to learn about neural networks!</a:t>
            </a:r>
          </a:p>
          <a:p>
            <a:pPr lvl="1"/>
            <a:r>
              <a:rPr lang="en-US" dirty="0"/>
              <a:t>Self-learn </a:t>
            </a:r>
            <a:r>
              <a:rPr dirty="0"/>
              <a:t>Tutorials </a:t>
            </a:r>
          </a:p>
          <a:p>
            <a:pPr lvl="2"/>
            <a:r>
              <a:rPr dirty="0"/>
              <a:t>Optimization</a:t>
            </a:r>
          </a:p>
          <a:p>
            <a:pPr lvl="2"/>
            <a:r>
              <a:rPr dirty="0" err="1"/>
              <a:t>Pytorch</a:t>
            </a:r>
            <a:r>
              <a:rPr dirty="0"/>
              <a:t> and backpropagation</a:t>
            </a:r>
          </a:p>
          <a:p>
            <a:pPr lvl="2"/>
            <a:r>
              <a:rPr dirty="0"/>
              <a:t>Debugging Tips and Tricks</a:t>
            </a:r>
          </a:p>
          <a:p>
            <a:pPr lvl="1"/>
            <a:r>
              <a:rPr dirty="0"/>
              <a:t>Classes: CMPT 728 (Deep Learning)</a:t>
            </a:r>
          </a:p>
        </p:txBody>
      </p:sp>
      <p:sp>
        <p:nvSpPr>
          <p:cNvPr id="11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56</a:t>
            </a:fld>
            <a:endParaRP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Resources"/>
          <p:cNvSpPr txBox="1">
            <a:spLocks noGrp="1"/>
          </p:cNvSpPr>
          <p:nvPr>
            <p:ph type="title"/>
          </p:nvPr>
        </p:nvSpPr>
        <p:spPr>
          <a:xfrm>
            <a:off x="4387453" y="357187"/>
            <a:ext cx="15609094" cy="1851332"/>
          </a:xfrm>
          <a:prstGeom prst="rect">
            <a:avLst/>
          </a:prstGeom>
        </p:spPr>
        <p:txBody>
          <a:bodyPr/>
          <a:lstStyle/>
          <a:p>
            <a:r>
              <a:t>Resources</a:t>
            </a:r>
          </a:p>
        </p:txBody>
      </p:sp>
      <p:sp>
        <p:nvSpPr>
          <p:cNvPr id="1136" name="Deep learning books…"/>
          <p:cNvSpPr txBox="1">
            <a:spLocks noGrp="1"/>
          </p:cNvSpPr>
          <p:nvPr>
            <p:ph type="body" idx="1"/>
          </p:nvPr>
        </p:nvSpPr>
        <p:spPr>
          <a:xfrm>
            <a:off x="3019179" y="2610407"/>
            <a:ext cx="19783055" cy="10060767"/>
          </a:xfrm>
          <a:prstGeom prst="rect">
            <a:avLst/>
          </a:prstGeom>
        </p:spPr>
        <p:txBody>
          <a:bodyPr/>
          <a:lstStyle/>
          <a:p>
            <a:pPr marL="543956" indent="-543956" defTabSz="731162">
              <a:spcBef>
                <a:spcPts val="6200"/>
              </a:spcBef>
              <a:defRPr sz="3916"/>
            </a:pPr>
            <a:r>
              <a:rPr dirty="0"/>
              <a:t>Deep learning books</a:t>
            </a:r>
          </a:p>
          <a:p>
            <a:pPr marL="939561" lvl="1" indent="-543956" defTabSz="731162">
              <a:spcBef>
                <a:spcPts val="6200"/>
              </a:spcBef>
              <a:defRPr sz="3916"/>
            </a:pPr>
            <a:r>
              <a:rPr dirty="0"/>
              <a:t>Courville, Goodfellow, and Bengio: </a:t>
            </a:r>
            <a:r>
              <a:rPr u="sng" dirty="0">
                <a:hlinkClick r:id="rId3"/>
              </a:rPr>
              <a:t>https://www.deeplearningbook.org/</a:t>
            </a:r>
          </a:p>
          <a:p>
            <a:pPr marL="939561" lvl="1" indent="-543956" defTabSz="731162">
              <a:spcBef>
                <a:spcPts val="6200"/>
              </a:spcBef>
              <a:defRPr sz="3916"/>
            </a:pPr>
            <a:r>
              <a:rPr dirty="0"/>
              <a:t>Yoav Goldberg’s Primer on NN models for NLP: </a:t>
            </a:r>
            <a:r>
              <a:rPr u="sng" dirty="0">
                <a:hlinkClick r:id="rId4"/>
              </a:rPr>
              <a:t>http://u.cs.biu.ac.il/~yogo/nnlp.pdf</a:t>
            </a:r>
          </a:p>
          <a:p>
            <a:pPr marL="543956" indent="-543956" defTabSz="731162">
              <a:spcBef>
                <a:spcPts val="6200"/>
              </a:spcBef>
              <a:defRPr sz="3916"/>
            </a:pPr>
            <a:r>
              <a:rPr dirty="0"/>
              <a:t>Classes from other universities </a:t>
            </a:r>
          </a:p>
          <a:p>
            <a:pPr marL="939561" lvl="1" indent="-543956" defTabSz="731162">
              <a:spcBef>
                <a:spcPts val="6200"/>
              </a:spcBef>
              <a:defRPr sz="3916"/>
            </a:pPr>
            <a:r>
              <a:rPr dirty="0"/>
              <a:t>Stanford CS231n notes: </a:t>
            </a:r>
            <a:r>
              <a:rPr lang="en-US" dirty="0"/>
              <a:t>https://cs231n.stanford.edu/</a:t>
            </a:r>
            <a:endParaRPr dirty="0"/>
          </a:p>
          <a:p>
            <a:pPr marL="939561" lvl="1" indent="-543956" defTabSz="731162">
              <a:spcBef>
                <a:spcPts val="6200"/>
              </a:spcBef>
              <a:defRPr sz="3916"/>
            </a:pPr>
            <a:r>
              <a:rPr dirty="0"/>
              <a:t>University of Toronto: </a:t>
            </a:r>
            <a:r>
              <a:rPr u="sng" dirty="0">
                <a:hlinkClick r:id="rId5"/>
              </a:rPr>
              <a:t>https://csc413-2020.github.io/</a:t>
            </a:r>
            <a:r>
              <a:rPr dirty="0"/>
              <a:t>  (Jimmy Ba and Roger Grosse) </a:t>
            </a:r>
          </a:p>
          <a:p>
            <a:pPr marL="939561" lvl="1" indent="-543956" defTabSz="731162">
              <a:spcBef>
                <a:spcPts val="6200"/>
              </a:spcBef>
              <a:defRPr sz="3916"/>
            </a:pPr>
            <a:r>
              <a:rPr dirty="0"/>
              <a:t>University of Michigan: </a:t>
            </a:r>
            <a:r>
              <a:rPr u="sng" dirty="0">
                <a:hlinkClick r:id="rId6"/>
              </a:rPr>
              <a:t>https://web.eecs.umich.edu/~justincj/teaching/eecs498/FA2020/</a:t>
            </a:r>
            <a:r>
              <a:rPr dirty="0"/>
              <a:t> (Justin Johnson)</a:t>
            </a:r>
          </a:p>
        </p:txBody>
      </p:sp>
      <p:sp>
        <p:nvSpPr>
          <p:cNvPr id="11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57</a:t>
            </a:fld>
            <a:endParaRP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803</TotalTime>
  <Words>2881</Words>
  <Application>Microsoft Office PowerPoint</Application>
  <PresentationFormat>Custom</PresentationFormat>
  <Paragraphs>589</Paragraphs>
  <Slides>57</Slides>
  <Notes>11</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Gill Sans</vt:lpstr>
      <vt:lpstr>Helvetica Light</vt:lpstr>
      <vt:lpstr>Helvetica Neue</vt:lpstr>
      <vt:lpstr>Helvetica Neue Light</vt:lpstr>
      <vt:lpstr>Helvetica Neue Thin</vt:lpstr>
      <vt:lpstr>Times Roman</vt:lpstr>
      <vt:lpstr>Arial</vt:lpstr>
      <vt:lpstr>Calibri</vt:lpstr>
      <vt:lpstr>Cambria Math</vt:lpstr>
      <vt:lpstr>Georgia</vt:lpstr>
      <vt:lpstr>White</vt:lpstr>
      <vt:lpstr>CMPT 413/713: Natural Language Processing</vt:lpstr>
      <vt:lpstr>Types of supervised classifiers</vt:lpstr>
      <vt:lpstr>Multinomial Naive Bayes</vt:lpstr>
      <vt:lpstr>Logistic Regression</vt:lpstr>
      <vt:lpstr>Types of supervised classifiers</vt:lpstr>
      <vt:lpstr>SVM (Support Vector Machines)</vt:lpstr>
      <vt:lpstr>kNN (Nearest Neighbors)</vt:lpstr>
      <vt:lpstr>Types of supervised classifiers</vt:lpstr>
      <vt:lpstr>Neural networks for NLP</vt:lpstr>
      <vt:lpstr>Neural Networks</vt:lpstr>
      <vt:lpstr>Summary of the different models</vt:lpstr>
      <vt:lpstr>Activation functions</vt:lpstr>
      <vt:lpstr>Activation functions</vt:lpstr>
      <vt:lpstr>Activation functions</vt:lpstr>
      <vt:lpstr>What is the best activation function?</vt:lpstr>
      <vt:lpstr>Expressiveness of neural networks</vt:lpstr>
      <vt:lpstr>Why non-linearities?</vt:lpstr>
      <vt:lpstr>XOR problem</vt:lpstr>
      <vt:lpstr>Single neuron (perceptron)</vt:lpstr>
      <vt:lpstr>Multiple neurons for XOR</vt:lpstr>
      <vt:lpstr>Why nonlinearities</vt:lpstr>
      <vt:lpstr>Expressiveness of neural networks</vt:lpstr>
      <vt:lpstr>Math notation for neural networks</vt:lpstr>
      <vt:lpstr>Mathematical Notations</vt:lpstr>
      <vt:lpstr>Matrix Notations</vt:lpstr>
      <vt:lpstr>Matrix Notation</vt:lpstr>
      <vt:lpstr>Matrix Notation</vt:lpstr>
      <vt:lpstr>Training neural networks</vt:lpstr>
      <vt:lpstr>Loss functions</vt:lpstr>
      <vt:lpstr>Regularization</vt:lpstr>
      <vt:lpstr>Regularization</vt:lpstr>
      <vt:lpstr>Dropout</vt:lpstr>
      <vt:lpstr>Loss functions</vt:lpstr>
      <vt:lpstr>Optimization</vt:lpstr>
      <vt:lpstr>PowerPoint Presentation</vt:lpstr>
      <vt:lpstr>PowerPoint Presentation</vt:lpstr>
      <vt:lpstr>PowerPoint Presentation</vt:lpstr>
      <vt:lpstr>PowerPoint Presentation</vt:lpstr>
      <vt:lpstr>PowerPoint Presentation</vt:lpstr>
      <vt:lpstr>PowerPoint Presentation</vt:lpstr>
      <vt:lpstr>Using SGD</vt:lpstr>
      <vt:lpstr>Optimization</vt:lpstr>
      <vt:lpstr>Neural networks as  computational graphs</vt:lpstr>
      <vt:lpstr>Computational graph</vt:lpstr>
      <vt:lpstr>Simplified example</vt:lpstr>
      <vt:lpstr>Backpropagation: single node</vt:lpstr>
      <vt:lpstr>Backpropagation</vt:lpstr>
      <vt:lpstr>Backpropagation API</vt:lpstr>
      <vt:lpstr>Example: MultiplyGate</vt:lpstr>
      <vt:lpstr>Backpropagation in general computational graph</vt:lpstr>
      <vt:lpstr>Simplified example</vt:lpstr>
      <vt:lpstr>An example</vt:lpstr>
      <vt:lpstr>Summary of backpropagation</vt:lpstr>
      <vt:lpstr>Designing classifiers with neural networks</vt:lpstr>
      <vt:lpstr>Rise of deep-learning frameworks</vt:lpstr>
      <vt:lpstr>Resources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Richard Peng</cp:lastModifiedBy>
  <cp:revision>1</cp:revision>
  <dcterms:modified xsi:type="dcterms:W3CDTF">2026-09-24T15:53:06Z</dcterms:modified>
</cp:coreProperties>
</file>