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35.xml" ContentType="application/inkml+xml"/>
  <Override PartName="/ppt/ink/ink36.xml" ContentType="application/inkml+xml"/>
  <Override PartName="/ppt/notesSlides/notesSlide7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notesSlides/notesSlide8.xml" ContentType="application/vnd.openxmlformats-officedocument.presentationml.notesSlide+xml"/>
  <Override PartName="/ppt/ink/ink46.xml" ContentType="application/inkml+xml"/>
  <Override PartName="/ppt/ink/ink47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11.xml" ContentType="application/vnd.openxmlformats-officedocument.presentationml.notesSlide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336" r:id="rId2"/>
    <p:sldId id="263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4" r:id="rId20"/>
    <p:sldId id="285" r:id="rId21"/>
    <p:sldId id="286" r:id="rId22"/>
    <p:sldId id="287" r:id="rId23"/>
    <p:sldId id="288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2" r:id="rId33"/>
    <p:sldId id="303" r:id="rId34"/>
    <p:sldId id="304" r:id="rId3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41" autoAdjust="0"/>
  </p:normalViewPr>
  <p:slideViewPr>
    <p:cSldViewPr snapToGrid="0">
      <p:cViewPr>
        <p:scale>
          <a:sx n="50" d="100"/>
          <a:sy n="50" d="100"/>
        </p:scale>
        <p:origin x="2574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Peng" userId="9a3a89ac-6dd8-4a6b-97d3-85a7a6a6f053" providerId="ADAL" clId="{C7B034D3-0E97-4276-9925-8D1360AAF14C}"/>
    <pc:docChg chg="undo custSel addSld delSld modSld">
      <pc:chgData name="Richard Peng" userId="9a3a89ac-6dd8-4a6b-97d3-85a7a6a6f053" providerId="ADAL" clId="{C7B034D3-0E97-4276-9925-8D1360AAF14C}" dt="2026-10-02T07:33:56.064" v="626" actId="47"/>
      <pc:docMkLst>
        <pc:docMk/>
      </pc:docMkLst>
      <pc:sldChg chg="del">
        <pc:chgData name="Richard Peng" userId="9a3a89ac-6dd8-4a6b-97d3-85a7a6a6f053" providerId="ADAL" clId="{C7B034D3-0E97-4276-9925-8D1360AAF14C}" dt="2026-10-02T07:33:56.064" v="626" actId="47"/>
        <pc:sldMkLst>
          <pc:docMk/>
          <pc:sldMk cId="0" sldId="256"/>
        </pc:sldMkLst>
      </pc:sldChg>
      <pc:sldChg chg="del">
        <pc:chgData name="Richard Peng" userId="9a3a89ac-6dd8-4a6b-97d3-85a7a6a6f053" providerId="ADAL" clId="{C7B034D3-0E97-4276-9925-8D1360AAF14C}" dt="2026-09-24T05:00:44.151" v="35" actId="47"/>
        <pc:sldMkLst>
          <pc:docMk/>
          <pc:sldMk cId="0" sldId="257"/>
        </pc:sldMkLst>
      </pc:sldChg>
      <pc:sldChg chg="modSp del mod modNotes">
        <pc:chgData name="Richard Peng" userId="9a3a89ac-6dd8-4a6b-97d3-85a7a6a6f053" providerId="ADAL" clId="{C7B034D3-0E97-4276-9925-8D1360AAF14C}" dt="2026-09-24T05:00:41.305" v="34" actId="47"/>
        <pc:sldMkLst>
          <pc:docMk/>
          <pc:sldMk cId="0" sldId="258"/>
        </pc:sldMkLst>
        <pc:spChg chg="mod">
          <ac:chgData name="Richard Peng" userId="9a3a89ac-6dd8-4a6b-97d3-85a7a6a6f053" providerId="ADAL" clId="{C7B034D3-0E97-4276-9925-8D1360AAF14C}" dt="2026-09-24T04:59:38.180" v="1" actId="27636"/>
          <ac:spMkLst>
            <pc:docMk/>
            <pc:sldMk cId="0" sldId="258"/>
            <ac:spMk id="161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181" v="3" actId="27636"/>
          <ac:spMkLst>
            <pc:docMk/>
            <pc:sldMk cId="0" sldId="258"/>
            <ac:spMk id="164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181" v="2" actId="27636"/>
          <ac:spMkLst>
            <pc:docMk/>
            <pc:sldMk cId="0" sldId="258"/>
            <ac:spMk id="165" creationId="{00000000-0000-0000-0000-000000000000}"/>
          </ac:spMkLst>
        </pc:spChg>
      </pc:sldChg>
      <pc:sldChg chg="modSp del mod">
        <pc:chgData name="Richard Peng" userId="9a3a89ac-6dd8-4a6b-97d3-85a7a6a6f053" providerId="ADAL" clId="{C7B034D3-0E97-4276-9925-8D1360AAF14C}" dt="2026-09-24T05:00:41.305" v="34" actId="47"/>
        <pc:sldMkLst>
          <pc:docMk/>
          <pc:sldMk cId="0" sldId="259"/>
        </pc:sldMkLst>
        <pc:spChg chg="mod">
          <ac:chgData name="Richard Peng" userId="9a3a89ac-6dd8-4a6b-97d3-85a7a6a6f053" providerId="ADAL" clId="{C7B034D3-0E97-4276-9925-8D1360AAF14C}" dt="2026-09-24T04:59:38.183" v="4" actId="27636"/>
          <ac:spMkLst>
            <pc:docMk/>
            <pc:sldMk cId="0" sldId="259"/>
            <ac:spMk id="173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09-24T05:00:41.305" v="34" actId="47"/>
        <pc:sldMkLst>
          <pc:docMk/>
          <pc:sldMk cId="0" sldId="260"/>
        </pc:sldMkLst>
      </pc:sldChg>
      <pc:sldChg chg="del">
        <pc:chgData name="Richard Peng" userId="9a3a89ac-6dd8-4a6b-97d3-85a7a6a6f053" providerId="ADAL" clId="{C7B034D3-0E97-4276-9925-8D1360AAF14C}" dt="2026-09-24T05:00:41.305" v="34" actId="47"/>
        <pc:sldMkLst>
          <pc:docMk/>
          <pc:sldMk cId="0" sldId="261"/>
        </pc:sldMkLst>
      </pc:sldChg>
      <pc:sldChg chg="modSp del mod">
        <pc:chgData name="Richard Peng" userId="9a3a89ac-6dd8-4a6b-97d3-85a7a6a6f053" providerId="ADAL" clId="{C7B034D3-0E97-4276-9925-8D1360AAF14C}" dt="2026-09-24T05:00:41.305" v="34" actId="47"/>
        <pc:sldMkLst>
          <pc:docMk/>
          <pc:sldMk cId="0" sldId="262"/>
        </pc:sldMkLst>
        <pc:spChg chg="mod">
          <ac:chgData name="Richard Peng" userId="9a3a89ac-6dd8-4a6b-97d3-85a7a6a6f053" providerId="ADAL" clId="{C7B034D3-0E97-4276-9925-8D1360AAF14C}" dt="2026-09-24T04:59:38.190" v="5" actId="27636"/>
          <ac:spMkLst>
            <pc:docMk/>
            <pc:sldMk cId="0" sldId="262"/>
            <ac:spMk id="205" creationId="{00000000-0000-0000-0000-000000000000}"/>
          </ac:spMkLst>
        </pc:spChg>
      </pc:sldChg>
      <pc:sldChg chg="modSp mod">
        <pc:chgData name="Richard Peng" userId="9a3a89ac-6dd8-4a6b-97d3-85a7a6a6f053" providerId="ADAL" clId="{C7B034D3-0E97-4276-9925-8D1360AAF14C}" dt="2026-09-24T04:59:38.194" v="7" actId="27636"/>
        <pc:sldMkLst>
          <pc:docMk/>
          <pc:sldMk cId="0" sldId="263"/>
        </pc:sldMkLst>
        <pc:spChg chg="mod">
          <ac:chgData name="Richard Peng" userId="9a3a89ac-6dd8-4a6b-97d3-85a7a6a6f053" providerId="ADAL" clId="{C7B034D3-0E97-4276-9925-8D1360AAF14C}" dt="2026-09-24T04:59:38.194" v="7" actId="27636"/>
          <ac:spMkLst>
            <pc:docMk/>
            <pc:sldMk cId="0" sldId="263"/>
            <ac:spMk id="213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193" v="6" actId="27636"/>
          <ac:spMkLst>
            <pc:docMk/>
            <pc:sldMk cId="0" sldId="263"/>
            <ac:spMk id="215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09-24T05:02:13.878" v="37" actId="47"/>
        <pc:sldMkLst>
          <pc:docMk/>
          <pc:sldMk cId="0" sldId="264"/>
        </pc:sldMkLst>
      </pc:sldChg>
      <pc:sldChg chg="delSp mod">
        <pc:chgData name="Richard Peng" userId="9a3a89ac-6dd8-4a6b-97d3-85a7a6a6f053" providerId="ADAL" clId="{C7B034D3-0E97-4276-9925-8D1360AAF14C}" dt="2026-09-24T05:01:48.588" v="36" actId="478"/>
        <pc:sldMkLst>
          <pc:docMk/>
          <pc:sldMk cId="0" sldId="265"/>
        </pc:sldMkLst>
        <pc:spChg chg="del">
          <ac:chgData name="Richard Peng" userId="9a3a89ac-6dd8-4a6b-97d3-85a7a6a6f053" providerId="ADAL" clId="{C7B034D3-0E97-4276-9925-8D1360AAF14C}" dt="2026-09-24T05:01:48.588" v="36" actId="478"/>
          <ac:spMkLst>
            <pc:docMk/>
            <pc:sldMk cId="0" sldId="265"/>
            <ac:spMk id="227" creationId="{00000000-0000-0000-0000-000000000000}"/>
          </ac:spMkLst>
        </pc:spChg>
      </pc:sldChg>
      <pc:sldChg chg="addSp delSp modSp mod">
        <pc:chgData name="Richard Peng" userId="9a3a89ac-6dd8-4a6b-97d3-85a7a6a6f053" providerId="ADAL" clId="{C7B034D3-0E97-4276-9925-8D1360AAF14C}" dt="2026-10-02T07:31:33.789" v="618" actId="9405"/>
        <pc:sldMkLst>
          <pc:docMk/>
          <pc:sldMk cId="0" sldId="267"/>
        </pc:sldMkLst>
        <pc:spChg chg="add mod">
          <ac:chgData name="Richard Peng" userId="9a3a89ac-6dd8-4a6b-97d3-85a7a6a6f053" providerId="ADAL" clId="{C7B034D3-0E97-4276-9925-8D1360AAF14C}" dt="2026-09-24T05:08:05.565" v="44" actId="1076"/>
          <ac:spMkLst>
            <pc:docMk/>
            <pc:sldMk cId="0" sldId="267"/>
            <ac:spMk id="3" creationId="{C7BDBE56-75C0-DBD1-D37B-BA8EA195A9F3}"/>
          </ac:spMkLst>
        </pc:spChg>
        <pc:spChg chg="add mod">
          <ac:chgData name="Richard Peng" userId="9a3a89ac-6dd8-4a6b-97d3-85a7a6a6f053" providerId="ADAL" clId="{C7B034D3-0E97-4276-9925-8D1360AAF14C}" dt="2026-09-24T05:08:21.206" v="49" actId="1076"/>
          <ac:spMkLst>
            <pc:docMk/>
            <pc:sldMk cId="0" sldId="267"/>
            <ac:spMk id="5" creationId="{C7CEBBAC-8597-66B7-6976-C23FFE6E6C5D}"/>
          </ac:spMkLst>
        </pc:spChg>
        <pc:spChg chg="mod">
          <ac:chgData name="Richard Peng" userId="9a3a89ac-6dd8-4a6b-97d3-85a7a6a6f053" providerId="ADAL" clId="{C7B034D3-0E97-4276-9925-8D1360AAF14C}" dt="2026-10-02T07:28:44.093" v="600"/>
          <ac:spMkLst>
            <pc:docMk/>
            <pc:sldMk cId="0" sldId="267"/>
            <ac:spMk id="6" creationId="{3D65A1A7-2F39-FE1D-339A-B21F1C1FCCE3}"/>
          </ac:spMkLst>
        </pc:spChg>
        <pc:spChg chg="add mod">
          <ac:chgData name="Richard Peng" userId="9a3a89ac-6dd8-4a6b-97d3-85a7a6a6f053" providerId="ADAL" clId="{C7B034D3-0E97-4276-9925-8D1360AAF14C}" dt="2026-09-24T05:08:34.815" v="51" actId="1076"/>
          <ac:spMkLst>
            <pc:docMk/>
            <pc:sldMk cId="0" sldId="267"/>
            <ac:spMk id="7" creationId="{C4CFC3A6-B082-6875-3FE5-FBC60FA88564}"/>
          </ac:spMkLst>
        </pc:spChg>
        <pc:spChg chg="add mod">
          <ac:chgData name="Richard Peng" userId="9a3a89ac-6dd8-4a6b-97d3-85a7a6a6f053" providerId="ADAL" clId="{C7B034D3-0E97-4276-9925-8D1360AAF14C}" dt="2026-09-24T05:08:54.905" v="53" actId="1076"/>
          <ac:spMkLst>
            <pc:docMk/>
            <pc:sldMk cId="0" sldId="267"/>
            <ac:spMk id="9" creationId="{CD5A11DB-0409-B038-630D-ECFC1A4EF968}"/>
          </ac:spMkLst>
        </pc:spChg>
        <pc:spChg chg="mod">
          <ac:chgData name="Richard Peng" userId="9a3a89ac-6dd8-4a6b-97d3-85a7a6a6f053" providerId="ADAL" clId="{C7B034D3-0E97-4276-9925-8D1360AAF14C}" dt="2026-10-02T07:28:44.093" v="600"/>
          <ac:spMkLst>
            <pc:docMk/>
            <pc:sldMk cId="0" sldId="267"/>
            <ac:spMk id="19" creationId="{4EFE2796-3EF0-A14F-7BB6-C05946C84A49}"/>
          </ac:spMkLst>
        </pc:spChg>
        <pc:spChg chg="add mod">
          <ac:chgData name="Richard Peng" userId="9a3a89ac-6dd8-4a6b-97d3-85a7a6a6f053" providerId="ADAL" clId="{C7B034D3-0E97-4276-9925-8D1360AAF14C}" dt="2026-10-02T07:31:26.584" v="617" actId="1076"/>
          <ac:spMkLst>
            <pc:docMk/>
            <pc:sldMk cId="0" sldId="267"/>
            <ac:spMk id="28" creationId="{F20D9347-5985-877A-63F9-64D1A4DE3B54}"/>
          </ac:spMkLst>
        </pc:spChg>
        <pc:spChg chg="del">
          <ac:chgData name="Richard Peng" userId="9a3a89ac-6dd8-4a6b-97d3-85a7a6a6f053" providerId="ADAL" clId="{C7B034D3-0E97-4276-9925-8D1360AAF14C}" dt="2026-09-24T05:03:01.329" v="38" actId="478"/>
          <ac:spMkLst>
            <pc:docMk/>
            <pc:sldMk cId="0" sldId="267"/>
            <ac:spMk id="251" creationId="{00000000-0000-0000-0000-000000000000}"/>
          </ac:spMkLst>
        </pc:spChg>
        <pc:grpChg chg="add mod">
          <ac:chgData name="Richard Peng" userId="9a3a89ac-6dd8-4a6b-97d3-85a7a6a6f053" providerId="ADAL" clId="{C7B034D3-0E97-4276-9925-8D1360AAF14C}" dt="2026-10-02T07:28:48.027" v="601" actId="1076"/>
          <ac:grpSpMkLst>
            <pc:docMk/>
            <pc:sldMk cId="0" sldId="267"/>
            <ac:grpSpMk id="2" creationId="{D74C5F34-0F28-F69B-113E-B5114F4AE09C}"/>
          </ac:grpSpMkLst>
        </pc:grpChg>
        <pc:grpChg chg="add mod">
          <ac:chgData name="Richard Peng" userId="9a3a89ac-6dd8-4a6b-97d3-85a7a6a6f053" providerId="ADAL" clId="{C7B034D3-0E97-4276-9925-8D1360AAF14C}" dt="2026-10-02T07:28:52.097" v="602" actId="1076"/>
          <ac:grpSpMkLst>
            <pc:docMk/>
            <pc:sldMk cId="0" sldId="267"/>
            <ac:grpSpMk id="8" creationId="{E0CD7E71-1945-9273-B2CD-16EE0D45E67A}"/>
          </ac:grpSpMkLst>
        </pc:grpChg>
        <pc:grpChg chg="mod">
          <ac:chgData name="Richard Peng" userId="9a3a89ac-6dd8-4a6b-97d3-85a7a6a6f053" providerId="ADAL" clId="{C7B034D3-0E97-4276-9925-8D1360AAF14C}" dt="2026-09-24T05:09:17.167" v="65"/>
          <ac:grpSpMkLst>
            <pc:docMk/>
            <pc:sldMk cId="0" sldId="267"/>
            <ac:grpSpMk id="19" creationId="{6ED04396-4C90-6561-F7D8-7B1ECF8C3865}"/>
          </ac:grpSpMkLst>
        </pc:grpChg>
        <pc:grpChg chg="mod">
          <ac:chgData name="Richard Peng" userId="9a3a89ac-6dd8-4a6b-97d3-85a7a6a6f053" providerId="ADAL" clId="{C7B034D3-0E97-4276-9925-8D1360AAF14C}" dt="2026-09-24T05:09:17.167" v="65"/>
          <ac:grpSpMkLst>
            <pc:docMk/>
            <pc:sldMk cId="0" sldId="267"/>
            <ac:grpSpMk id="20" creationId="{2E8DF160-ACCF-C8A0-6A05-36E22AC97CD5}"/>
          </ac:grpSpMkLst>
        </pc:grpChg>
        <pc:grpChg chg="del mod">
          <ac:chgData name="Richard Peng" userId="9a3a89ac-6dd8-4a6b-97d3-85a7a6a6f053" providerId="ADAL" clId="{C7B034D3-0E97-4276-9925-8D1360AAF14C}" dt="2026-09-24T05:09:22.624" v="73"/>
          <ac:grpSpMkLst>
            <pc:docMk/>
            <pc:sldMk cId="0" sldId="267"/>
            <ac:grpSpMk id="25" creationId="{251EB5C5-B1DD-F4AB-C20E-FFA2F9C2A762}"/>
          </ac:grpSpMkLst>
        </pc:grpChg>
        <pc:grpChg chg="del mod">
          <ac:chgData name="Richard Peng" userId="9a3a89ac-6dd8-4a6b-97d3-85a7a6a6f053" providerId="ADAL" clId="{C7B034D3-0E97-4276-9925-8D1360AAF14C}" dt="2026-09-24T05:09:29.389" v="80"/>
          <ac:grpSpMkLst>
            <pc:docMk/>
            <pc:sldMk cId="0" sldId="267"/>
            <ac:grpSpMk id="28" creationId="{3257D2BD-785F-CC73-7210-E467241B4242}"/>
          </ac:grpSpMkLst>
        </pc:grpChg>
        <pc:grpChg chg="mod">
          <ac:chgData name="Richard Peng" userId="9a3a89ac-6dd8-4a6b-97d3-85a7a6a6f053" providerId="ADAL" clId="{C7B034D3-0E97-4276-9925-8D1360AAF14C}" dt="2026-09-24T05:09:29.389" v="80"/>
          <ac:grpSpMkLst>
            <pc:docMk/>
            <pc:sldMk cId="0" sldId="267"/>
            <ac:grpSpMk id="35" creationId="{2DAE403D-1751-30F2-9570-4B5484641950}"/>
          </ac:grpSpMkLst>
        </pc:grpChg>
        <pc:grpChg chg="del mod">
          <ac:chgData name="Richard Peng" userId="9a3a89ac-6dd8-4a6b-97d3-85a7a6a6f053" providerId="ADAL" clId="{C7B034D3-0E97-4276-9925-8D1360AAF14C}" dt="2026-09-24T05:09:44.406" v="92"/>
          <ac:grpSpMkLst>
            <pc:docMk/>
            <pc:sldMk cId="0" sldId="267"/>
            <ac:grpSpMk id="38" creationId="{862F2FC8-057E-5B7C-8D0F-7D945C68B19D}"/>
          </ac:grpSpMkLst>
        </pc:grpChg>
        <pc:grpChg chg="mod">
          <ac:chgData name="Richard Peng" userId="9a3a89ac-6dd8-4a6b-97d3-85a7a6a6f053" providerId="ADAL" clId="{C7B034D3-0E97-4276-9925-8D1360AAF14C}" dt="2026-09-24T05:09:44.406" v="92"/>
          <ac:grpSpMkLst>
            <pc:docMk/>
            <pc:sldMk cId="0" sldId="267"/>
            <ac:grpSpMk id="47" creationId="{B5C1E228-4183-74AB-1C10-6362961A12C9}"/>
          </ac:grpSpMkLst>
        </pc:grpChg>
        <pc:picChg chg="mod">
          <ac:chgData name="Richard Peng" userId="9a3a89ac-6dd8-4a6b-97d3-85a7a6a6f053" providerId="ADAL" clId="{C7B034D3-0E97-4276-9925-8D1360AAF14C}" dt="2026-10-02T07:28:44.093" v="600"/>
          <ac:picMkLst>
            <pc:docMk/>
            <pc:sldMk cId="0" sldId="267"/>
            <ac:picMk id="4" creationId="{57612245-D9F9-1415-FA19-0777068AB245}"/>
          </ac:picMkLst>
        </pc:picChg>
        <pc:picChg chg="mod">
          <ac:chgData name="Richard Peng" userId="9a3a89ac-6dd8-4a6b-97d3-85a7a6a6f053" providerId="ADAL" clId="{C7B034D3-0E97-4276-9925-8D1360AAF14C}" dt="2026-10-02T07:28:44.093" v="600"/>
          <ac:picMkLst>
            <pc:docMk/>
            <pc:sldMk cId="0" sldId="267"/>
            <ac:picMk id="18" creationId="{3C1EF5F4-7BB5-A59B-EAD3-00B234073689}"/>
          </ac:picMkLst>
        </pc:picChg>
        <pc:inkChg chg="add">
          <ac:chgData name="Richard Peng" userId="9a3a89ac-6dd8-4a6b-97d3-85a7a6a6f053" providerId="ADAL" clId="{C7B034D3-0E97-4276-9925-8D1360AAF14C}" dt="2026-09-24T05:09:00.764" v="54" actId="9405"/>
          <ac:inkMkLst>
            <pc:docMk/>
            <pc:sldMk cId="0" sldId="267"/>
            <ac:inkMk id="10" creationId="{42FA2F00-49DA-D369-B7F6-1B6C424A3551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1" creationId="{871C3F1E-8086-16F7-6F4E-DE99ACE2844C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2" creationId="{15B1754F-9412-BAFF-3419-1445C900D30E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3" creationId="{BC2EF7A0-9E79-4C0A-90A0-7CC1FA6CA31F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4" creationId="{16A7167E-8FA9-1F17-0D12-01F9759F0875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5" creationId="{DA1A37E2-4B6E-6C95-3177-CE90BFB3C1D3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6" creationId="{79E5C478-2023-390E-663B-B53100840A24}"/>
          </ac:inkMkLst>
        </pc:inkChg>
        <pc:inkChg chg="add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7" creationId="{CC84BE3A-6B68-2FA1-462B-F50641FA5C2F}"/>
          </ac:inkMkLst>
        </pc:inkChg>
        <pc:inkChg chg="add del mod">
          <ac:chgData name="Richard Peng" userId="9a3a89ac-6dd8-4a6b-97d3-85a7a6a6f053" providerId="ADAL" clId="{C7B034D3-0E97-4276-9925-8D1360AAF14C}" dt="2026-09-24T05:09:17.167" v="65"/>
          <ac:inkMkLst>
            <pc:docMk/>
            <pc:sldMk cId="0" sldId="267"/>
            <ac:inkMk id="18" creationId="{6C2F45E8-78AF-5B92-CC88-FE80EC32CA15}"/>
          </ac:inkMkLst>
        </pc:inkChg>
        <pc:inkChg chg="add del">
          <ac:chgData name="Richard Peng" userId="9a3a89ac-6dd8-4a6b-97d3-85a7a6a6f053" providerId="ADAL" clId="{C7B034D3-0E97-4276-9925-8D1360AAF14C}" dt="2026-10-02T07:30:23.066" v="604" actId="9405"/>
          <ac:inkMkLst>
            <pc:docMk/>
            <pc:sldMk cId="0" sldId="267"/>
            <ac:inkMk id="20" creationId="{BFD57D3A-6907-943C-3FE7-62F2380A1769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1" creationId="{E30A1626-E645-BF42-1292-9CCD23305799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2" creationId="{B7CDFEFD-2075-3B09-6BF3-42B574F90535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3" creationId="{46F0CD09-333F-EC88-8E5C-5591ADC1BA28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4" creationId="{818FA97A-E770-650A-8352-34F9DBB9FAC5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6" creationId="{83345C8F-2244-9957-46D9-07DA709CB4CC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7" creationId="{E20CE724-C75A-42A4-55C4-5E8C2869E19D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29" creationId="{3770F101-A290-FD2B-6EAF-68E44A9BAC33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30" creationId="{DBDD6197-5CD3-41AC-8F39-DC3BD0B70964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31" creationId="{F29A2CAC-EB14-1237-E7DD-20A923E7D705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32" creationId="{E6F6D026-B97B-A09F-2B2C-BC65386CE380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33" creationId="{A4C51E7F-043B-36BC-0D29-63129431EFF6}"/>
          </ac:inkMkLst>
        </pc:inkChg>
        <pc:inkChg chg="add mod">
          <ac:chgData name="Richard Peng" userId="9a3a89ac-6dd8-4a6b-97d3-85a7a6a6f053" providerId="ADAL" clId="{C7B034D3-0E97-4276-9925-8D1360AAF14C}" dt="2026-09-24T05:09:29.389" v="80"/>
          <ac:inkMkLst>
            <pc:docMk/>
            <pc:sldMk cId="0" sldId="267"/>
            <ac:inkMk id="34" creationId="{78FC104E-4329-0874-37A0-77EDD5666203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36" creationId="{91BE052D-1900-0599-B7C2-6295BD36B68A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37" creationId="{CF275DB5-B125-99F2-36E2-72FF759C009E}"/>
          </ac:inkMkLst>
        </pc:inkChg>
        <pc:inkChg chg="add">
          <ac:chgData name="Richard Peng" userId="9a3a89ac-6dd8-4a6b-97d3-85a7a6a6f053" providerId="ADAL" clId="{C7B034D3-0E97-4276-9925-8D1360AAF14C}" dt="2026-10-02T07:31:33.789" v="618" actId="9405"/>
          <ac:inkMkLst>
            <pc:docMk/>
            <pc:sldMk cId="0" sldId="267"/>
            <ac:inkMk id="38" creationId="{0E6163EC-0ADA-2F55-1F24-87FF1A912E9C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39" creationId="{C0D513F2-F732-F599-5CC8-67A79C2CAD35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0" creationId="{E297E648-3F31-9858-7812-8309C330CBB0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1" creationId="{C140DBB7-AB3A-EF4A-2D01-0772E5A3ABB9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2" creationId="{9913B5B2-C544-D2C8-57DC-521E5F9076DC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3" creationId="{D3C9EA87-56E5-3F5D-A1D8-F71A4616270F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4" creationId="{2E5F6F38-1D22-75BC-B0CC-07A526F21D20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5" creationId="{3C3450C1-E380-D899-EE84-9375151D49BB}"/>
          </ac:inkMkLst>
        </pc:inkChg>
        <pc:inkChg chg="add mod">
          <ac:chgData name="Richard Peng" userId="9a3a89ac-6dd8-4a6b-97d3-85a7a6a6f053" providerId="ADAL" clId="{C7B034D3-0E97-4276-9925-8D1360AAF14C}" dt="2026-09-24T05:09:44.406" v="92"/>
          <ac:inkMkLst>
            <pc:docMk/>
            <pc:sldMk cId="0" sldId="267"/>
            <ac:inkMk id="46" creationId="{FA7379EC-A2B6-DC8B-8DBF-89E1E735BDFE}"/>
          </ac:inkMkLst>
        </pc:inkChg>
        <pc:inkChg chg="add">
          <ac:chgData name="Richard Peng" userId="9a3a89ac-6dd8-4a6b-97d3-85a7a6a6f053" providerId="ADAL" clId="{C7B034D3-0E97-4276-9925-8D1360AAF14C}" dt="2026-09-24T05:09:47.204" v="93" actId="9405"/>
          <ac:inkMkLst>
            <pc:docMk/>
            <pc:sldMk cId="0" sldId="267"/>
            <ac:inkMk id="48" creationId="{1BA43977-07C1-C4DB-6EDB-858370D0B441}"/>
          </ac:inkMkLst>
        </pc:inkChg>
      </pc:sldChg>
      <pc:sldChg chg="delSp modSp mod">
        <pc:chgData name="Richard Peng" userId="9a3a89ac-6dd8-4a6b-97d3-85a7a6a6f053" providerId="ADAL" clId="{C7B034D3-0E97-4276-9925-8D1360AAF14C}" dt="2026-09-24T05:03:15.973" v="40" actId="478"/>
        <pc:sldMkLst>
          <pc:docMk/>
          <pc:sldMk cId="0" sldId="268"/>
        </pc:sldMkLst>
        <pc:spChg chg="del mod">
          <ac:chgData name="Richard Peng" userId="9a3a89ac-6dd8-4a6b-97d3-85a7a6a6f053" providerId="ADAL" clId="{C7B034D3-0E97-4276-9925-8D1360AAF14C}" dt="2026-09-24T05:03:15.973" v="40" actId="478"/>
          <ac:spMkLst>
            <pc:docMk/>
            <pc:sldMk cId="0" sldId="268"/>
            <ac:spMk id="259" creationId="{00000000-0000-0000-0000-000000000000}"/>
          </ac:spMkLst>
        </pc:spChg>
      </pc:sldChg>
      <pc:sldChg chg="delSp mod">
        <pc:chgData name="Richard Peng" userId="9a3a89ac-6dd8-4a6b-97d3-85a7a6a6f053" providerId="ADAL" clId="{C7B034D3-0E97-4276-9925-8D1360AAF14C}" dt="2026-09-24T05:10:13.718" v="94" actId="478"/>
        <pc:sldMkLst>
          <pc:docMk/>
          <pc:sldMk cId="0" sldId="269"/>
        </pc:sldMkLst>
        <pc:spChg chg="del">
          <ac:chgData name="Richard Peng" userId="9a3a89ac-6dd8-4a6b-97d3-85a7a6a6f053" providerId="ADAL" clId="{C7B034D3-0E97-4276-9925-8D1360AAF14C}" dt="2026-09-24T05:10:13.718" v="94" actId="478"/>
          <ac:spMkLst>
            <pc:docMk/>
            <pc:sldMk cId="0" sldId="269"/>
            <ac:spMk id="268" creationId="{00000000-0000-0000-0000-000000000000}"/>
          </ac:spMkLst>
        </pc:spChg>
      </pc:sldChg>
      <pc:sldChg chg="modSp mod modNotes">
        <pc:chgData name="Richard Peng" userId="9a3a89ac-6dd8-4a6b-97d3-85a7a6a6f053" providerId="ADAL" clId="{C7B034D3-0E97-4276-9925-8D1360AAF14C}" dt="2026-09-24T05:13:44.506" v="100" actId="1076"/>
        <pc:sldMkLst>
          <pc:docMk/>
          <pc:sldMk cId="0" sldId="275"/>
        </pc:sldMkLst>
        <pc:spChg chg="mod">
          <ac:chgData name="Richard Peng" userId="9a3a89ac-6dd8-4a6b-97d3-85a7a6a6f053" providerId="ADAL" clId="{C7B034D3-0E97-4276-9925-8D1360AAF14C}" dt="2026-09-24T05:13:26.231" v="97" actId="6549"/>
          <ac:spMkLst>
            <pc:docMk/>
            <pc:sldMk cId="0" sldId="275"/>
            <ac:spMk id="300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5:13:29.969" v="98" actId="14100"/>
          <ac:spMkLst>
            <pc:docMk/>
            <pc:sldMk cId="0" sldId="275"/>
            <ac:spMk id="306" creationId="{00000000-0000-0000-0000-000000000000}"/>
          </ac:spMkLst>
        </pc:spChg>
        <pc:picChg chg="mod">
          <ac:chgData name="Richard Peng" userId="9a3a89ac-6dd8-4a6b-97d3-85a7a6a6f053" providerId="ADAL" clId="{C7B034D3-0E97-4276-9925-8D1360AAF14C}" dt="2026-09-24T05:13:44.506" v="100" actId="1076"/>
          <ac:picMkLst>
            <pc:docMk/>
            <pc:sldMk cId="0" sldId="275"/>
            <ac:picMk id="301" creationId="{00000000-0000-0000-0000-000000000000}"/>
          </ac:picMkLst>
        </pc:picChg>
        <pc:picChg chg="mod">
          <ac:chgData name="Richard Peng" userId="9a3a89ac-6dd8-4a6b-97d3-85a7a6a6f053" providerId="ADAL" clId="{C7B034D3-0E97-4276-9925-8D1360AAF14C}" dt="2026-09-24T05:13:40.891" v="99" actId="1076"/>
          <ac:picMkLst>
            <pc:docMk/>
            <pc:sldMk cId="0" sldId="275"/>
            <ac:picMk id="302" creationId="{00000000-0000-0000-0000-000000000000}"/>
          </ac:picMkLst>
        </pc:picChg>
      </pc:sldChg>
      <pc:sldChg chg="addSp modSp mod">
        <pc:chgData name="Richard Peng" userId="9a3a89ac-6dd8-4a6b-97d3-85a7a6a6f053" providerId="ADAL" clId="{C7B034D3-0E97-4276-9925-8D1360AAF14C}" dt="2026-09-24T05:20:32.094" v="116"/>
        <pc:sldMkLst>
          <pc:docMk/>
          <pc:sldMk cId="0" sldId="276"/>
        </pc:sldMkLst>
        <pc:spChg chg="mod">
          <ac:chgData name="Richard Peng" userId="9a3a89ac-6dd8-4a6b-97d3-85a7a6a6f053" providerId="ADAL" clId="{C7B034D3-0E97-4276-9925-8D1360AAF14C}" dt="2026-09-24T04:59:38.200" v="8" actId="27636"/>
          <ac:spMkLst>
            <pc:docMk/>
            <pc:sldMk cId="0" sldId="276"/>
            <ac:spMk id="314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5:18:12.231" v="105" actId="20577"/>
          <ac:spMkLst>
            <pc:docMk/>
            <pc:sldMk cId="0" sldId="276"/>
            <ac:spMk id="320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5:18:12.231" v="105" actId="20577"/>
          <ac:spMkLst>
            <pc:docMk/>
            <pc:sldMk cId="0" sldId="276"/>
            <ac:spMk id="321" creationId="{00000000-0000-0000-0000-000000000000}"/>
          </ac:spMkLst>
        </pc:spChg>
        <pc:grpChg chg="mod">
          <ac:chgData name="Richard Peng" userId="9a3a89ac-6dd8-4a6b-97d3-85a7a6a6f053" providerId="ADAL" clId="{C7B034D3-0E97-4276-9925-8D1360AAF14C}" dt="2026-09-24T05:20:32.094" v="116"/>
          <ac:grpSpMkLst>
            <pc:docMk/>
            <pc:sldMk cId="0" sldId="276"/>
            <ac:grpSpMk id="8" creationId="{645B9B2B-616C-8651-CA1A-F660F6CADBA7}"/>
          </ac:grpSpMkLst>
        </pc:grpChg>
        <pc:grpChg chg="mod">
          <ac:chgData name="Richard Peng" userId="9a3a89ac-6dd8-4a6b-97d3-85a7a6a6f053" providerId="ADAL" clId="{C7B034D3-0E97-4276-9925-8D1360AAF14C}" dt="2026-09-24T05:18:12.231" v="105" actId="20577"/>
          <ac:grpSpMkLst>
            <pc:docMk/>
            <pc:sldMk cId="0" sldId="276"/>
            <ac:grpSpMk id="322" creationId="{00000000-0000-0000-0000-000000000000}"/>
          </ac:grpSpMkLst>
        </pc:grpChg>
        <pc:picChg chg="add mod">
          <ac:chgData name="Richard Peng" userId="9a3a89ac-6dd8-4a6b-97d3-85a7a6a6f053" providerId="ADAL" clId="{C7B034D3-0E97-4276-9925-8D1360AAF14C}" dt="2026-09-24T05:17:33.621" v="104" actId="1076"/>
          <ac:picMkLst>
            <pc:docMk/>
            <pc:sldMk cId="0" sldId="276"/>
            <ac:picMk id="3" creationId="{8BC94D7A-3A05-265C-AD43-BF27ED83BD3F}"/>
          </ac:picMkLst>
        </pc:picChg>
        <pc:picChg chg="add mod">
          <ac:chgData name="Richard Peng" userId="9a3a89ac-6dd8-4a6b-97d3-85a7a6a6f053" providerId="ADAL" clId="{C7B034D3-0E97-4276-9925-8D1360AAF14C}" dt="2026-09-24T05:20:15.950" v="113" actId="1076"/>
          <ac:picMkLst>
            <pc:docMk/>
            <pc:sldMk cId="0" sldId="276"/>
            <ac:picMk id="5" creationId="{9CB25987-E3F0-39E7-96A5-47DE75FBDEC2}"/>
          </ac:picMkLst>
        </pc:picChg>
        <pc:inkChg chg="add mod">
          <ac:chgData name="Richard Peng" userId="9a3a89ac-6dd8-4a6b-97d3-85a7a6a6f053" providerId="ADAL" clId="{C7B034D3-0E97-4276-9925-8D1360AAF14C}" dt="2026-09-24T05:20:32.094" v="116"/>
          <ac:inkMkLst>
            <pc:docMk/>
            <pc:sldMk cId="0" sldId="276"/>
            <ac:inkMk id="6" creationId="{671552A3-20D5-B3D0-9BC5-2A75C7A73591}"/>
          </ac:inkMkLst>
        </pc:inkChg>
        <pc:inkChg chg="add mod">
          <ac:chgData name="Richard Peng" userId="9a3a89ac-6dd8-4a6b-97d3-85a7a6a6f053" providerId="ADAL" clId="{C7B034D3-0E97-4276-9925-8D1360AAF14C}" dt="2026-09-24T05:20:32.094" v="116"/>
          <ac:inkMkLst>
            <pc:docMk/>
            <pc:sldMk cId="0" sldId="276"/>
            <ac:inkMk id="7" creationId="{755E2ECB-6115-579A-6A03-4ACD42512F48}"/>
          </ac:inkMkLst>
        </pc:inkChg>
      </pc:sldChg>
      <pc:sldChg chg="addSp modSp mod">
        <pc:chgData name="Richard Peng" userId="9a3a89ac-6dd8-4a6b-97d3-85a7a6a6f053" providerId="ADAL" clId="{C7B034D3-0E97-4276-9925-8D1360AAF14C}" dt="2026-10-01T20:29:55.305" v="155"/>
        <pc:sldMkLst>
          <pc:docMk/>
          <pc:sldMk cId="0" sldId="279"/>
        </pc:sldMkLst>
        <pc:spChg chg="add mod">
          <ac:chgData name="Richard Peng" userId="9a3a89ac-6dd8-4a6b-97d3-85a7a6a6f053" providerId="ADAL" clId="{C7B034D3-0E97-4276-9925-8D1360AAF14C}" dt="2026-10-01T20:29:55.305" v="155"/>
          <ac:spMkLst>
            <pc:docMk/>
            <pc:sldMk cId="0" sldId="279"/>
            <ac:spMk id="2" creationId="{E504D2D3-EB30-6BFE-35C4-3B9ED8CF192A}"/>
          </ac:spMkLst>
        </pc:spChg>
        <pc:spChg chg="mod">
          <ac:chgData name="Richard Peng" userId="9a3a89ac-6dd8-4a6b-97d3-85a7a6a6f053" providerId="ADAL" clId="{C7B034D3-0E97-4276-9925-8D1360AAF14C}" dt="2026-09-24T04:59:38.205" v="9" actId="27636"/>
          <ac:spMkLst>
            <pc:docMk/>
            <pc:sldMk cId="0" sldId="279"/>
            <ac:spMk id="352" creationId="{00000000-0000-0000-0000-000000000000}"/>
          </ac:spMkLst>
        </pc:spChg>
        <pc:picChg chg="mod">
          <ac:chgData name="Richard Peng" userId="9a3a89ac-6dd8-4a6b-97d3-85a7a6a6f053" providerId="ADAL" clId="{C7B034D3-0E97-4276-9925-8D1360AAF14C}" dt="2026-10-01T20:28:51.116" v="126" actId="1076"/>
          <ac:picMkLst>
            <pc:docMk/>
            <pc:sldMk cId="0" sldId="279"/>
            <ac:picMk id="357" creationId="{00000000-0000-0000-0000-000000000000}"/>
          </ac:picMkLst>
        </pc:picChg>
        <pc:picChg chg="mod">
          <ac:chgData name="Richard Peng" userId="9a3a89ac-6dd8-4a6b-97d3-85a7a6a6f053" providerId="ADAL" clId="{C7B034D3-0E97-4276-9925-8D1360AAF14C}" dt="2026-10-01T20:28:37.675" v="125" actId="1076"/>
          <ac:picMkLst>
            <pc:docMk/>
            <pc:sldMk cId="0" sldId="279"/>
            <ac:picMk id="359" creationId="{00000000-0000-0000-0000-000000000000}"/>
          </ac:picMkLst>
        </pc:picChg>
        <pc:picChg chg="mod">
          <ac:chgData name="Richard Peng" userId="9a3a89ac-6dd8-4a6b-97d3-85a7a6a6f053" providerId="ADAL" clId="{C7B034D3-0E97-4276-9925-8D1360AAF14C}" dt="2026-10-01T20:28:36.771" v="124" actId="1076"/>
          <ac:picMkLst>
            <pc:docMk/>
            <pc:sldMk cId="0" sldId="279"/>
            <ac:picMk id="360" creationId="{00000000-0000-0000-0000-000000000000}"/>
          </ac:picMkLst>
        </pc:picChg>
      </pc:sldChg>
      <pc:sldChg chg="addSp modSp mod">
        <pc:chgData name="Richard Peng" userId="9a3a89ac-6dd8-4a6b-97d3-85a7a6a6f053" providerId="ADAL" clId="{C7B034D3-0E97-4276-9925-8D1360AAF14C}" dt="2026-10-01T20:31:21.677" v="159" actId="1076"/>
        <pc:sldMkLst>
          <pc:docMk/>
          <pc:sldMk cId="0" sldId="280"/>
        </pc:sldMkLst>
        <pc:spChg chg="mod">
          <ac:chgData name="Richard Peng" userId="9a3a89ac-6dd8-4a6b-97d3-85a7a6a6f053" providerId="ADAL" clId="{C7B034D3-0E97-4276-9925-8D1360AAF14C}" dt="2026-09-24T04:59:38.208" v="10" actId="27636"/>
          <ac:spMkLst>
            <pc:docMk/>
            <pc:sldMk cId="0" sldId="280"/>
            <ac:spMk id="364" creationId="{00000000-0000-0000-0000-000000000000}"/>
          </ac:spMkLst>
        </pc:spChg>
        <pc:grpChg chg="mod">
          <ac:chgData name="Richard Peng" userId="9a3a89ac-6dd8-4a6b-97d3-85a7a6a6f053" providerId="ADAL" clId="{C7B034D3-0E97-4276-9925-8D1360AAF14C}" dt="2026-10-01T20:31:21.677" v="159" actId="1076"/>
          <ac:grpSpMkLst>
            <pc:docMk/>
            <pc:sldMk cId="0" sldId="280"/>
            <ac:grpSpMk id="4" creationId="{D4461825-2CB7-4EF5-6FFC-1C24ED4AC32E}"/>
          </ac:grpSpMkLst>
        </pc:grpChg>
        <pc:inkChg chg="add mod">
          <ac:chgData name="Richard Peng" userId="9a3a89ac-6dd8-4a6b-97d3-85a7a6a6f053" providerId="ADAL" clId="{C7B034D3-0E97-4276-9925-8D1360AAF14C}" dt="2026-10-01T20:31:13.906" v="158"/>
          <ac:inkMkLst>
            <pc:docMk/>
            <pc:sldMk cId="0" sldId="280"/>
            <ac:inkMk id="2" creationId="{1BD0D2FD-F99E-275B-C1BC-75247B914331}"/>
          </ac:inkMkLst>
        </pc:inkChg>
        <pc:inkChg chg="add mod">
          <ac:chgData name="Richard Peng" userId="9a3a89ac-6dd8-4a6b-97d3-85a7a6a6f053" providerId="ADAL" clId="{C7B034D3-0E97-4276-9925-8D1360AAF14C}" dt="2026-10-01T20:31:13.906" v="158"/>
          <ac:inkMkLst>
            <pc:docMk/>
            <pc:sldMk cId="0" sldId="280"/>
            <ac:inkMk id="3" creationId="{BEF169DA-00A5-E203-11A0-96D023CEA7A7}"/>
          </ac:inkMkLst>
        </pc:inkChg>
      </pc:sldChg>
      <pc:sldChg chg="del">
        <pc:chgData name="Richard Peng" userId="9a3a89ac-6dd8-4a6b-97d3-85a7a6a6f053" providerId="ADAL" clId="{C7B034D3-0E97-4276-9925-8D1360AAF14C}" dt="2026-10-01T20:32:34.949" v="160" actId="47"/>
        <pc:sldMkLst>
          <pc:docMk/>
          <pc:sldMk cId="0" sldId="281"/>
        </pc:sldMkLst>
      </pc:sldChg>
      <pc:sldChg chg="del">
        <pc:chgData name="Richard Peng" userId="9a3a89ac-6dd8-4a6b-97d3-85a7a6a6f053" providerId="ADAL" clId="{C7B034D3-0E97-4276-9925-8D1360AAF14C}" dt="2026-10-01T20:32:36.479" v="161" actId="47"/>
        <pc:sldMkLst>
          <pc:docMk/>
          <pc:sldMk cId="0" sldId="282"/>
        </pc:sldMkLst>
      </pc:sldChg>
      <pc:sldChg chg="del">
        <pc:chgData name="Richard Peng" userId="9a3a89ac-6dd8-4a6b-97d3-85a7a6a6f053" providerId="ADAL" clId="{C7B034D3-0E97-4276-9925-8D1360AAF14C}" dt="2026-10-01T20:32:37.755" v="162" actId="47"/>
        <pc:sldMkLst>
          <pc:docMk/>
          <pc:sldMk cId="0" sldId="283"/>
        </pc:sldMkLst>
      </pc:sldChg>
      <pc:sldChg chg="addSp delSp modSp mod">
        <pc:chgData name="Richard Peng" userId="9a3a89ac-6dd8-4a6b-97d3-85a7a6a6f053" providerId="ADAL" clId="{C7B034D3-0E97-4276-9925-8D1360AAF14C}" dt="2026-10-01T20:36:29.818" v="192" actId="20577"/>
        <pc:sldMkLst>
          <pc:docMk/>
          <pc:sldMk cId="0" sldId="285"/>
        </pc:sldMkLst>
        <pc:spChg chg="mod">
          <ac:chgData name="Richard Peng" userId="9a3a89ac-6dd8-4a6b-97d3-85a7a6a6f053" providerId="ADAL" clId="{C7B034D3-0E97-4276-9925-8D1360AAF14C}" dt="2026-09-24T04:59:38.211" v="11" actId="27636"/>
          <ac:spMkLst>
            <pc:docMk/>
            <pc:sldMk cId="0" sldId="285"/>
            <ac:spMk id="564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211" v="12" actId="27636"/>
          <ac:spMkLst>
            <pc:docMk/>
            <pc:sldMk cId="0" sldId="285"/>
            <ac:spMk id="565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1T20:36:29.818" v="192" actId="20577"/>
          <ac:spMkLst>
            <pc:docMk/>
            <pc:sldMk cId="0" sldId="285"/>
            <ac:spMk id="569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213" v="14" actId="27636"/>
          <ac:spMkLst>
            <pc:docMk/>
            <pc:sldMk cId="0" sldId="285"/>
            <ac:spMk id="570" creationId="{00000000-0000-0000-0000-000000000000}"/>
          </ac:spMkLst>
        </pc:spChg>
        <pc:grpChg chg="mod">
          <ac:chgData name="Richard Peng" userId="9a3a89ac-6dd8-4a6b-97d3-85a7a6a6f053" providerId="ADAL" clId="{C7B034D3-0E97-4276-9925-8D1360AAF14C}" dt="2026-10-01T20:35:49.717" v="169"/>
          <ac:grpSpMkLst>
            <pc:docMk/>
            <pc:sldMk cId="0" sldId="285"/>
            <ac:grpSpMk id="6" creationId="{661C6F24-DA44-C6F8-D534-B08935095FA0}"/>
          </ac:grpSpMkLst>
        </pc:grpChg>
        <pc:grpChg chg="mod">
          <ac:chgData name="Richard Peng" userId="9a3a89ac-6dd8-4a6b-97d3-85a7a6a6f053" providerId="ADAL" clId="{C7B034D3-0E97-4276-9925-8D1360AAF14C}" dt="2026-10-01T20:35:53.190" v="172"/>
          <ac:grpSpMkLst>
            <pc:docMk/>
            <pc:sldMk cId="0" sldId="285"/>
            <ac:grpSpMk id="9" creationId="{8DD04754-CB3D-C2FA-B2F3-F6488C15121D}"/>
          </ac:grpSpMkLst>
        </pc:grpChg>
        <pc:grpChg chg="mod">
          <ac:chgData name="Richard Peng" userId="9a3a89ac-6dd8-4a6b-97d3-85a7a6a6f053" providerId="ADAL" clId="{C7B034D3-0E97-4276-9925-8D1360AAF14C}" dt="2026-10-01T20:35:54.943" v="177"/>
          <ac:grpSpMkLst>
            <pc:docMk/>
            <pc:sldMk cId="0" sldId="285"/>
            <ac:grpSpMk id="14" creationId="{2C70C5B6-A512-B00A-0252-D107A96DD71D}"/>
          </ac:grpSpMkLst>
        </pc:grpChg>
        <pc:inkChg chg="add mod">
          <ac:chgData name="Richard Peng" userId="9a3a89ac-6dd8-4a6b-97d3-85a7a6a6f053" providerId="ADAL" clId="{C7B034D3-0E97-4276-9925-8D1360AAF14C}" dt="2026-10-01T20:35:53.190" v="172"/>
          <ac:inkMkLst>
            <pc:docMk/>
            <pc:sldMk cId="0" sldId="285"/>
            <ac:inkMk id="2" creationId="{9848A397-5244-0A1A-BE5A-5CFDA01686BD}"/>
          </ac:inkMkLst>
        </pc:inkChg>
        <pc:inkChg chg="add mod">
          <ac:chgData name="Richard Peng" userId="9a3a89ac-6dd8-4a6b-97d3-85a7a6a6f053" providerId="ADAL" clId="{C7B034D3-0E97-4276-9925-8D1360AAF14C}" dt="2026-10-01T20:35:53.190" v="172"/>
          <ac:inkMkLst>
            <pc:docMk/>
            <pc:sldMk cId="0" sldId="285"/>
            <ac:inkMk id="3" creationId="{968BF91F-B120-1479-1FD5-9A248AEAAF0D}"/>
          </ac:inkMkLst>
        </pc:inkChg>
        <pc:inkChg chg="add mod">
          <ac:chgData name="Richard Peng" userId="9a3a89ac-6dd8-4a6b-97d3-85a7a6a6f053" providerId="ADAL" clId="{C7B034D3-0E97-4276-9925-8D1360AAF14C}" dt="2026-10-01T20:35:53.190" v="172"/>
          <ac:inkMkLst>
            <pc:docMk/>
            <pc:sldMk cId="0" sldId="285"/>
            <ac:inkMk id="4" creationId="{456E7D8A-63F0-7643-0C7C-F266024A1D96}"/>
          </ac:inkMkLst>
        </pc:inkChg>
        <pc:inkChg chg="add del mod">
          <ac:chgData name="Richard Peng" userId="9a3a89ac-6dd8-4a6b-97d3-85a7a6a6f053" providerId="ADAL" clId="{C7B034D3-0E97-4276-9925-8D1360AAF14C}" dt="2026-10-01T20:35:49.717" v="169"/>
          <ac:inkMkLst>
            <pc:docMk/>
            <pc:sldMk cId="0" sldId="285"/>
            <ac:inkMk id="5" creationId="{5D8882F1-84EB-304E-142B-FA1BEA863787}"/>
          </ac:inkMkLst>
        </pc:inkChg>
        <pc:inkChg chg="add mod">
          <ac:chgData name="Richard Peng" userId="9a3a89ac-6dd8-4a6b-97d3-85a7a6a6f053" providerId="ADAL" clId="{C7B034D3-0E97-4276-9925-8D1360AAF14C}" dt="2026-10-01T20:35:53.190" v="172"/>
          <ac:inkMkLst>
            <pc:docMk/>
            <pc:sldMk cId="0" sldId="285"/>
            <ac:inkMk id="7" creationId="{31BA1CC7-1E37-3501-DEAC-87444C0DB96B}"/>
          </ac:inkMkLst>
        </pc:inkChg>
        <pc:inkChg chg="add mod">
          <ac:chgData name="Richard Peng" userId="9a3a89ac-6dd8-4a6b-97d3-85a7a6a6f053" providerId="ADAL" clId="{C7B034D3-0E97-4276-9925-8D1360AAF14C}" dt="2026-10-01T20:35:53.190" v="172"/>
          <ac:inkMkLst>
            <pc:docMk/>
            <pc:sldMk cId="0" sldId="285"/>
            <ac:inkMk id="8" creationId="{FFFC7962-6AF0-0A2A-2AC9-D79D3CD2090D}"/>
          </ac:inkMkLst>
        </pc:inkChg>
        <pc:inkChg chg="add mod">
          <ac:chgData name="Richard Peng" userId="9a3a89ac-6dd8-4a6b-97d3-85a7a6a6f053" providerId="ADAL" clId="{C7B034D3-0E97-4276-9925-8D1360AAF14C}" dt="2026-10-01T20:35:54.943" v="177"/>
          <ac:inkMkLst>
            <pc:docMk/>
            <pc:sldMk cId="0" sldId="285"/>
            <ac:inkMk id="10" creationId="{E8EB70C0-BF0D-7FCD-B35C-E58A29CE3700}"/>
          </ac:inkMkLst>
        </pc:inkChg>
        <pc:inkChg chg="add mod">
          <ac:chgData name="Richard Peng" userId="9a3a89ac-6dd8-4a6b-97d3-85a7a6a6f053" providerId="ADAL" clId="{C7B034D3-0E97-4276-9925-8D1360AAF14C}" dt="2026-10-01T20:35:54.943" v="177"/>
          <ac:inkMkLst>
            <pc:docMk/>
            <pc:sldMk cId="0" sldId="285"/>
            <ac:inkMk id="11" creationId="{0C7D958B-CB29-B9F4-F592-3F0FDA8BE59B}"/>
          </ac:inkMkLst>
        </pc:inkChg>
        <pc:inkChg chg="add mod">
          <ac:chgData name="Richard Peng" userId="9a3a89ac-6dd8-4a6b-97d3-85a7a6a6f053" providerId="ADAL" clId="{C7B034D3-0E97-4276-9925-8D1360AAF14C}" dt="2026-10-01T20:35:54.943" v="177"/>
          <ac:inkMkLst>
            <pc:docMk/>
            <pc:sldMk cId="0" sldId="285"/>
            <ac:inkMk id="12" creationId="{CB843AA6-8930-AD9E-0ED3-0C63D3761D1B}"/>
          </ac:inkMkLst>
        </pc:inkChg>
        <pc:inkChg chg="add mod">
          <ac:chgData name="Richard Peng" userId="9a3a89ac-6dd8-4a6b-97d3-85a7a6a6f053" providerId="ADAL" clId="{C7B034D3-0E97-4276-9925-8D1360AAF14C}" dt="2026-10-01T20:35:54.943" v="177"/>
          <ac:inkMkLst>
            <pc:docMk/>
            <pc:sldMk cId="0" sldId="285"/>
            <ac:inkMk id="13" creationId="{DBE4AFAA-F143-48A2-7B3B-D0E33EEC38A0}"/>
          </ac:inkMkLst>
        </pc:inkChg>
      </pc:sldChg>
      <pc:sldChg chg="addSp modSp mod">
        <pc:chgData name="Richard Peng" userId="9a3a89ac-6dd8-4a6b-97d3-85a7a6a6f053" providerId="ADAL" clId="{C7B034D3-0E97-4276-9925-8D1360AAF14C}" dt="2026-10-01T20:37:11.019" v="195"/>
        <pc:sldMkLst>
          <pc:docMk/>
          <pc:sldMk cId="0" sldId="286"/>
        </pc:sldMkLst>
        <pc:grpChg chg="mod">
          <ac:chgData name="Richard Peng" userId="9a3a89ac-6dd8-4a6b-97d3-85a7a6a6f053" providerId="ADAL" clId="{C7B034D3-0E97-4276-9925-8D1360AAF14C}" dt="2026-10-01T20:37:11.019" v="195"/>
          <ac:grpSpMkLst>
            <pc:docMk/>
            <pc:sldMk cId="0" sldId="286"/>
            <ac:grpSpMk id="4" creationId="{547CBDA2-0FCF-4EE4-4524-09386192F1CE}"/>
          </ac:grpSpMkLst>
        </pc:grpChg>
        <pc:inkChg chg="add mod">
          <ac:chgData name="Richard Peng" userId="9a3a89ac-6dd8-4a6b-97d3-85a7a6a6f053" providerId="ADAL" clId="{C7B034D3-0E97-4276-9925-8D1360AAF14C}" dt="2026-10-01T20:37:11.019" v="195"/>
          <ac:inkMkLst>
            <pc:docMk/>
            <pc:sldMk cId="0" sldId="286"/>
            <ac:inkMk id="2" creationId="{EDECAF86-47DD-48E2-A31C-DD89B7DE65D9}"/>
          </ac:inkMkLst>
        </pc:inkChg>
        <pc:inkChg chg="add mod">
          <ac:chgData name="Richard Peng" userId="9a3a89ac-6dd8-4a6b-97d3-85a7a6a6f053" providerId="ADAL" clId="{C7B034D3-0E97-4276-9925-8D1360AAF14C}" dt="2026-10-01T20:37:11.019" v="195"/>
          <ac:inkMkLst>
            <pc:docMk/>
            <pc:sldMk cId="0" sldId="286"/>
            <ac:inkMk id="3" creationId="{6F863135-B68C-1519-4A29-1D1D3F0640DB}"/>
          </ac:inkMkLst>
        </pc:inkChg>
      </pc:sldChg>
      <pc:sldChg chg="modSp mod">
        <pc:chgData name="Richard Peng" userId="9a3a89ac-6dd8-4a6b-97d3-85a7a6a6f053" providerId="ADAL" clId="{C7B034D3-0E97-4276-9925-8D1360AAF14C}" dt="2026-10-01T20:37:55.753" v="198" actId="20577"/>
        <pc:sldMkLst>
          <pc:docMk/>
          <pc:sldMk cId="0" sldId="287"/>
        </pc:sldMkLst>
        <pc:spChg chg="mod">
          <ac:chgData name="Richard Peng" userId="9a3a89ac-6dd8-4a6b-97d3-85a7a6a6f053" providerId="ADAL" clId="{C7B034D3-0E97-4276-9925-8D1360AAF14C}" dt="2026-10-01T20:37:55.753" v="198" actId="20577"/>
          <ac:spMkLst>
            <pc:docMk/>
            <pc:sldMk cId="0" sldId="287"/>
            <ac:spMk id="647" creationId="{00000000-0000-0000-0000-000000000000}"/>
          </ac:spMkLst>
        </pc:spChg>
      </pc:sldChg>
      <pc:sldChg chg="modSp del mod">
        <pc:chgData name="Richard Peng" userId="9a3a89ac-6dd8-4a6b-97d3-85a7a6a6f053" providerId="ADAL" clId="{C7B034D3-0E97-4276-9925-8D1360AAF14C}" dt="2026-10-01T23:59:44.729" v="218" actId="47"/>
        <pc:sldMkLst>
          <pc:docMk/>
          <pc:sldMk cId="0" sldId="289"/>
        </pc:sldMkLst>
        <pc:spChg chg="mod">
          <ac:chgData name="Richard Peng" userId="9a3a89ac-6dd8-4a6b-97d3-85a7a6a6f053" providerId="ADAL" clId="{C7B034D3-0E97-4276-9925-8D1360AAF14C}" dt="2026-09-24T04:59:38.215" v="15" actId="27636"/>
          <ac:spMkLst>
            <pc:docMk/>
            <pc:sldMk cId="0" sldId="289"/>
            <ac:spMk id="669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215" v="16" actId="27636"/>
          <ac:spMkLst>
            <pc:docMk/>
            <pc:sldMk cId="0" sldId="289"/>
            <ac:spMk id="671" creationId="{00000000-0000-0000-0000-000000000000}"/>
          </ac:spMkLst>
        </pc:spChg>
      </pc:sldChg>
      <pc:sldChg chg="addSp modSp del mod modAnim">
        <pc:chgData name="Richard Peng" userId="9a3a89ac-6dd8-4a6b-97d3-85a7a6a6f053" providerId="ADAL" clId="{C7B034D3-0E97-4276-9925-8D1360AAF14C}" dt="2026-10-01T23:59:44.729" v="218" actId="47"/>
        <pc:sldMkLst>
          <pc:docMk/>
          <pc:sldMk cId="0" sldId="290"/>
        </pc:sldMkLst>
        <pc:spChg chg="mod">
          <ac:chgData name="Richard Peng" userId="9a3a89ac-6dd8-4a6b-97d3-85a7a6a6f053" providerId="ADAL" clId="{C7B034D3-0E97-4276-9925-8D1360AAF14C}" dt="2026-09-24T04:59:38.217" v="17" actId="27636"/>
          <ac:spMkLst>
            <pc:docMk/>
            <pc:sldMk cId="0" sldId="290"/>
            <ac:spMk id="678" creationId="{00000000-0000-0000-0000-000000000000}"/>
          </ac:spMkLst>
        </pc:spChg>
        <pc:picChg chg="add mod">
          <ac:chgData name="Richard Peng" userId="9a3a89ac-6dd8-4a6b-97d3-85a7a6a6f053" providerId="ADAL" clId="{C7B034D3-0E97-4276-9925-8D1360AAF14C}" dt="2026-10-01T23:54:00.246" v="202" actId="1076"/>
          <ac:picMkLst>
            <pc:docMk/>
            <pc:sldMk cId="0" sldId="290"/>
            <ac:picMk id="2" creationId="{EC69DB33-F281-A821-14E1-5E060735B8AC}"/>
          </ac:picMkLst>
        </pc:picChg>
      </pc:sldChg>
      <pc:sldChg chg="modSp del mod">
        <pc:chgData name="Richard Peng" userId="9a3a89ac-6dd8-4a6b-97d3-85a7a6a6f053" providerId="ADAL" clId="{C7B034D3-0E97-4276-9925-8D1360AAF14C}" dt="2026-10-01T23:59:44.729" v="218" actId="47"/>
        <pc:sldMkLst>
          <pc:docMk/>
          <pc:sldMk cId="0" sldId="291"/>
        </pc:sldMkLst>
        <pc:spChg chg="mod">
          <ac:chgData name="Richard Peng" userId="9a3a89ac-6dd8-4a6b-97d3-85a7a6a6f053" providerId="ADAL" clId="{C7B034D3-0E97-4276-9925-8D1360AAF14C}" dt="2026-09-24T04:59:38.219" v="18" actId="27636"/>
          <ac:spMkLst>
            <pc:docMk/>
            <pc:sldMk cId="0" sldId="291"/>
            <ac:spMk id="691" creationId="{00000000-0000-0000-0000-000000000000}"/>
          </ac:spMkLst>
        </pc:spChg>
      </pc:sldChg>
      <pc:sldChg chg="modSp del mod">
        <pc:chgData name="Richard Peng" userId="9a3a89ac-6dd8-4a6b-97d3-85a7a6a6f053" providerId="ADAL" clId="{C7B034D3-0E97-4276-9925-8D1360AAF14C}" dt="2026-10-01T23:59:44.729" v="218" actId="47"/>
        <pc:sldMkLst>
          <pc:docMk/>
          <pc:sldMk cId="0" sldId="292"/>
        </pc:sldMkLst>
        <pc:spChg chg="mod">
          <ac:chgData name="Richard Peng" userId="9a3a89ac-6dd8-4a6b-97d3-85a7a6a6f053" providerId="ADAL" clId="{C7B034D3-0E97-4276-9925-8D1360AAF14C}" dt="2026-09-24T04:59:38.222" v="19" actId="27636"/>
          <ac:spMkLst>
            <pc:docMk/>
            <pc:sldMk cId="0" sldId="292"/>
            <ac:spMk id="705" creationId="{00000000-0000-0000-0000-000000000000}"/>
          </ac:spMkLst>
        </pc:spChg>
      </pc:sldChg>
      <pc:sldChg chg="addSp modSp mod modNotesTx">
        <pc:chgData name="Richard Peng" userId="9a3a89ac-6dd8-4a6b-97d3-85a7a6a6f053" providerId="ADAL" clId="{C7B034D3-0E97-4276-9925-8D1360AAF14C}" dt="2026-10-02T00:07:23.344" v="250" actId="1076"/>
        <pc:sldMkLst>
          <pc:docMk/>
          <pc:sldMk cId="0" sldId="293"/>
        </pc:sldMkLst>
        <pc:spChg chg="add mod">
          <ac:chgData name="Richard Peng" userId="9a3a89ac-6dd8-4a6b-97d3-85a7a6a6f053" providerId="ADAL" clId="{C7B034D3-0E97-4276-9925-8D1360AAF14C}" dt="2026-10-02T00:07:23.344" v="250" actId="1076"/>
          <ac:spMkLst>
            <pc:docMk/>
            <pc:sldMk cId="0" sldId="293"/>
            <ac:spMk id="3" creationId="{51ABE767-8694-447E-FC2F-CD29230C23D1}"/>
          </ac:spMkLst>
        </pc:spChg>
        <pc:spChg chg="add">
          <ac:chgData name="Richard Peng" userId="9a3a89ac-6dd8-4a6b-97d3-85a7a6a6f053" providerId="ADAL" clId="{C7B034D3-0E97-4276-9925-8D1360AAF14C}" dt="2026-10-02T00:06:50.176" v="229"/>
          <ac:spMkLst>
            <pc:docMk/>
            <pc:sldMk cId="0" sldId="293"/>
            <ac:spMk id="4" creationId="{DDD77444-F0FB-4A93-3074-7580F2A9C0FE}"/>
          </ac:spMkLst>
        </pc:spChg>
        <pc:spChg chg="mod">
          <ac:chgData name="Richard Peng" userId="9a3a89ac-6dd8-4a6b-97d3-85a7a6a6f053" providerId="ADAL" clId="{C7B034D3-0E97-4276-9925-8D1360AAF14C}" dt="2026-10-01T23:59:22.264" v="217" actId="1076"/>
          <ac:spMkLst>
            <pc:docMk/>
            <pc:sldMk cId="0" sldId="293"/>
            <ac:spMk id="717" creationId="{00000000-0000-0000-0000-000000000000}"/>
          </ac:spMkLst>
        </pc:spChg>
      </pc:sldChg>
      <pc:sldChg chg="modSp mod">
        <pc:chgData name="Richard Peng" userId="9a3a89ac-6dd8-4a6b-97d3-85a7a6a6f053" providerId="ADAL" clId="{C7B034D3-0E97-4276-9925-8D1360AAF14C}" dt="2026-10-02T00:00:02.238" v="219" actId="20577"/>
        <pc:sldMkLst>
          <pc:docMk/>
          <pc:sldMk cId="0" sldId="294"/>
        </pc:sldMkLst>
        <pc:spChg chg="mod">
          <ac:chgData name="Richard Peng" userId="9a3a89ac-6dd8-4a6b-97d3-85a7a6a6f053" providerId="ADAL" clId="{C7B034D3-0E97-4276-9925-8D1360AAF14C}" dt="2026-10-02T00:00:02.238" v="219" actId="20577"/>
          <ac:spMkLst>
            <pc:docMk/>
            <pc:sldMk cId="0" sldId="294"/>
            <ac:spMk id="727" creationId="{00000000-0000-0000-0000-000000000000}"/>
          </ac:spMkLst>
        </pc:spChg>
      </pc:sldChg>
      <pc:sldChg chg="addSp delSp modSp mod delAnim modAnim">
        <pc:chgData name="Richard Peng" userId="9a3a89ac-6dd8-4a6b-97d3-85a7a6a6f053" providerId="ADAL" clId="{C7B034D3-0E97-4276-9925-8D1360AAF14C}" dt="2026-10-02T00:16:50.572" v="335"/>
        <pc:sldMkLst>
          <pc:docMk/>
          <pc:sldMk cId="0" sldId="295"/>
        </pc:sldMkLst>
        <pc:spChg chg="mod">
          <ac:chgData name="Richard Peng" userId="9a3a89ac-6dd8-4a6b-97d3-85a7a6a6f053" providerId="ADAL" clId="{C7B034D3-0E97-4276-9925-8D1360AAF14C}" dt="2026-10-02T00:09:00.229" v="251"/>
          <ac:spMkLst>
            <pc:docMk/>
            <pc:sldMk cId="0" sldId="295"/>
            <ac:spMk id="3" creationId="{D3CA005A-7A58-8F68-A161-699DF9174B97}"/>
          </ac:spMkLst>
        </pc:spChg>
        <pc:spChg chg="mod">
          <ac:chgData name="Richard Peng" userId="9a3a89ac-6dd8-4a6b-97d3-85a7a6a6f053" providerId="ADAL" clId="{C7B034D3-0E97-4276-9925-8D1360AAF14C}" dt="2026-10-02T00:09:00.229" v="251"/>
          <ac:spMkLst>
            <pc:docMk/>
            <pc:sldMk cId="0" sldId="295"/>
            <ac:spMk id="4" creationId="{A387CDA9-12A0-0EAA-30A4-714B72A728AA}"/>
          </ac:spMkLst>
        </pc:spChg>
        <pc:spChg chg="add del mod">
          <ac:chgData name="Richard Peng" userId="9a3a89ac-6dd8-4a6b-97d3-85a7a6a6f053" providerId="ADAL" clId="{C7B034D3-0E97-4276-9925-8D1360AAF14C}" dt="2026-10-02T00:10:37.177" v="278" actId="478"/>
          <ac:spMkLst>
            <pc:docMk/>
            <pc:sldMk cId="0" sldId="295"/>
            <ac:spMk id="7" creationId="{336271BD-4CD7-73B5-DA80-6CC1DAB24B15}"/>
          </ac:spMkLst>
        </pc:spChg>
        <pc:spChg chg="add mod">
          <ac:chgData name="Richard Peng" userId="9a3a89ac-6dd8-4a6b-97d3-85a7a6a6f053" providerId="ADAL" clId="{C7B034D3-0E97-4276-9925-8D1360AAF14C}" dt="2026-10-02T00:15:58.577" v="318" actId="1076"/>
          <ac:spMkLst>
            <pc:docMk/>
            <pc:sldMk cId="0" sldId="295"/>
            <ac:spMk id="29" creationId="{1B00020E-6669-FA2F-92DD-7B19506290E1}"/>
          </ac:spMkLst>
        </pc:spChg>
        <pc:spChg chg="mod">
          <ac:chgData name="Richard Peng" userId="9a3a89ac-6dd8-4a6b-97d3-85a7a6a6f053" providerId="ADAL" clId="{C7B034D3-0E97-4276-9925-8D1360AAF14C}" dt="2026-10-02T00:16:23.337" v="320" actId="1076"/>
          <ac:spMkLst>
            <pc:docMk/>
            <pc:sldMk cId="0" sldId="295"/>
            <ac:spMk id="733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2T00:11:03.320" v="283" actId="1076"/>
          <ac:spMkLst>
            <pc:docMk/>
            <pc:sldMk cId="0" sldId="295"/>
            <ac:spMk id="737" creationId="{00000000-0000-0000-0000-000000000000}"/>
          </ac:spMkLst>
        </pc:spChg>
        <pc:grpChg chg="add del mod">
          <ac:chgData name="Richard Peng" userId="9a3a89ac-6dd8-4a6b-97d3-85a7a6a6f053" providerId="ADAL" clId="{C7B034D3-0E97-4276-9925-8D1360AAF14C}" dt="2026-10-02T00:09:26.162" v="259" actId="478"/>
          <ac:grpSpMkLst>
            <pc:docMk/>
            <pc:sldMk cId="0" sldId="295"/>
            <ac:grpSpMk id="2" creationId="{66A78EA3-7B27-31F1-D053-8E2B6DFAA09F}"/>
          </ac:grpSpMkLst>
        </pc:grpChg>
        <pc:grpChg chg="mod">
          <ac:chgData name="Richard Peng" userId="9a3a89ac-6dd8-4a6b-97d3-85a7a6a6f053" providerId="ADAL" clId="{C7B034D3-0E97-4276-9925-8D1360AAF14C}" dt="2026-10-02T00:11:17.723" v="291"/>
          <ac:grpSpMkLst>
            <pc:docMk/>
            <pc:sldMk cId="0" sldId="295"/>
            <ac:grpSpMk id="12" creationId="{64C75A21-D991-74D7-F758-CF40B8017AE2}"/>
          </ac:grpSpMkLst>
        </pc:grpChg>
        <pc:grpChg chg="del mod">
          <ac:chgData name="Richard Peng" userId="9a3a89ac-6dd8-4a6b-97d3-85a7a6a6f053" providerId="ADAL" clId="{C7B034D3-0E97-4276-9925-8D1360AAF14C}" dt="2026-10-02T00:11:47.178" v="301"/>
          <ac:grpSpMkLst>
            <pc:docMk/>
            <pc:sldMk cId="0" sldId="295"/>
            <ac:grpSpMk id="15" creationId="{BD412F68-05D7-80C9-4F5C-6BAD42D0D5EC}"/>
          </ac:grpSpMkLst>
        </pc:grpChg>
        <pc:grpChg chg="del mod">
          <ac:chgData name="Richard Peng" userId="9a3a89ac-6dd8-4a6b-97d3-85a7a6a6f053" providerId="ADAL" clId="{C7B034D3-0E97-4276-9925-8D1360AAF14C}" dt="2026-10-02T00:11:47.178" v="301"/>
          <ac:grpSpMkLst>
            <pc:docMk/>
            <pc:sldMk cId="0" sldId="295"/>
            <ac:grpSpMk id="18" creationId="{91EFA51E-3FD0-D615-2790-9BBF4A6C78E3}"/>
          </ac:grpSpMkLst>
        </pc:grpChg>
        <pc:grpChg chg="del mod">
          <ac:chgData name="Richard Peng" userId="9a3a89ac-6dd8-4a6b-97d3-85a7a6a6f053" providerId="ADAL" clId="{C7B034D3-0E97-4276-9925-8D1360AAF14C}" dt="2026-10-02T00:11:48.959" v="303"/>
          <ac:grpSpMkLst>
            <pc:docMk/>
            <pc:sldMk cId="0" sldId="295"/>
            <ac:grpSpMk id="21" creationId="{3DAC20CF-315B-D842-9AD6-B55D44BEFAD1}"/>
          </ac:grpSpMkLst>
        </pc:grpChg>
        <pc:grpChg chg="mod">
          <ac:chgData name="Richard Peng" userId="9a3a89ac-6dd8-4a6b-97d3-85a7a6a6f053" providerId="ADAL" clId="{C7B034D3-0E97-4276-9925-8D1360AAF14C}" dt="2026-10-02T00:16:12.161" v="319"/>
          <ac:grpSpMkLst>
            <pc:docMk/>
            <pc:sldMk cId="0" sldId="295"/>
            <ac:grpSpMk id="23" creationId="{25D59E75-8195-8C0A-9A10-A82F2C8C8671}"/>
          </ac:grpSpMkLst>
        </pc:grpChg>
        <pc:grpChg chg="mod">
          <ac:chgData name="Richard Peng" userId="9a3a89ac-6dd8-4a6b-97d3-85a7a6a6f053" providerId="ADAL" clId="{C7B034D3-0E97-4276-9925-8D1360AAF14C}" dt="2026-10-02T00:15:42.556" v="309"/>
          <ac:grpSpMkLst>
            <pc:docMk/>
            <pc:sldMk cId="0" sldId="295"/>
            <ac:grpSpMk id="28" creationId="{85922167-CF0B-D001-6228-AD142B461834}"/>
          </ac:grpSpMkLst>
        </pc:grpChg>
        <pc:grpChg chg="mod">
          <ac:chgData name="Richard Peng" userId="9a3a89ac-6dd8-4a6b-97d3-85a7a6a6f053" providerId="ADAL" clId="{C7B034D3-0E97-4276-9925-8D1360AAF14C}" dt="2026-10-02T00:16:50.572" v="335"/>
          <ac:grpSpMkLst>
            <pc:docMk/>
            <pc:sldMk cId="0" sldId="295"/>
            <ac:grpSpMk id="43" creationId="{BD65A4D3-508C-EDAF-A7A9-EA620201809F}"/>
          </ac:grpSpMkLst>
        </pc:grpChg>
        <pc:picChg chg="add del mod">
          <ac:chgData name="Richard Peng" userId="9a3a89ac-6dd8-4a6b-97d3-85a7a6a6f053" providerId="ADAL" clId="{C7B034D3-0E97-4276-9925-8D1360AAF14C}" dt="2026-10-02T00:09:21.602" v="257" actId="478"/>
          <ac:picMkLst>
            <pc:docMk/>
            <pc:sldMk cId="0" sldId="295"/>
            <ac:picMk id="5" creationId="{C400F8D0-69A9-0202-EA02-76D8C732FF82}"/>
          </ac:picMkLst>
        </pc:picChg>
        <pc:picChg chg="add del mod modCrop">
          <ac:chgData name="Richard Peng" userId="9a3a89ac-6dd8-4a6b-97d3-85a7a6a6f053" providerId="ADAL" clId="{C7B034D3-0E97-4276-9925-8D1360AAF14C}" dt="2026-10-02T00:10:35.904" v="277" actId="478"/>
          <ac:picMkLst>
            <pc:docMk/>
            <pc:sldMk cId="0" sldId="295"/>
            <ac:picMk id="6" creationId="{7EF25166-A262-F76C-2028-F906AECA3EDE}"/>
          </ac:picMkLst>
        </pc:picChg>
        <pc:picChg chg="add mod">
          <ac:chgData name="Richard Peng" userId="9a3a89ac-6dd8-4a6b-97d3-85a7a6a6f053" providerId="ADAL" clId="{C7B034D3-0E97-4276-9925-8D1360AAF14C}" dt="2026-10-02T00:11:07.401" v="286" actId="1076"/>
          <ac:picMkLst>
            <pc:docMk/>
            <pc:sldMk cId="0" sldId="295"/>
            <ac:picMk id="9" creationId="{EB4DA1FC-E95B-7FDF-0770-608A3E942BFC}"/>
          </ac:picMkLst>
        </pc:picChg>
        <pc:picChg chg="add mod">
          <ac:chgData name="Richard Peng" userId="9a3a89ac-6dd8-4a6b-97d3-85a7a6a6f053" providerId="ADAL" clId="{C7B034D3-0E97-4276-9925-8D1360AAF14C}" dt="2026-10-02T00:15:34.323" v="306" actId="1076"/>
          <ac:picMkLst>
            <pc:docMk/>
            <pc:sldMk cId="0" sldId="295"/>
            <ac:picMk id="25" creationId="{E1041D15-C4A6-71FD-7E2E-CA6006E5A39E}"/>
          </ac:picMkLst>
        </pc:picChg>
        <pc:inkChg chg="add del mod">
          <ac:chgData name="Richard Peng" userId="9a3a89ac-6dd8-4a6b-97d3-85a7a6a6f053" providerId="ADAL" clId="{C7B034D3-0E97-4276-9925-8D1360AAF14C}" dt="2026-10-02T00:11:18.084" v="292" actId="9405"/>
          <ac:inkMkLst>
            <pc:docMk/>
            <pc:sldMk cId="0" sldId="295"/>
            <ac:inkMk id="10" creationId="{0227D86B-AE82-1665-DA82-1C349FD79DFA}"/>
          </ac:inkMkLst>
        </pc:inkChg>
        <pc:inkChg chg="add del mod">
          <ac:chgData name="Richard Peng" userId="9a3a89ac-6dd8-4a6b-97d3-85a7a6a6f053" providerId="ADAL" clId="{C7B034D3-0E97-4276-9925-8D1360AAF14C}" dt="2026-10-02T00:11:17.723" v="291"/>
          <ac:inkMkLst>
            <pc:docMk/>
            <pc:sldMk cId="0" sldId="295"/>
            <ac:inkMk id="11" creationId="{F8DB121B-AC65-50D6-A507-0760F7E75B57}"/>
          </ac:inkMkLst>
        </pc:inkChg>
        <pc:inkChg chg="add mod">
          <ac:chgData name="Richard Peng" userId="9a3a89ac-6dd8-4a6b-97d3-85a7a6a6f053" providerId="ADAL" clId="{C7B034D3-0E97-4276-9925-8D1360AAF14C}" dt="2026-10-02T00:11:48.959" v="303"/>
          <ac:inkMkLst>
            <pc:docMk/>
            <pc:sldMk cId="0" sldId="295"/>
            <ac:inkMk id="13" creationId="{440B0A0B-05D0-22A2-11D6-A1225AC97A9A}"/>
          </ac:inkMkLst>
        </pc:inkChg>
        <pc:inkChg chg="add mod">
          <ac:chgData name="Richard Peng" userId="9a3a89ac-6dd8-4a6b-97d3-85a7a6a6f053" providerId="ADAL" clId="{C7B034D3-0E97-4276-9925-8D1360AAF14C}" dt="2026-10-02T00:11:48.959" v="303"/>
          <ac:inkMkLst>
            <pc:docMk/>
            <pc:sldMk cId="0" sldId="295"/>
            <ac:inkMk id="14" creationId="{C6BFC41D-C60D-5192-C809-0790C3A75482}"/>
          </ac:inkMkLst>
        </pc:inkChg>
        <pc:inkChg chg="add mod">
          <ac:chgData name="Richard Peng" userId="9a3a89ac-6dd8-4a6b-97d3-85a7a6a6f053" providerId="ADAL" clId="{C7B034D3-0E97-4276-9925-8D1360AAF14C}" dt="2026-10-02T00:16:12.161" v="319"/>
          <ac:inkMkLst>
            <pc:docMk/>
            <pc:sldMk cId="0" sldId="295"/>
            <ac:inkMk id="16" creationId="{C4E5FECD-1E88-C955-5905-119501357E13}"/>
          </ac:inkMkLst>
        </pc:inkChg>
        <pc:inkChg chg="add mod">
          <ac:chgData name="Richard Peng" userId="9a3a89ac-6dd8-4a6b-97d3-85a7a6a6f053" providerId="ADAL" clId="{C7B034D3-0E97-4276-9925-8D1360AAF14C}" dt="2026-10-02T00:16:12.161" v="319"/>
          <ac:inkMkLst>
            <pc:docMk/>
            <pc:sldMk cId="0" sldId="295"/>
            <ac:inkMk id="17" creationId="{A0292CC3-7800-A7B7-E282-A6B8E4BD5673}"/>
          </ac:inkMkLst>
        </pc:inkChg>
        <pc:inkChg chg="add mod">
          <ac:chgData name="Richard Peng" userId="9a3a89ac-6dd8-4a6b-97d3-85a7a6a6f053" providerId="ADAL" clId="{C7B034D3-0E97-4276-9925-8D1360AAF14C}" dt="2026-10-02T00:16:12.161" v="319"/>
          <ac:inkMkLst>
            <pc:docMk/>
            <pc:sldMk cId="0" sldId="295"/>
            <ac:inkMk id="19" creationId="{C8C9A742-7873-9AE3-A8F9-CEFD84E83EB5}"/>
          </ac:inkMkLst>
        </pc:inkChg>
        <pc:inkChg chg="add del mod">
          <ac:chgData name="Richard Peng" userId="9a3a89ac-6dd8-4a6b-97d3-85a7a6a6f053" providerId="ADAL" clId="{C7B034D3-0E97-4276-9925-8D1360AAF14C}" dt="2026-10-02T00:16:12.161" v="319"/>
          <ac:inkMkLst>
            <pc:docMk/>
            <pc:sldMk cId="0" sldId="295"/>
            <ac:inkMk id="20" creationId="{D932D634-2F0E-DFD1-EC4B-E0E390373D16}"/>
          </ac:inkMkLst>
        </pc:inkChg>
        <pc:inkChg chg="add mod">
          <ac:chgData name="Richard Peng" userId="9a3a89ac-6dd8-4a6b-97d3-85a7a6a6f053" providerId="ADAL" clId="{C7B034D3-0E97-4276-9925-8D1360AAF14C}" dt="2026-10-02T00:16:12.161" v="319"/>
          <ac:inkMkLst>
            <pc:docMk/>
            <pc:sldMk cId="0" sldId="295"/>
            <ac:inkMk id="22" creationId="{AE515FB0-73C4-3717-0DA0-8CCA5C9C0A40}"/>
          </ac:inkMkLst>
        </pc:inkChg>
        <pc:inkChg chg="add mod">
          <ac:chgData name="Richard Peng" userId="9a3a89ac-6dd8-4a6b-97d3-85a7a6a6f053" providerId="ADAL" clId="{C7B034D3-0E97-4276-9925-8D1360AAF14C}" dt="2026-10-02T00:15:42.556" v="309"/>
          <ac:inkMkLst>
            <pc:docMk/>
            <pc:sldMk cId="0" sldId="295"/>
            <ac:inkMk id="26" creationId="{34095633-C326-A4F2-DD53-96CB591CE2B2}"/>
          </ac:inkMkLst>
        </pc:inkChg>
        <pc:inkChg chg="add mod">
          <ac:chgData name="Richard Peng" userId="9a3a89ac-6dd8-4a6b-97d3-85a7a6a6f053" providerId="ADAL" clId="{C7B034D3-0E97-4276-9925-8D1360AAF14C}" dt="2026-10-02T00:15:42.556" v="309"/>
          <ac:inkMkLst>
            <pc:docMk/>
            <pc:sldMk cId="0" sldId="295"/>
            <ac:inkMk id="27" creationId="{3C1FE74F-7B9D-02B7-4A79-6219045849CD}"/>
          </ac:inkMkLst>
        </pc:inkChg>
        <pc:inkChg chg="add del">
          <ac:chgData name="Richard Peng" userId="9a3a89ac-6dd8-4a6b-97d3-85a7a6a6f053" providerId="ADAL" clId="{C7B034D3-0E97-4276-9925-8D1360AAF14C}" dt="2026-10-02T00:16:32.426" v="322" actId="9405"/>
          <ac:inkMkLst>
            <pc:docMk/>
            <pc:sldMk cId="0" sldId="295"/>
            <ac:inkMk id="30" creationId="{49CCCDE1-35E8-B18E-ED4D-A9C2F7983330}"/>
          </ac:inkMkLst>
        </pc:inkChg>
        <pc:inkChg chg="add">
          <ac:chgData name="Richard Peng" userId="9a3a89ac-6dd8-4a6b-97d3-85a7a6a6f053" providerId="ADAL" clId="{C7B034D3-0E97-4276-9925-8D1360AAF14C}" dt="2026-10-02T00:16:36.556" v="323" actId="9405"/>
          <ac:inkMkLst>
            <pc:docMk/>
            <pc:sldMk cId="0" sldId="295"/>
            <ac:inkMk id="31" creationId="{E3271579-D6B1-B41D-F5B9-441287358B8D}"/>
          </ac:inkMkLst>
        </pc:inkChg>
        <pc:inkChg chg="add">
          <ac:chgData name="Richard Peng" userId="9a3a89ac-6dd8-4a6b-97d3-85a7a6a6f053" providerId="ADAL" clId="{C7B034D3-0E97-4276-9925-8D1360AAF14C}" dt="2026-10-02T00:16:36.964" v="324" actId="9405"/>
          <ac:inkMkLst>
            <pc:docMk/>
            <pc:sldMk cId="0" sldId="295"/>
            <ac:inkMk id="32" creationId="{E24AAB96-C07D-9793-74A8-788E3EF76900}"/>
          </ac:inkMkLst>
        </pc:inkChg>
        <pc:inkChg chg="add">
          <ac:chgData name="Richard Peng" userId="9a3a89ac-6dd8-4a6b-97d3-85a7a6a6f053" providerId="ADAL" clId="{C7B034D3-0E97-4276-9925-8D1360AAF14C}" dt="2026-10-02T00:16:37.354" v="325" actId="9405"/>
          <ac:inkMkLst>
            <pc:docMk/>
            <pc:sldMk cId="0" sldId="295"/>
            <ac:inkMk id="33" creationId="{6AD8AB66-BA15-E484-E930-23FAAA8276D6}"/>
          </ac:inkMkLst>
        </pc:inkChg>
        <pc:inkChg chg="add">
          <ac:chgData name="Richard Peng" userId="9a3a89ac-6dd8-4a6b-97d3-85a7a6a6f053" providerId="ADAL" clId="{C7B034D3-0E97-4276-9925-8D1360AAF14C}" dt="2026-10-02T00:16:37.764" v="326" actId="9405"/>
          <ac:inkMkLst>
            <pc:docMk/>
            <pc:sldMk cId="0" sldId="295"/>
            <ac:inkMk id="34" creationId="{8BC875D1-AC3A-396E-8663-8C2A61BA7111}"/>
          </ac:inkMkLst>
        </pc:inkChg>
        <pc:inkChg chg="add">
          <ac:chgData name="Richard Peng" userId="9a3a89ac-6dd8-4a6b-97d3-85a7a6a6f053" providerId="ADAL" clId="{C7B034D3-0E97-4276-9925-8D1360AAF14C}" dt="2026-10-02T00:16:38.400" v="327" actId="9405"/>
          <ac:inkMkLst>
            <pc:docMk/>
            <pc:sldMk cId="0" sldId="295"/>
            <ac:inkMk id="35" creationId="{A5B7DC29-0D61-A691-016F-6EDEE97CD87B}"/>
          </ac:inkMkLst>
        </pc:inkChg>
        <pc:inkChg chg="add">
          <ac:chgData name="Richard Peng" userId="9a3a89ac-6dd8-4a6b-97d3-85a7a6a6f053" providerId="ADAL" clId="{C7B034D3-0E97-4276-9925-8D1360AAF14C}" dt="2026-10-02T00:16:38.812" v="328" actId="9405"/>
          <ac:inkMkLst>
            <pc:docMk/>
            <pc:sldMk cId="0" sldId="295"/>
            <ac:inkMk id="36" creationId="{B55F1EF1-368A-E842-360C-BBF94911E487}"/>
          </ac:inkMkLst>
        </pc:inkChg>
        <pc:inkChg chg="add">
          <ac:chgData name="Richard Peng" userId="9a3a89ac-6dd8-4a6b-97d3-85a7a6a6f053" providerId="ADAL" clId="{C7B034D3-0E97-4276-9925-8D1360AAF14C}" dt="2026-10-02T00:16:39.244" v="329" actId="9405"/>
          <ac:inkMkLst>
            <pc:docMk/>
            <pc:sldMk cId="0" sldId="295"/>
            <ac:inkMk id="37" creationId="{C8EC4E3B-370B-7E0A-4159-12ECDB8FC20A}"/>
          </ac:inkMkLst>
        </pc:inkChg>
        <pc:inkChg chg="add">
          <ac:chgData name="Richard Peng" userId="9a3a89ac-6dd8-4a6b-97d3-85a7a6a6f053" providerId="ADAL" clId="{C7B034D3-0E97-4276-9925-8D1360AAF14C}" dt="2026-10-02T00:16:41.868" v="330" actId="9405"/>
          <ac:inkMkLst>
            <pc:docMk/>
            <pc:sldMk cId="0" sldId="295"/>
            <ac:inkMk id="38" creationId="{3FA6083C-84AF-E956-5E4E-CDFDB4911768}"/>
          </ac:inkMkLst>
        </pc:inkChg>
        <pc:inkChg chg="add">
          <ac:chgData name="Richard Peng" userId="9a3a89ac-6dd8-4a6b-97d3-85a7a6a6f053" providerId="ADAL" clId="{C7B034D3-0E97-4276-9925-8D1360AAF14C}" dt="2026-10-02T00:16:42.280" v="331" actId="9405"/>
          <ac:inkMkLst>
            <pc:docMk/>
            <pc:sldMk cId="0" sldId="295"/>
            <ac:inkMk id="39" creationId="{D11C77A7-B4FA-1CF3-1D94-3F9B9640EE5A}"/>
          </ac:inkMkLst>
        </pc:inkChg>
        <pc:inkChg chg="add">
          <ac:chgData name="Richard Peng" userId="9a3a89ac-6dd8-4a6b-97d3-85a7a6a6f053" providerId="ADAL" clId="{C7B034D3-0E97-4276-9925-8D1360AAF14C}" dt="2026-10-02T00:16:42.681" v="332" actId="9405"/>
          <ac:inkMkLst>
            <pc:docMk/>
            <pc:sldMk cId="0" sldId="295"/>
            <ac:inkMk id="40" creationId="{474DDFC0-3B6F-8DD4-7E53-02E55589C8D8}"/>
          </ac:inkMkLst>
        </pc:inkChg>
        <pc:inkChg chg="add mod">
          <ac:chgData name="Richard Peng" userId="9a3a89ac-6dd8-4a6b-97d3-85a7a6a6f053" providerId="ADAL" clId="{C7B034D3-0E97-4276-9925-8D1360AAF14C}" dt="2026-10-02T00:16:50.572" v="335"/>
          <ac:inkMkLst>
            <pc:docMk/>
            <pc:sldMk cId="0" sldId="295"/>
            <ac:inkMk id="41" creationId="{05E80FE4-9F54-3090-F20F-B7188DA400FA}"/>
          </ac:inkMkLst>
        </pc:inkChg>
        <pc:inkChg chg="add mod">
          <ac:chgData name="Richard Peng" userId="9a3a89ac-6dd8-4a6b-97d3-85a7a6a6f053" providerId="ADAL" clId="{C7B034D3-0E97-4276-9925-8D1360AAF14C}" dt="2026-10-02T00:16:50.572" v="335"/>
          <ac:inkMkLst>
            <pc:docMk/>
            <pc:sldMk cId="0" sldId="295"/>
            <ac:inkMk id="42" creationId="{31A8E156-24CF-70CC-5454-0B22B31BAB2D}"/>
          </ac:inkMkLst>
        </pc:inkChg>
      </pc:sldChg>
      <pc:sldChg chg="addSp modSp mod">
        <pc:chgData name="Richard Peng" userId="9a3a89ac-6dd8-4a6b-97d3-85a7a6a6f053" providerId="ADAL" clId="{C7B034D3-0E97-4276-9925-8D1360AAF14C}" dt="2026-10-02T00:21:40.169" v="354"/>
        <pc:sldMkLst>
          <pc:docMk/>
          <pc:sldMk cId="0" sldId="296"/>
        </pc:sldMkLst>
        <pc:spChg chg="mod">
          <ac:chgData name="Richard Peng" userId="9a3a89ac-6dd8-4a6b-97d3-85a7a6a6f053" providerId="ADAL" clId="{C7B034D3-0E97-4276-9925-8D1360AAF14C}" dt="2026-10-02T00:20:21.882" v="350" actId="1076"/>
          <ac:spMkLst>
            <pc:docMk/>
            <pc:sldMk cId="0" sldId="296"/>
            <ac:spMk id="739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2T00:20:24.970" v="351" actId="1076"/>
          <ac:spMkLst>
            <pc:docMk/>
            <pc:sldMk cId="0" sldId="296"/>
            <ac:spMk id="741" creationId="{00000000-0000-0000-0000-000000000000}"/>
          </ac:spMkLst>
        </pc:spChg>
        <pc:grpChg chg="mod">
          <ac:chgData name="Richard Peng" userId="9a3a89ac-6dd8-4a6b-97d3-85a7a6a6f053" providerId="ADAL" clId="{C7B034D3-0E97-4276-9925-8D1360AAF14C}" dt="2026-10-02T00:21:40.169" v="354"/>
          <ac:grpSpMkLst>
            <pc:docMk/>
            <pc:sldMk cId="0" sldId="296"/>
            <ac:grpSpMk id="4" creationId="{7861DE08-3CA5-71F9-63D1-DF775CA4FB4E}"/>
          </ac:grpSpMkLst>
        </pc:grpChg>
        <pc:inkChg chg="add mod">
          <ac:chgData name="Richard Peng" userId="9a3a89ac-6dd8-4a6b-97d3-85a7a6a6f053" providerId="ADAL" clId="{C7B034D3-0E97-4276-9925-8D1360AAF14C}" dt="2026-10-02T00:21:40.169" v="354"/>
          <ac:inkMkLst>
            <pc:docMk/>
            <pc:sldMk cId="0" sldId="296"/>
            <ac:inkMk id="2" creationId="{40E6DBB3-9845-18DB-10D0-4F33CF54D4DF}"/>
          </ac:inkMkLst>
        </pc:inkChg>
        <pc:inkChg chg="add mod">
          <ac:chgData name="Richard Peng" userId="9a3a89ac-6dd8-4a6b-97d3-85a7a6a6f053" providerId="ADAL" clId="{C7B034D3-0E97-4276-9925-8D1360AAF14C}" dt="2026-10-02T00:21:40.169" v="354"/>
          <ac:inkMkLst>
            <pc:docMk/>
            <pc:sldMk cId="0" sldId="296"/>
            <ac:inkMk id="3" creationId="{D1004586-0F9C-D945-55C6-047B7CE0AEDA}"/>
          </ac:inkMkLst>
        </pc:inkChg>
      </pc:sldChg>
      <pc:sldChg chg="addSp modSp mod">
        <pc:chgData name="Richard Peng" userId="9a3a89ac-6dd8-4a6b-97d3-85a7a6a6f053" providerId="ADAL" clId="{C7B034D3-0E97-4276-9925-8D1360AAF14C}" dt="2026-10-02T00:44:04.917" v="358"/>
        <pc:sldMkLst>
          <pc:docMk/>
          <pc:sldMk cId="0" sldId="297"/>
        </pc:sldMkLst>
        <pc:grpChg chg="mod">
          <ac:chgData name="Richard Peng" userId="9a3a89ac-6dd8-4a6b-97d3-85a7a6a6f053" providerId="ADAL" clId="{C7B034D3-0E97-4276-9925-8D1360AAF14C}" dt="2026-10-02T00:44:04.917" v="358"/>
          <ac:grpSpMkLst>
            <pc:docMk/>
            <pc:sldMk cId="0" sldId="297"/>
            <ac:grpSpMk id="5" creationId="{49C3E922-4F55-EA18-E88D-18CD0D6A0A2B}"/>
          </ac:grpSpMkLst>
        </pc:grpChg>
        <pc:inkChg chg="add">
          <ac:chgData name="Richard Peng" userId="9a3a89ac-6dd8-4a6b-97d3-85a7a6a6f053" providerId="ADAL" clId="{C7B034D3-0E97-4276-9925-8D1360AAF14C}" dt="2026-10-02T00:43:58.107" v="355" actId="9405"/>
          <ac:inkMkLst>
            <pc:docMk/>
            <pc:sldMk cId="0" sldId="297"/>
            <ac:inkMk id="2" creationId="{A1D11157-D3A9-2571-3B45-26E091BB0E6B}"/>
          </ac:inkMkLst>
        </pc:inkChg>
        <pc:inkChg chg="add mod">
          <ac:chgData name="Richard Peng" userId="9a3a89ac-6dd8-4a6b-97d3-85a7a6a6f053" providerId="ADAL" clId="{C7B034D3-0E97-4276-9925-8D1360AAF14C}" dt="2026-10-02T00:44:04.917" v="358"/>
          <ac:inkMkLst>
            <pc:docMk/>
            <pc:sldMk cId="0" sldId="297"/>
            <ac:inkMk id="3" creationId="{3FAB8B19-6D68-DF9A-6626-674266AF308D}"/>
          </ac:inkMkLst>
        </pc:inkChg>
        <pc:inkChg chg="add mod">
          <ac:chgData name="Richard Peng" userId="9a3a89ac-6dd8-4a6b-97d3-85a7a6a6f053" providerId="ADAL" clId="{C7B034D3-0E97-4276-9925-8D1360AAF14C}" dt="2026-10-02T00:44:04.917" v="358"/>
          <ac:inkMkLst>
            <pc:docMk/>
            <pc:sldMk cId="0" sldId="297"/>
            <ac:inkMk id="4" creationId="{A3AE714D-1B71-4030-2B11-A286369A789B}"/>
          </ac:inkMkLst>
        </pc:inkChg>
      </pc:sldChg>
      <pc:sldChg chg="addSp delSp modSp mod delAnim modAnim modNotes modNotesTx">
        <pc:chgData name="Richard Peng" userId="9a3a89ac-6dd8-4a6b-97d3-85a7a6a6f053" providerId="ADAL" clId="{C7B034D3-0E97-4276-9925-8D1360AAF14C}" dt="2026-10-02T07:14:51.116" v="580" actId="571"/>
        <pc:sldMkLst>
          <pc:docMk/>
          <pc:sldMk cId="0" sldId="298"/>
        </pc:sldMkLst>
        <pc:spChg chg="add mod">
          <ac:chgData name="Richard Peng" userId="9a3a89ac-6dd8-4a6b-97d3-85a7a6a6f053" providerId="ADAL" clId="{C7B034D3-0E97-4276-9925-8D1360AAF14C}" dt="2026-10-02T01:35:56.041" v="429" actId="20577"/>
          <ac:spMkLst>
            <pc:docMk/>
            <pc:sldMk cId="0" sldId="298"/>
            <ac:spMk id="4" creationId="{30ACA842-5CFA-6405-2C09-05D61C681022}"/>
          </ac:spMkLst>
        </pc:spChg>
        <pc:spChg chg="add mod">
          <ac:chgData name="Richard Peng" userId="9a3a89ac-6dd8-4a6b-97d3-85a7a6a6f053" providerId="ADAL" clId="{C7B034D3-0E97-4276-9925-8D1360AAF14C}" dt="2026-10-02T01:38:54.595" v="487" actId="1076"/>
          <ac:spMkLst>
            <pc:docMk/>
            <pc:sldMk cId="0" sldId="298"/>
            <ac:spMk id="15" creationId="{9C5B5569-5AE3-2803-0F1B-2A01B75922A4}"/>
          </ac:spMkLst>
        </pc:spChg>
        <pc:spChg chg="add mod">
          <ac:chgData name="Richard Peng" userId="9a3a89ac-6dd8-4a6b-97d3-85a7a6a6f053" providerId="ADAL" clId="{C7B034D3-0E97-4276-9925-8D1360AAF14C}" dt="2026-10-02T01:38:52.978" v="486" actId="1076"/>
          <ac:spMkLst>
            <pc:docMk/>
            <pc:sldMk cId="0" sldId="298"/>
            <ac:spMk id="16" creationId="{D8EEE3ED-2F72-26F1-7AF8-DB47AE75A85D}"/>
          </ac:spMkLst>
        </pc:spChg>
        <pc:spChg chg="add mod">
          <ac:chgData name="Richard Peng" userId="9a3a89ac-6dd8-4a6b-97d3-85a7a6a6f053" providerId="ADAL" clId="{C7B034D3-0E97-4276-9925-8D1360AAF14C}" dt="2026-10-02T01:49:41.212" v="523" actId="20577"/>
          <ac:spMkLst>
            <pc:docMk/>
            <pc:sldMk cId="0" sldId="298"/>
            <ac:spMk id="20" creationId="{F6736F74-35A4-146E-DC10-4B4FB65A02FA}"/>
          </ac:spMkLst>
        </pc:spChg>
        <pc:spChg chg="add mod">
          <ac:chgData name="Richard Peng" userId="9a3a89ac-6dd8-4a6b-97d3-85a7a6a6f053" providerId="ADAL" clId="{C7B034D3-0E97-4276-9925-8D1360AAF14C}" dt="2026-10-02T01:49:55.812" v="526" actId="20577"/>
          <ac:spMkLst>
            <pc:docMk/>
            <pc:sldMk cId="0" sldId="298"/>
            <ac:spMk id="21" creationId="{A1BEAC12-40B5-CC02-4235-88508FF11ADA}"/>
          </ac:spMkLst>
        </pc:spChg>
        <pc:spChg chg="add mod">
          <ac:chgData name="Richard Peng" userId="9a3a89ac-6dd8-4a6b-97d3-85a7a6a6f053" providerId="ADAL" clId="{C7B034D3-0E97-4276-9925-8D1360AAF14C}" dt="2026-10-02T01:49:50.573" v="525" actId="20577"/>
          <ac:spMkLst>
            <pc:docMk/>
            <pc:sldMk cId="0" sldId="298"/>
            <ac:spMk id="22" creationId="{4A340047-FBFC-EAC5-D14D-1B5C64425608}"/>
          </ac:spMkLst>
        </pc:spChg>
        <pc:spChg chg="add mod">
          <ac:chgData name="Richard Peng" userId="9a3a89ac-6dd8-4a6b-97d3-85a7a6a6f053" providerId="ADAL" clId="{C7B034D3-0E97-4276-9925-8D1360AAF14C}" dt="2026-10-02T01:50:50.748" v="531" actId="20577"/>
          <ac:spMkLst>
            <pc:docMk/>
            <pc:sldMk cId="0" sldId="298"/>
            <ac:spMk id="23" creationId="{2C940F1E-6F9D-D4EE-4B15-FB441578DE2C}"/>
          </ac:spMkLst>
        </pc:spChg>
        <pc:spChg chg="add mod">
          <ac:chgData name="Richard Peng" userId="9a3a89ac-6dd8-4a6b-97d3-85a7a6a6f053" providerId="ADAL" clId="{C7B034D3-0E97-4276-9925-8D1360AAF14C}" dt="2026-10-02T07:14:45.989" v="579" actId="1076"/>
          <ac:spMkLst>
            <pc:docMk/>
            <pc:sldMk cId="0" sldId="298"/>
            <ac:spMk id="30" creationId="{ED7C4556-7A90-0747-6B10-582D759525B8}"/>
          </ac:spMkLst>
        </pc:spChg>
        <pc:spChg chg="add mod">
          <ac:chgData name="Richard Peng" userId="9a3a89ac-6dd8-4a6b-97d3-85a7a6a6f053" providerId="ADAL" clId="{C7B034D3-0E97-4276-9925-8D1360AAF14C}" dt="2026-10-02T07:14:36.557" v="575" actId="571"/>
          <ac:spMkLst>
            <pc:docMk/>
            <pc:sldMk cId="0" sldId="298"/>
            <ac:spMk id="32" creationId="{30DFF90D-3C0C-9BA3-84C8-BFE8603F76B9}"/>
          </ac:spMkLst>
        </pc:spChg>
        <pc:spChg chg="add mod">
          <ac:chgData name="Richard Peng" userId="9a3a89ac-6dd8-4a6b-97d3-85a7a6a6f053" providerId="ADAL" clId="{C7B034D3-0E97-4276-9925-8D1360AAF14C}" dt="2026-10-02T07:14:51.116" v="580" actId="571"/>
          <ac:spMkLst>
            <pc:docMk/>
            <pc:sldMk cId="0" sldId="298"/>
            <ac:spMk id="33" creationId="{1FD78881-D579-241C-B815-9FE40E0DC889}"/>
          </ac:spMkLst>
        </pc:spChg>
        <pc:spChg chg="mod">
          <ac:chgData name="Richard Peng" userId="9a3a89ac-6dd8-4a6b-97d3-85a7a6a6f053" providerId="ADAL" clId="{C7B034D3-0E97-4276-9925-8D1360AAF14C}" dt="2026-10-02T01:36:24.178" v="450" actId="1076"/>
          <ac:spMkLst>
            <pc:docMk/>
            <pc:sldMk cId="0" sldId="298"/>
            <ac:spMk id="761" creationId="{00000000-0000-0000-0000-000000000000}"/>
          </ac:spMkLst>
        </pc:spChg>
        <pc:spChg chg="del mod">
          <ac:chgData name="Richard Peng" userId="9a3a89ac-6dd8-4a6b-97d3-85a7a6a6f053" providerId="ADAL" clId="{C7B034D3-0E97-4276-9925-8D1360AAF14C}" dt="2026-10-02T01:50:27.821" v="528" actId="478"/>
          <ac:spMkLst>
            <pc:docMk/>
            <pc:sldMk cId="0" sldId="298"/>
            <ac:spMk id="762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2T01:37:51.069" v="468" actId="20577"/>
          <ac:spMkLst>
            <pc:docMk/>
            <pc:sldMk cId="0" sldId="298"/>
            <ac:spMk id="828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2T01:41:38.027" v="494" actId="1076"/>
          <ac:spMkLst>
            <pc:docMk/>
            <pc:sldMk cId="0" sldId="298"/>
            <ac:spMk id="829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2T01:51:51.007" v="536" actId="20577"/>
          <ac:spMkLst>
            <pc:docMk/>
            <pc:sldMk cId="0" sldId="298"/>
            <ac:spMk id="830" creationId="{00000000-0000-0000-0000-000000000000}"/>
          </ac:spMkLst>
        </pc:spChg>
        <pc:grpChg chg="add del mod">
          <ac:chgData name="Richard Peng" userId="9a3a89ac-6dd8-4a6b-97d3-85a7a6a6f053" providerId="ADAL" clId="{C7B034D3-0E97-4276-9925-8D1360AAF14C}" dt="2026-10-02T01:37:01.452" v="459"/>
          <ac:grpSpMkLst>
            <pc:docMk/>
            <pc:sldMk cId="0" sldId="298"/>
            <ac:grpSpMk id="7" creationId="{8AD8551F-2FBC-18EA-188C-30084A295036}"/>
          </ac:grpSpMkLst>
        </pc:grpChg>
        <pc:grpChg chg="mod">
          <ac:chgData name="Richard Peng" userId="9a3a89ac-6dd8-4a6b-97d3-85a7a6a6f053" providerId="ADAL" clId="{C7B034D3-0E97-4276-9925-8D1360AAF14C}" dt="2026-10-02T01:37:00.802" v="457"/>
          <ac:grpSpMkLst>
            <pc:docMk/>
            <pc:sldMk cId="0" sldId="298"/>
            <ac:grpSpMk id="9" creationId="{778BE7BD-C644-1F00-B910-921AE5900E0C}"/>
          </ac:grpSpMkLst>
        </pc:grpChg>
        <pc:grpChg chg="mod">
          <ac:chgData name="Richard Peng" userId="9a3a89ac-6dd8-4a6b-97d3-85a7a6a6f053" providerId="ADAL" clId="{C7B034D3-0E97-4276-9925-8D1360AAF14C}" dt="2026-10-02T01:37:27.564" v="465"/>
          <ac:grpSpMkLst>
            <pc:docMk/>
            <pc:sldMk cId="0" sldId="298"/>
            <ac:grpSpMk id="14" creationId="{B2F249E8-80F4-9838-304D-31FE2D73713B}"/>
          </ac:grpSpMkLst>
        </pc:grpChg>
        <pc:grpChg chg="mod">
          <ac:chgData name="Richard Peng" userId="9a3a89ac-6dd8-4a6b-97d3-85a7a6a6f053" providerId="ADAL" clId="{C7B034D3-0E97-4276-9925-8D1360AAF14C}" dt="2026-10-02T01:39:00.277" v="490"/>
          <ac:grpSpMkLst>
            <pc:docMk/>
            <pc:sldMk cId="0" sldId="298"/>
            <ac:grpSpMk id="19" creationId="{DA63163E-C550-7ABF-7D74-18B03D471EFA}"/>
          </ac:grpSpMkLst>
        </pc:grpChg>
        <pc:grpChg chg="mod">
          <ac:chgData name="Richard Peng" userId="9a3a89ac-6dd8-4a6b-97d3-85a7a6a6f053" providerId="ADAL" clId="{C7B034D3-0E97-4276-9925-8D1360AAF14C}" dt="2026-10-02T01:52:12.242" v="542"/>
          <ac:grpSpMkLst>
            <pc:docMk/>
            <pc:sldMk cId="0" sldId="298"/>
            <ac:grpSpMk id="28" creationId="{851ABDE3-FE32-A78C-9CD4-08EF7EA0C9DF}"/>
          </ac:grpSpMkLst>
        </pc:grpChg>
        <pc:grpChg chg="mod">
          <ac:chgData name="Richard Peng" userId="9a3a89ac-6dd8-4a6b-97d3-85a7a6a6f053" providerId="ADAL" clId="{C7B034D3-0E97-4276-9925-8D1360AAF14C}" dt="2026-10-02T01:52:17.956" v="543" actId="14100"/>
          <ac:grpSpMkLst>
            <pc:docMk/>
            <pc:sldMk cId="0" sldId="298"/>
            <ac:grpSpMk id="834" creationId="{00000000-0000-0000-0000-000000000000}"/>
          </ac:grpSpMkLst>
        </pc:grpChg>
        <pc:picChg chg="add mod">
          <ac:chgData name="Richard Peng" userId="9a3a89ac-6dd8-4a6b-97d3-85a7a6a6f053" providerId="ADAL" clId="{C7B034D3-0E97-4276-9925-8D1360AAF14C}" dt="2026-10-02T07:14:40.198" v="577" actId="14100"/>
          <ac:picMkLst>
            <pc:docMk/>
            <pc:sldMk cId="0" sldId="298"/>
            <ac:picMk id="3" creationId="{0DE5F22F-250A-6DC0-AB5F-BC783947D617}"/>
          </ac:picMkLst>
        </pc:picChg>
        <pc:picChg chg="add mod">
          <ac:chgData name="Richard Peng" userId="9a3a89ac-6dd8-4a6b-97d3-85a7a6a6f053" providerId="ADAL" clId="{C7B034D3-0E97-4276-9925-8D1360AAF14C}" dt="2026-10-02T07:14:36.557" v="575" actId="571"/>
          <ac:picMkLst>
            <pc:docMk/>
            <pc:sldMk cId="0" sldId="298"/>
            <ac:picMk id="31" creationId="{201A73B7-07FF-FB97-08A4-443DEC8F9804}"/>
          </ac:picMkLst>
        </pc:picChg>
        <pc:inkChg chg="add del mod">
          <ac:chgData name="Richard Peng" userId="9a3a89ac-6dd8-4a6b-97d3-85a7a6a6f053" providerId="ADAL" clId="{C7B034D3-0E97-4276-9925-8D1360AAF14C}" dt="2026-10-02T01:37:02.162" v="460" actId="9405"/>
          <ac:inkMkLst>
            <pc:docMk/>
            <pc:sldMk cId="0" sldId="298"/>
            <ac:inkMk id="5" creationId="{392DDF6D-1E64-057C-811A-F4D8A07A89B6}"/>
          </ac:inkMkLst>
        </pc:inkChg>
        <pc:inkChg chg="add del mod">
          <ac:chgData name="Richard Peng" userId="9a3a89ac-6dd8-4a6b-97d3-85a7a6a6f053" providerId="ADAL" clId="{C7B034D3-0E97-4276-9925-8D1360AAF14C}" dt="2026-10-02T01:37:01.452" v="459"/>
          <ac:inkMkLst>
            <pc:docMk/>
            <pc:sldMk cId="0" sldId="298"/>
            <ac:inkMk id="6" creationId="{EE6211E4-944E-7461-901B-18DC7DBC0110}"/>
          </ac:inkMkLst>
        </pc:inkChg>
        <pc:inkChg chg="add del mod">
          <ac:chgData name="Richard Peng" userId="9a3a89ac-6dd8-4a6b-97d3-85a7a6a6f053" providerId="ADAL" clId="{C7B034D3-0E97-4276-9925-8D1360AAF14C}" dt="2026-10-02T01:37:00.802" v="457"/>
          <ac:inkMkLst>
            <pc:docMk/>
            <pc:sldMk cId="0" sldId="298"/>
            <ac:inkMk id="8" creationId="{2BEFC9BF-FA84-C280-BCA8-955DF0CF1EC9}"/>
          </ac:inkMkLst>
        </pc:inkChg>
        <pc:inkChg chg="add">
          <ac:chgData name="Richard Peng" userId="9a3a89ac-6dd8-4a6b-97d3-85a7a6a6f053" providerId="ADAL" clId="{C7B034D3-0E97-4276-9925-8D1360AAF14C}" dt="2026-10-02T01:37:13.501" v="461" actId="9405"/>
          <ac:inkMkLst>
            <pc:docMk/>
            <pc:sldMk cId="0" sldId="298"/>
            <ac:inkMk id="10" creationId="{775B5E43-4FEA-F386-F4BF-541C389670D7}"/>
          </ac:inkMkLst>
        </pc:inkChg>
        <pc:inkChg chg="add">
          <ac:chgData name="Richard Peng" userId="9a3a89ac-6dd8-4a6b-97d3-85a7a6a6f053" providerId="ADAL" clId="{C7B034D3-0E97-4276-9925-8D1360AAF14C}" dt="2026-10-02T01:37:18.081" v="462" actId="9405"/>
          <ac:inkMkLst>
            <pc:docMk/>
            <pc:sldMk cId="0" sldId="298"/>
            <ac:inkMk id="11" creationId="{B9199766-E537-A65D-D424-7760EE5B7DF8}"/>
          </ac:inkMkLst>
        </pc:inkChg>
        <pc:inkChg chg="add mod">
          <ac:chgData name="Richard Peng" userId="9a3a89ac-6dd8-4a6b-97d3-85a7a6a6f053" providerId="ADAL" clId="{C7B034D3-0E97-4276-9925-8D1360AAF14C}" dt="2026-10-02T01:37:27.564" v="465"/>
          <ac:inkMkLst>
            <pc:docMk/>
            <pc:sldMk cId="0" sldId="298"/>
            <ac:inkMk id="12" creationId="{C0857EC1-B211-96FB-E712-4F41872C3827}"/>
          </ac:inkMkLst>
        </pc:inkChg>
        <pc:inkChg chg="add mod">
          <ac:chgData name="Richard Peng" userId="9a3a89ac-6dd8-4a6b-97d3-85a7a6a6f053" providerId="ADAL" clId="{C7B034D3-0E97-4276-9925-8D1360AAF14C}" dt="2026-10-02T01:37:27.564" v="465"/>
          <ac:inkMkLst>
            <pc:docMk/>
            <pc:sldMk cId="0" sldId="298"/>
            <ac:inkMk id="13" creationId="{4B84FB0C-ECAE-245A-5618-6537B7A9AC64}"/>
          </ac:inkMkLst>
        </pc:inkChg>
        <pc:inkChg chg="add mod">
          <ac:chgData name="Richard Peng" userId="9a3a89ac-6dd8-4a6b-97d3-85a7a6a6f053" providerId="ADAL" clId="{C7B034D3-0E97-4276-9925-8D1360AAF14C}" dt="2026-10-02T01:39:00.277" v="490"/>
          <ac:inkMkLst>
            <pc:docMk/>
            <pc:sldMk cId="0" sldId="298"/>
            <ac:inkMk id="17" creationId="{141F559B-323E-5647-1104-2C09F4232DFF}"/>
          </ac:inkMkLst>
        </pc:inkChg>
        <pc:inkChg chg="add mod">
          <ac:chgData name="Richard Peng" userId="9a3a89ac-6dd8-4a6b-97d3-85a7a6a6f053" providerId="ADAL" clId="{C7B034D3-0E97-4276-9925-8D1360AAF14C}" dt="2026-10-02T01:39:00.277" v="490"/>
          <ac:inkMkLst>
            <pc:docMk/>
            <pc:sldMk cId="0" sldId="298"/>
            <ac:inkMk id="18" creationId="{45CAEFD2-7D96-D124-440F-79CCD9C44A53}"/>
          </ac:inkMkLst>
        </pc:inkChg>
        <pc:inkChg chg="add del">
          <ac:chgData name="Richard Peng" userId="9a3a89ac-6dd8-4a6b-97d3-85a7a6a6f053" providerId="ADAL" clId="{C7B034D3-0E97-4276-9925-8D1360AAF14C}" dt="2026-10-02T01:52:01.627" v="538" actId="9405"/>
          <ac:inkMkLst>
            <pc:docMk/>
            <pc:sldMk cId="0" sldId="298"/>
            <ac:inkMk id="24" creationId="{FF08859D-4451-E0AA-591E-CF0C7624AF1B}"/>
          </ac:inkMkLst>
        </pc:inkChg>
        <pc:inkChg chg="add mod">
          <ac:chgData name="Richard Peng" userId="9a3a89ac-6dd8-4a6b-97d3-85a7a6a6f053" providerId="ADAL" clId="{C7B034D3-0E97-4276-9925-8D1360AAF14C}" dt="2026-10-02T01:52:12.242" v="542"/>
          <ac:inkMkLst>
            <pc:docMk/>
            <pc:sldMk cId="0" sldId="298"/>
            <ac:inkMk id="25" creationId="{C493E14D-94FB-0EBA-D336-09F695BBF527}"/>
          </ac:inkMkLst>
        </pc:inkChg>
        <pc:inkChg chg="add mod">
          <ac:chgData name="Richard Peng" userId="9a3a89ac-6dd8-4a6b-97d3-85a7a6a6f053" providerId="ADAL" clId="{C7B034D3-0E97-4276-9925-8D1360AAF14C}" dt="2026-10-02T01:52:12.242" v="542"/>
          <ac:inkMkLst>
            <pc:docMk/>
            <pc:sldMk cId="0" sldId="298"/>
            <ac:inkMk id="26" creationId="{3C32A1FF-E52B-3FF4-70CF-47E40AF47F66}"/>
          </ac:inkMkLst>
        </pc:inkChg>
        <pc:inkChg chg="add mod">
          <ac:chgData name="Richard Peng" userId="9a3a89ac-6dd8-4a6b-97d3-85a7a6a6f053" providerId="ADAL" clId="{C7B034D3-0E97-4276-9925-8D1360AAF14C}" dt="2026-10-02T01:52:12.242" v="542"/>
          <ac:inkMkLst>
            <pc:docMk/>
            <pc:sldMk cId="0" sldId="298"/>
            <ac:inkMk id="27" creationId="{AEB2490C-4221-F833-BC5A-0615F67862AD}"/>
          </ac:inkMkLst>
        </pc:inkChg>
      </pc:sldChg>
      <pc:sldChg chg="modSp mod">
        <pc:chgData name="Richard Peng" userId="9a3a89ac-6dd8-4a6b-97d3-85a7a6a6f053" providerId="ADAL" clId="{C7B034D3-0E97-4276-9925-8D1360AAF14C}" dt="2026-10-02T07:21:01.077" v="582" actId="207"/>
        <pc:sldMkLst>
          <pc:docMk/>
          <pc:sldMk cId="0" sldId="300"/>
        </pc:sldMkLst>
        <pc:spChg chg="mod">
          <ac:chgData name="Richard Peng" userId="9a3a89ac-6dd8-4a6b-97d3-85a7a6a6f053" providerId="ADAL" clId="{C7B034D3-0E97-4276-9925-8D1360AAF14C}" dt="2026-10-02T07:20:54.952" v="581" actId="207"/>
          <ac:spMkLst>
            <pc:docMk/>
            <pc:sldMk cId="0" sldId="300"/>
            <ac:spMk id="843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10-02T07:21:01.077" v="582" actId="207"/>
          <ac:spMkLst>
            <pc:docMk/>
            <pc:sldMk cId="0" sldId="300"/>
            <ac:spMk id="844" creationId="{00000000-0000-0000-0000-000000000000}"/>
          </ac:spMkLst>
        </pc:spChg>
      </pc:sldChg>
      <pc:sldChg chg="modSp del mod">
        <pc:chgData name="Richard Peng" userId="9a3a89ac-6dd8-4a6b-97d3-85a7a6a6f053" providerId="ADAL" clId="{C7B034D3-0E97-4276-9925-8D1360AAF14C}" dt="2026-10-02T07:22:43.782" v="583" actId="47"/>
        <pc:sldMkLst>
          <pc:docMk/>
          <pc:sldMk cId="0" sldId="301"/>
        </pc:sldMkLst>
        <pc:spChg chg="mod">
          <ac:chgData name="Richard Peng" userId="9a3a89ac-6dd8-4a6b-97d3-85a7a6a6f053" providerId="ADAL" clId="{C7B034D3-0E97-4276-9925-8D1360AAF14C}" dt="2026-09-24T04:59:38.251" v="21" actId="27636"/>
          <ac:spMkLst>
            <pc:docMk/>
            <pc:sldMk cId="0" sldId="301"/>
            <ac:spMk id="849" creationId="{00000000-0000-0000-0000-000000000000}"/>
          </ac:spMkLst>
        </pc:spChg>
      </pc:sldChg>
      <pc:sldChg chg="modSp mod">
        <pc:chgData name="Richard Peng" userId="9a3a89ac-6dd8-4a6b-97d3-85a7a6a6f053" providerId="ADAL" clId="{C7B034D3-0E97-4276-9925-8D1360AAF14C}" dt="2026-09-24T04:59:38.252" v="22" actId="27636"/>
        <pc:sldMkLst>
          <pc:docMk/>
          <pc:sldMk cId="0" sldId="302"/>
        </pc:sldMkLst>
        <pc:spChg chg="mod">
          <ac:chgData name="Richard Peng" userId="9a3a89ac-6dd8-4a6b-97d3-85a7a6a6f053" providerId="ADAL" clId="{C7B034D3-0E97-4276-9925-8D1360AAF14C}" dt="2026-09-24T04:59:38.252" v="22" actId="27636"/>
          <ac:spMkLst>
            <pc:docMk/>
            <pc:sldMk cId="0" sldId="302"/>
            <ac:spMk id="864" creationId="{00000000-0000-0000-0000-000000000000}"/>
          </ac:spMkLst>
        </pc:spChg>
      </pc:sldChg>
      <pc:sldChg chg="addSp modSp mod modNotesTx">
        <pc:chgData name="Richard Peng" userId="9a3a89ac-6dd8-4a6b-97d3-85a7a6a6f053" providerId="ADAL" clId="{C7B034D3-0E97-4276-9925-8D1360AAF14C}" dt="2026-10-02T07:28:33.486" v="599" actId="164"/>
        <pc:sldMkLst>
          <pc:docMk/>
          <pc:sldMk cId="0" sldId="303"/>
        </pc:sldMkLst>
        <pc:spChg chg="add mod">
          <ac:chgData name="Richard Peng" userId="9a3a89ac-6dd8-4a6b-97d3-85a7a6a6f053" providerId="ADAL" clId="{C7B034D3-0E97-4276-9925-8D1360AAF14C}" dt="2026-10-02T07:28:33.486" v="599" actId="164"/>
          <ac:spMkLst>
            <pc:docMk/>
            <pc:sldMk cId="0" sldId="303"/>
            <ac:spMk id="4" creationId="{8582C55D-23F5-9A81-55E1-18481D761A4F}"/>
          </ac:spMkLst>
        </pc:spChg>
        <pc:spChg chg="add mod">
          <ac:chgData name="Richard Peng" userId="9a3a89ac-6dd8-4a6b-97d3-85a7a6a6f053" providerId="ADAL" clId="{C7B034D3-0E97-4276-9925-8D1360AAF14C}" dt="2026-10-02T07:28:24.472" v="598" actId="164"/>
          <ac:spMkLst>
            <pc:docMk/>
            <pc:sldMk cId="0" sldId="303"/>
            <ac:spMk id="7" creationId="{1E30503C-AAEF-F526-F27E-9292412902CC}"/>
          </ac:spMkLst>
        </pc:spChg>
        <pc:grpChg chg="add mod">
          <ac:chgData name="Richard Peng" userId="9a3a89ac-6dd8-4a6b-97d3-85a7a6a6f053" providerId="ADAL" clId="{C7B034D3-0E97-4276-9925-8D1360AAF14C}" dt="2026-10-02T07:28:24.472" v="598" actId="164"/>
          <ac:grpSpMkLst>
            <pc:docMk/>
            <pc:sldMk cId="0" sldId="303"/>
            <ac:grpSpMk id="8" creationId="{CDE24301-058F-7F8F-3069-80AC503F3BF4}"/>
          </ac:grpSpMkLst>
        </pc:grpChg>
        <pc:grpChg chg="add mod">
          <ac:chgData name="Richard Peng" userId="9a3a89ac-6dd8-4a6b-97d3-85a7a6a6f053" providerId="ADAL" clId="{C7B034D3-0E97-4276-9925-8D1360AAF14C}" dt="2026-10-02T07:28:33.486" v="599" actId="164"/>
          <ac:grpSpMkLst>
            <pc:docMk/>
            <pc:sldMk cId="0" sldId="303"/>
            <ac:grpSpMk id="9" creationId="{22C4E52B-B1A5-1600-3B5A-7FAB8B513975}"/>
          </ac:grpSpMkLst>
        </pc:grpChg>
        <pc:picChg chg="add mod">
          <ac:chgData name="Richard Peng" userId="9a3a89ac-6dd8-4a6b-97d3-85a7a6a6f053" providerId="ADAL" clId="{C7B034D3-0E97-4276-9925-8D1360AAF14C}" dt="2026-10-02T07:28:33.486" v="599" actId="164"/>
          <ac:picMkLst>
            <pc:docMk/>
            <pc:sldMk cId="0" sldId="303"/>
            <ac:picMk id="3" creationId="{0DB818AE-3BE1-C96A-55C4-D8F91F70C43E}"/>
          </ac:picMkLst>
        </pc:picChg>
        <pc:picChg chg="add mod">
          <ac:chgData name="Richard Peng" userId="9a3a89ac-6dd8-4a6b-97d3-85a7a6a6f053" providerId="ADAL" clId="{C7B034D3-0E97-4276-9925-8D1360AAF14C}" dt="2026-10-02T07:28:24.472" v="598" actId="164"/>
          <ac:picMkLst>
            <pc:docMk/>
            <pc:sldMk cId="0" sldId="303"/>
            <ac:picMk id="6" creationId="{7303422F-FD63-F55C-9ED0-A8B4A8411ABD}"/>
          </ac:picMkLst>
        </pc:picChg>
      </pc:sldChg>
      <pc:sldChg chg="modSp mod">
        <pc:chgData name="Richard Peng" userId="9a3a89ac-6dd8-4a6b-97d3-85a7a6a6f053" providerId="ADAL" clId="{C7B034D3-0E97-4276-9925-8D1360AAF14C}" dt="2026-09-24T04:59:38.256" v="23" actId="27636"/>
        <pc:sldMkLst>
          <pc:docMk/>
          <pc:sldMk cId="0" sldId="304"/>
        </pc:sldMkLst>
        <pc:spChg chg="mod">
          <ac:chgData name="Richard Peng" userId="9a3a89ac-6dd8-4a6b-97d3-85a7a6a6f053" providerId="ADAL" clId="{C7B034D3-0E97-4276-9925-8D1360AAF14C}" dt="2026-09-24T04:59:38.256" v="23" actId="27636"/>
          <ac:spMkLst>
            <pc:docMk/>
            <pc:sldMk cId="0" sldId="304"/>
            <ac:spMk id="872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10-02T07:33:20.366" v="620" actId="47"/>
        <pc:sldMkLst>
          <pc:docMk/>
          <pc:sldMk cId="0" sldId="305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06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07"/>
        </pc:sldMkLst>
      </pc:sldChg>
      <pc:sldChg chg="modSp del mod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08"/>
        </pc:sldMkLst>
        <pc:spChg chg="mod">
          <ac:chgData name="Richard Peng" userId="9a3a89ac-6dd8-4a6b-97d3-85a7a6a6f053" providerId="ADAL" clId="{C7B034D3-0E97-4276-9925-8D1360AAF14C}" dt="2026-09-24T04:59:38.256" v="24" actId="27636"/>
          <ac:spMkLst>
            <pc:docMk/>
            <pc:sldMk cId="0" sldId="308"/>
            <ac:spMk id="890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09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0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1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2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3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4"/>
        </pc:sldMkLst>
      </pc:sldChg>
      <pc:sldChg chg="modSp del mod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5"/>
        </pc:sldMkLst>
        <pc:spChg chg="mod">
          <ac:chgData name="Richard Peng" userId="9a3a89ac-6dd8-4a6b-97d3-85a7a6a6f053" providerId="ADAL" clId="{C7B034D3-0E97-4276-9925-8D1360AAF14C}" dt="2026-09-24T04:59:38.269" v="25" actId="27636"/>
          <ac:spMkLst>
            <pc:docMk/>
            <pc:sldMk cId="0" sldId="315"/>
            <ac:spMk id="956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6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7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8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19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0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1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2"/>
        </pc:sldMkLst>
      </pc:sldChg>
      <pc:sldChg chg="modSp del mod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3"/>
        </pc:sldMkLst>
        <pc:spChg chg="mod">
          <ac:chgData name="Richard Peng" userId="9a3a89ac-6dd8-4a6b-97d3-85a7a6a6f053" providerId="ADAL" clId="{C7B034D3-0E97-4276-9925-8D1360AAF14C}" dt="2026-09-24T04:59:38.283" v="26" actId="27636"/>
          <ac:spMkLst>
            <pc:docMk/>
            <pc:sldMk cId="0" sldId="323"/>
            <ac:spMk id="1051" creationId="{00000000-0000-0000-0000-000000000000}"/>
          </ac:spMkLst>
        </pc:spChg>
        <pc:spChg chg="mod">
          <ac:chgData name="Richard Peng" userId="9a3a89ac-6dd8-4a6b-97d3-85a7a6a6f053" providerId="ADAL" clId="{C7B034D3-0E97-4276-9925-8D1360AAF14C}" dt="2026-09-24T04:59:38.315" v="27" actId="27636"/>
          <ac:spMkLst>
            <pc:docMk/>
            <pc:sldMk cId="0" sldId="323"/>
            <ac:spMk id="1054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4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5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6"/>
        </pc:sldMkLst>
      </pc:sldChg>
      <pc:sldChg chg="modSp del mod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7"/>
        </pc:sldMkLst>
        <pc:spChg chg="mod">
          <ac:chgData name="Richard Peng" userId="9a3a89ac-6dd8-4a6b-97d3-85a7a6a6f053" providerId="ADAL" clId="{C7B034D3-0E97-4276-9925-8D1360AAF14C}" dt="2026-09-24T04:59:38.330" v="28" actId="27636"/>
          <ac:spMkLst>
            <pc:docMk/>
            <pc:sldMk cId="0" sldId="327"/>
            <ac:spMk id="1079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8"/>
        </pc:sldMkLst>
      </pc:sldChg>
      <pc:sldChg chg="del modNotes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29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30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31"/>
        </pc:sldMkLst>
      </pc:sldChg>
      <pc:sldChg chg="modSp del mod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32"/>
        </pc:sldMkLst>
        <pc:spChg chg="mod">
          <ac:chgData name="Richard Peng" userId="9a3a89ac-6dd8-4a6b-97d3-85a7a6a6f053" providerId="ADAL" clId="{C7B034D3-0E97-4276-9925-8D1360AAF14C}" dt="2026-09-24T04:59:38.342" v="29" actId="27636"/>
          <ac:spMkLst>
            <pc:docMk/>
            <pc:sldMk cId="0" sldId="332"/>
            <ac:spMk id="1187" creationId="{00000000-0000-0000-0000-000000000000}"/>
          </ac:spMkLst>
        </pc:spChg>
      </pc:sldChg>
      <pc:sldChg chg="modSp del mod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33"/>
        </pc:sldMkLst>
        <pc:spChg chg="mod">
          <ac:chgData name="Richard Peng" userId="9a3a89ac-6dd8-4a6b-97d3-85a7a6a6f053" providerId="ADAL" clId="{C7B034D3-0E97-4276-9925-8D1360AAF14C}" dt="2026-09-24T04:59:38.344" v="30" actId="27636"/>
          <ac:spMkLst>
            <pc:docMk/>
            <pc:sldMk cId="0" sldId="333"/>
            <ac:spMk id="1202" creationId="{00000000-0000-0000-0000-000000000000}"/>
          </ac:spMkLst>
        </pc:spChg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34"/>
        </pc:sldMkLst>
      </pc:sldChg>
      <pc:sldChg chg="del">
        <pc:chgData name="Richard Peng" userId="9a3a89ac-6dd8-4a6b-97d3-85a7a6a6f053" providerId="ADAL" clId="{C7B034D3-0E97-4276-9925-8D1360AAF14C}" dt="2026-10-02T07:33:18.184" v="619" actId="47"/>
        <pc:sldMkLst>
          <pc:docMk/>
          <pc:sldMk cId="0" sldId="335"/>
        </pc:sldMkLst>
      </pc:sldChg>
      <pc:sldChg chg="modSp add mod">
        <pc:chgData name="Richard Peng" userId="9a3a89ac-6dd8-4a6b-97d3-85a7a6a6f053" providerId="ADAL" clId="{C7B034D3-0E97-4276-9925-8D1360AAF14C}" dt="2026-10-02T07:33:34.603" v="625" actId="20577"/>
        <pc:sldMkLst>
          <pc:docMk/>
          <pc:sldMk cId="2502978326" sldId="336"/>
        </pc:sldMkLst>
        <pc:spChg chg="mod">
          <ac:chgData name="Richard Peng" userId="9a3a89ac-6dd8-4a6b-97d3-85a7a6a6f053" providerId="ADAL" clId="{C7B034D3-0E97-4276-9925-8D1360AAF14C}" dt="2026-09-24T04:59:47.289" v="33" actId="6549"/>
          <ac:spMkLst>
            <pc:docMk/>
            <pc:sldMk cId="2502978326" sldId="336"/>
            <ac:spMk id="3" creationId="{CE8C61DC-DA36-9F0A-3C95-26CF319819D0}"/>
          </ac:spMkLst>
        </pc:spChg>
        <pc:spChg chg="mod">
          <ac:chgData name="Richard Peng" userId="9a3a89ac-6dd8-4a6b-97d3-85a7a6a6f053" providerId="ADAL" clId="{C7B034D3-0E97-4276-9925-8D1360AAF14C}" dt="2026-10-02T07:33:34.603" v="625" actId="20577"/>
          <ac:spMkLst>
            <pc:docMk/>
            <pc:sldMk cId="2502978326" sldId="336"/>
            <ac:spMk id="7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00.7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1837 24575,'7'-156'0,"38"-216"0,-26 245 0,-15 96 0,60-389 0,35 11 0,-92 382 0,2 0 0,1 0 0,1 2 0,2-1 0,22-35 0,-28 52 0,2 0 0,-1 0 0,1 0 0,0 1 0,1 0 0,0 1 0,0 0 0,1 1 0,0 0 0,0 1 0,0 0 0,0 0 0,1 1 0,0 1 0,21-4 0,35-2 0,127-3 0,209 19 0,126 27 0,2268 240-961,-2676-261 956,274 33 5,-199-21 0,705 51 0,-778-80 240,-46 1 123,100 9 0,-169-5-363,-1 0 0,1 0 0,0 1 0,-1 1 0,1-1 0,-1 1 0,0 0 0,0 1 0,0 0 0,0 1 0,-1-1 0,1 1 0,-1 1 0,10 9 0,-9-6 0,-1 1 0,-1 0 0,1 0 0,-2 0 0,1 1 0,-1 0 0,-1 0 0,0 0 0,-1 0 0,4 22 0,11 89 61,3 246 0,-19-236-805,34 226 1,-21-286-6083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05.1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795 0 24575,'-7'1'0,"-1"1"0,1 0 0,0 0 0,0 1 0,0 0 0,1 0 0,-1 0 0,1 1 0,-11 8 0,-3 0 0,-12 6 0,1 1 0,1 2 0,1 0 0,-26 27 0,44-38 0,1 1 0,1 1 0,0 0 0,0 0 0,1 0 0,1 1 0,0 1 0,1-1 0,0 1 0,1 0 0,0 0 0,-4 26 0,1 69 0,8-84 0,-1 1 0,-1 0 0,-1-1 0,-2 0 0,-8 29 0,11-48 0,-1 1 0,0 0 0,-1-1 0,1 0 0,-1 0 0,0 0 0,-1 0 0,1 0 0,-1-1 0,0 0 0,-1 0 0,1 0 0,-1-1 0,0 0 0,0 0 0,0 0 0,-1-1 0,1 0 0,-1 0 0,0-1 0,0 0 0,-13 3 0,7-3-91,1-1 0,-1-1 0,0 0 0,1 0 0,-1-1 0,1-1 0,-1 0 0,1-1 0,0 0 0,0-1 0,0-1 0,0 1 0,1-2 0,-20-11 0,-21-19-6735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05.8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308 187 24575,'-1'-11'0,"-2"1"0,1-1 0,-1 1 0,0 0 0,-1 0 0,0 0 0,-1 0 0,0 1 0,-1 0 0,0 0 0,0 0 0,-1 1 0,0 0 0,0 0 0,-1 1 0,0 0 0,-17-12 0,23 17 0,-1 1 0,1 0 0,-1-1 0,1 1 0,-1 0 0,0 0 0,1 1 0,-1-1 0,0 0 0,0 1 0,0 0 0,1 0 0,-1 0 0,0 0 0,0 0 0,0 0 0,0 1 0,1-1 0,-4 2 0,1 0 0,1 0 0,0 0 0,0 0 0,0 1 0,0 0 0,0 0 0,0 0 0,1 0 0,-1 1 0,-3 5 0,-3 5 0,0 0 0,1 1 0,1 0 0,1 0 0,-8 22 0,8-19 0,1 1 0,0 0 0,1 0 0,1 0 0,1 0 0,1 1 0,1 0 0,0-1 0,4 33 0,-3-50 0,0 0 0,1 0 0,-1 1 0,1-1 0,0 0 0,-1 0 0,1 0 0,0 0 0,0 0 0,0 0 0,1 0 0,-1 0 0,0 0 0,1-1 0,-1 1 0,1 0 0,0-1 0,-1 0 0,1 1 0,0-1 0,0 0 0,0 0 0,0 0 0,0 0 0,0 0 0,0 0 0,0 0 0,0-1 0,1 1 0,-1-1 0,0 0 0,0 1 0,1-1 0,-1 0 0,0-1 0,0 1 0,1 0 0,-1 0 0,0-1 0,0 0 0,0 1 0,0-1 0,4-2 0,11-3 0,0-2 0,-1 0 0,0-1 0,19-14 0,-28 19 0,23-18 0,37-24 0,-63 44 0,-1 0 0,1 0 0,1 0 0,-1 0 0,0 1 0,0 0 0,1 0 0,-1 0 0,0 0 0,1 1 0,-1 0 0,1-1 0,-1 2 0,6 0 0,-7 0-57,-1 0 0,1 0 1,-1 0-1,0 1 0,1-1 0,-1 1 0,0 0 0,0 0 0,0 0 0,0 0 0,0 0 1,0 0-1,-1 0 0,1 1 0,-1-1 0,1 0 0,-1 1 0,0 0 0,0-1 1,0 1-1,-1-1 0,1 1 0,0 4 0,6 32-6769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06.6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1 163 24575,'0'258'0,"3"-235"0,10-44 0,17-47 0,-21 43 0,2 1 0,0 0 0,1 1 0,2 0 0,0 1 0,34-39 0,-47 59 0,0 1 0,0-1 0,1 1 0,-1-1 0,0 1 0,1-1 0,0 1 0,-1 0 0,1 0 0,0 0 0,-1 0 0,1 0 0,0 0 0,0 0 0,0 1 0,0-1 0,0 1 0,0-1 0,0 1 0,0 0 0,0 0 0,0 0 0,0 0 0,0 0 0,0 0 0,0 1 0,0-1 0,0 1 0,0-1 0,0 1 0,0 0 0,0-1 0,-1 1 0,1 0 0,0 0 0,0 1 0,1 0 0,2 4 0,0 0 0,-1 0 0,0 0 0,0 0 0,0 1 0,-1 0 0,1 0 0,-2 0 0,3 9 0,6 25 0,-3 0 0,5 51 0,4 21 0,-8-93 0,-8-20 0,-1 0 0,0 0 0,1 1 0,-1-1 0,1 0 0,-1 0 0,0 0 0,1 0 0,-1 0 0,0 0 0,1 0 0,-1 0 0,1 0 0,-1 0 0,0 0 0,1 0 0,-1 0 0,1 0 0,-1 0 0,0-1 0,1 1 0,-1 0 0,0 0 0,1 0 0,-1 0 0,0-1 0,1 1 0,-1 0 0,0 0 0,1-1 0,23-35 0,-22 32 0,47-91 0,-14 25 0,3 2 0,2 1 0,56-68 0,-94 131 0,0 1 0,1-1 0,0 1 0,0 0 0,0 0 0,0 0 0,0 0 0,1 1 0,-1-1 0,1 1 0,-1 0 0,1 0 0,0 0 0,0 1 0,0-1 0,0 1 0,0 0 0,0 0 0,1 0 0,7 0 0,-9 2 0,1 1 0,0 0 0,-1 0 0,1 0 0,-1 0 0,1 0 0,-1 1 0,0-1 0,0 1 0,0 0 0,0 0 0,-1 0 0,1 0 0,-1 0 0,0 1 0,0-1 0,0 1 0,0 0 0,0-1 0,-1 1 0,2 7 0,8 22 30,-1 1 0,-1 1 0,7 60 0,-3 110-1515,-12-131-5341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07.3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1 480 24575,'11'-9'0,"1"0"0,0 0 0,1 1 0,0 1 0,0 0 0,0 1 0,15-5 0,48-24 0,-60 23 0,-1 0 0,0 0 0,-1-1 0,0-1 0,-1-1 0,0 0 0,-2 0 0,1-1 0,-2-1 0,0 0 0,-1 0 0,-1-1 0,-1 0 0,0 0 0,4-21 0,-10 33 0,0-1 0,0 1 0,0-1 0,-1 0 0,0 0 0,0 1 0,-1-1 0,0 0 0,-2-8 0,2 13 0,1 0 0,-1 0 0,1 1 0,-1-1 0,0 0 0,1 1 0,-1-1 0,0 0 0,0 1 0,0-1 0,0 1 0,-1-1 0,1 1 0,0 0 0,-1-1 0,1 1 0,0 0 0,-1 0 0,0 0 0,1 0 0,-1 0 0,0 1 0,1-1 0,-1 0 0,0 1 0,0-1 0,1 1 0,-1-1 0,0 1 0,0 0 0,0 0 0,0 0 0,0 0 0,1 0 0,-1 1 0,0-1 0,0 0 0,-2 1 0,0 1 0,-1 0 0,0 0 0,1 1 0,-1-1 0,1 1 0,0 0 0,0 0 0,0 1 0,0-1 0,1 1 0,-5 4 0,-34 54 0,27-33 0,1 1 0,1 0 0,2 1 0,1 0 0,1 1 0,2 0 0,1 0 0,1 0 0,2 1 0,2 0 0,0 0 0,3 0 0,0-1 0,14 61 0,-14-83 0,1 0 0,1 0 0,0 0 0,0 0 0,1-1 0,0 0 0,1 0 0,0 0 0,13 14 0,-15-18 0,1-1 0,0 0 0,1 0 0,-1 0 0,1-1 0,-1 0 0,1 0 0,0 0 0,0-1 0,0 1 0,1-2 0,-1 1 0,1-1 0,-1 0 0,0 0 0,14 0 0,24-4-1365,-1-1-5461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13.0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1646 24575,'2'-1'0,"0"0"0,-1 0 0,0 0 0,1-1 0,-1 1 0,0-1 0,1 1 0,-1-1 0,0 1 0,0-1 0,0 0 0,-1 1 0,1-1 0,0 0 0,0 0 0,-1 0 0,0 1 0,1-1 0,-1 0 0,0 0 0,0 0 0,0-3 0,3-8 0,134-760 0,-85 441 0,-46 294 0,-3 11 0,2 1 0,0 0 0,18-50 0,-20 70 0,-1 0 0,1 1 0,0-1 0,0 1 0,1-1 0,0 1 0,0 0 0,0 0 0,0 1 0,1-1 0,0 1 0,0 0 0,0 0 0,0 1 0,1-1 0,-1 1 0,1 0 0,0 1 0,0-1 0,0 1 0,10-2 0,12 1 0,-1 2 0,1 0 0,-1 2 0,0 1 0,52 10 0,-26-4 0,1081 142 0,22-82 0,-1043-67 0,710-32 0,-672 5 0,242-76 0,-149 34 0,-64 20 0,223-52 0,-284 77 0,177-13 0,339 33 0,-599 4 0,-1 2 0,0 1 0,59 15 0,-84-16 0,1 1 0,-1 0 0,0 0 0,0 1 0,0 0 0,0 1 0,-1 0 0,0 1 0,0 0 0,-1 0 0,0 0 0,0 1 0,-1 1 0,0-1 0,10 16 0,-8-5 0,0 1 0,-1-1 0,-1 2 0,-1-1 0,-1 0 0,-1 1 0,-1 0 0,2 26 0,-7 177 0,-1-166 0,-4 74 0,0 167 0,13-237 0,22 95 0,-22-131 0,-5-21 10,0 0 1,0 0-1,0 0 0,1 0 0,0-1 0,0 1 1,0-1-1,0 1 0,1-1 0,5 8 0,-6-11-69,0 1 0,0-1 0,0 0 0,0 0 0,0 0 0,0 0 0,0 0 0,0 0 0,1 0-1,-1-1 1,0 1 0,0-1 0,1 0 0,-1 1 0,0-1 0,1 0 0,-1 0 0,0-1 0,1 1-1,-1 0 1,0-1 0,1 1 0,-1-1 0,4-2 0,39-16-6767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13.9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302 327 24575,'1'0'0,"0"0"0,0 0 0,0-1 0,0 1 0,1 0 0,-1-1 0,0 1 0,0 0 0,0-1 0,0 1 0,0-1 0,-1 0 0,1 1 0,0-1 0,0 0 0,0 1 0,0-1 0,-1 0 0,1 0 0,0 0 0,-1 0 0,1 0 0,-1 0 0,1 0 0,-1 0 0,1 0 0,0-2 0,5-33 0,-5 32 0,1-22 0,-1 0 0,-2 0 0,-3-29 0,3 46 0,0 0 0,-1-1 0,0 1 0,0 0 0,-1 1 0,0-1 0,-1 0 0,0 1 0,0 0 0,-1 0 0,0 0 0,-7-8 0,11 15 0,0 0 0,0 0 0,0 0 0,0 0 0,-1 0 0,1 0 0,0 0 0,0 0 0,-1 0 0,1 1 0,-1-1 0,1 0 0,-1 1 0,1-1 0,-1 1 0,1 0 0,-1 0 0,1-1 0,-1 1 0,1 0 0,-1 0 0,0 0 0,1 1 0,-1-1 0,1 0 0,-1 1 0,1-1 0,-3 2 0,-1 0 0,0 1 0,1 1 0,-1-1 0,1 1 0,0 0 0,0 0 0,-6 8 0,-11 16 0,2 0 0,1 1 0,1 1 0,1 1 0,-15 45 0,12-22 0,2 2 0,-13 81 0,30-136 0,-4 21 0,1 0 0,1 0 0,1 0 0,2 26 0,-1-44 0,0-1 0,0 1 0,1 0 0,-1 0 0,1-1 0,0 1 0,0 0 0,0-1 0,1 1 0,0-1 0,-1 1 0,1-1 0,0 0 0,0 1 0,1-1 0,-1 0 0,1-1 0,0 1 0,-1 0 0,1-1 0,0 0 0,0 1 0,1-1 0,-1 0 0,0-1 0,1 1 0,-1 0 0,1-1 0,0 0 0,-1 0 0,6 1 0,1-2 0,0 0 0,0 0 0,-1-1 0,1 0 0,-1-1 0,1 0 0,-1 0 0,0-1 0,1-1 0,-1 1 0,-1-1 0,1-1 0,8-5 0,5-5 0,0 0 0,-2-1 0,31-31 0,-29 24 17,-2-1 0,-1-1 1,-1 0-1,-1-2 0,-1 0 0,14-35 0,-8 8-512,-2-1 0,17-76 0,-17 37-6331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14.4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24575,'0'9'0,"0"57"0,0 72 0,0 56 0,0 32 0,0 4 0,9-18 0,2-46-8191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18.3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 24575,'195'-6'0,"-191"6"0,0 1 0,0-1 0,0 1 0,-1 1 0,1-1 0,0 0 0,0 1 0,-1 0 0,1 0 0,-1 0 0,0 0 0,1 0 0,-1 1 0,0 0 0,0-1 0,-1 1 0,1 0 0,-1 0 0,1 1 0,-1-1 0,0 0 0,0 1 0,0 0 0,-1-1 0,1 1 0,-1 0 0,0 0 0,1 6 0,3 12 0,-2 1 0,0 0 0,-1 40 0,-1-41 0,-4 57 0,2 35 0,2-104 0,0 1 0,0 0 0,1-1 0,1 1 0,0-1 0,0 0 0,10 19 0,-12-26-27,-1-1 0,2 0-1,-1 0 1,0 0 0,0 0-1,1 0 1,-1 0 0,1 0-1,-1 0 1,1 0 0,0 0 0,0-1-1,0 1 1,0-1 0,0 0-1,0 1 1,0-1 0,0 0-1,0 0 1,1 0 0,-1-1 0,1 1-1,-1-1 1,0 1 0,1-1-1,-1 0 1,1 1 0,-1-1-1,1-1 1,-1 1 0,0 0-1,1 0 1,-1-1 0,1 0 0,-1 1-1,0-1 1,1 0 0,-1 0-1,0 0 1,0 0 0,0-1-1,0 1 1,0-1 0,0 1-1,0-1 1,0 0 0,-1 1 0,1-1-1,1-3 1,19-25-6799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18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28 24575,'0'-6'0,"6"-2"0,8 0 0,1 2-8191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19.6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418 7 24575,'-1'0'0,"1"-1"0,0 1 0,0 0 0,0 0 0,0-1 0,0 1 0,0 0 0,0 0 0,0-1 0,0 1 0,-1 0 0,1 0 0,0-1 0,0 1 0,0 0 0,-1 0 0,1-1 0,0 1 0,0 0 0,-1 0 0,1 0 0,0 0 0,0 0 0,-1-1 0,1 1 0,0 0 0,0 0 0,-1 0 0,1 0 0,0 0 0,-1 0 0,1 0 0,0 0 0,0 0 0,-1 0 0,1 0 0,0 0 0,-1 0 0,1 0 0,0 0 0,0 0 0,-1 0 0,1 0 0,0 1 0,0-1 0,-1 0 0,1 0 0,0 0 0,0 0 0,-1 1 0,1-1 0,0 0 0,0 0 0,0 0 0,-1 1 0,1-1 0,0 0 0,-21 15 0,20-13 0,-15 12 0,2 1 0,0 0 0,1 1 0,0 1 0,2 0 0,0 1 0,0 0 0,2 1 0,0 0 0,2 0 0,0 1 0,-5 23 0,2-2 0,2 1 0,1 0 0,3 1 0,1 0 0,4 45 0,11 83 0,-2-58 0,-5 120 0,-7-197 0,-1 0 0,-2-1 0,-2 0 0,-1 0 0,-1 0 0,-2-1 0,-24 52 0,30-75 17,-1-1 0,0-1 1,0 1-1,-1-1 0,0 0 0,-15 14 0,21-21-50,-1-1 0,1 0 0,-1 1 0,1-1 0,-1 0 0,0 0 0,0 0 0,1 0 0,-1-1 0,0 1 0,0 0 0,0-1 0,0 1 0,0-1 0,0 0 0,0 1 0,0-1 0,0 0 0,0 0 0,0-1 0,0 1 0,0 0 0,0-1 0,0 1 0,0-1 0,0 1 0,1-1 0,-1 0 0,0 0 0,0 0 0,0 0 0,1 0 0,-1 0 0,1 0 0,-1-1 0,1 1 0,-1-1 0,1 1 0,0-1 0,0 1 0,0-1 0,0 0 0,0 0 0,-2-3 0,-12-25-6793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0.1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22 24575,'6'0'0,"20"0"0,23 0 0,34 0 0,20 0 0,6-6 0,-11-2 0,-22 0-8191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1.5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710 1 24575,'-32'17'0,"1"3"0,1 0 0,1 2 0,1 1 0,1 1 0,1 1 0,-42 54 0,32-31 0,2 1 0,2 2 0,-48 108 0,57-100 0,2 1 0,3 2 0,2 0 0,4 0 0,-6 70 0,9 17 0,9 154 0,1-296 0,-1 5 0,1 0 0,-2 0 0,0 0 0,-3 19 0,4-30 0,-1 0 0,1 1 0,0-1 0,-1 1 0,1-1 0,-1 0 0,1 1 0,-1-1 0,1 0 0,-1 0 0,0 1 0,0-1 0,0 0 0,0 0 0,0 0 0,0 0 0,0 0 0,0 0 0,0 0 0,0-1 0,0 1 0,-1 0 0,1-1 0,0 1 0,-1-1 0,1 1 0,0-1 0,-1 1 0,1-1 0,0 0 0,-1 0 0,1 0 0,-1 0 0,1 0 0,-1 0 0,1 0 0,0 0 0,-1 0 0,1-1 0,-1 1 0,1 0 0,0-1 0,0 0 0,-1 1 0,1-1 0,0 0 0,0 1 0,-2-2 0,-38-30-1365,1-12-5461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2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73 24575,'6'0'0,"14"-12"0,21-4 0,16 1 0,5 3 0,-3 3 0,-5 4 0,0 2 0,3 8 0,-3 3 0,-9 0-8191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5.9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0 106 24575,'7'4'0,"-1"-1"0,0 0 0,1 0 0,0 0 0,0 0 0,0-1 0,0 0 0,0-1 0,0 0 0,0 0 0,0 0 0,1-1 0,12-1 0,4 2 0,409 6 0,-416-8 0,0 0 0,0-2 0,22-6 0,-35 9 0,-1-1 0,0 0 0,0 0 0,0 0 0,0-1 0,0 1 0,0-1 0,0 1 0,0-1 0,0 0 0,-1 0 0,1 0 0,-1 0 0,0-1 0,1 1 0,-1-1 0,0 1 0,-1-1 0,1 0 0,0 0 0,-1 0 0,1 0 0,-1 0 0,1-4 0,-2 6 0,0-1 0,0 1 0,0-1 0,0 0 0,0 1 0,0-1 0,0 0 0,-1 1 0,1-1 0,-1 1 0,1-1 0,-1 1 0,0-1 0,1 1 0,-1-1 0,0 1 0,0 0 0,0-1 0,0 1 0,0 0 0,-2-1 0,-1-1 0,0 0 0,0 0 0,0 0 0,0 1 0,0 0 0,-1 0 0,-5-2 0,-5 0 0,0 0 0,0 1 0,-24-1 0,32 4 0,0 0 0,0 0 0,1 1 0,-1 1 0,0-1 0,0 1 0,1 0 0,-1 0 0,1 1 0,0 0 0,0 0 0,0 0 0,0 1 0,-9 7 0,13-9 0,0 0 0,-1 0 0,1 0 0,0 0 0,0 0 0,1 1 0,-1-1 0,0 1 0,1-1 0,0 1 0,-1 0 0,1 0 0,0-1 0,0 1 0,1 0 0,-1 0 0,1 0 0,-1 0 0,1 0 0,0 0 0,0 0 0,0 0 0,0 0 0,1 0 0,-1 0 0,1 0 0,0 0 0,0-1 0,0 1 0,0 0 0,0 0 0,1-1 0,-1 1 0,1-1 0,0 1 0,3 3 0,-1-2 1,0 0 1,0 1-1,1-1 0,0-1 0,0 1 0,0-1 0,0 0 0,1 0 1,-1 0-1,1-1 0,7 3 0,70 14-1236,-79-19 1091,110 16-6682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6.5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1 263 24575,'0'18'0,"0"17"0,0 16 0,0 11 0,0 6 0,0-1 0,0-1 0,0-36 0,0-70 0,24-65 0,26-32 0,10 0 0,1 25 0,-3 30 0,-1 42 0,-3 34 0,-11 17-8191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7.2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103 368 24575,'10'0'0,"-1"1"0,-1-1 0,1-1 0,0 1 0,-1-1 0,1-1 0,16-4 0,-22 5 0,-1-1 0,1 1 0,0-1 0,-1 0 0,1 0 0,-1 0 0,0-1 0,1 1 0,-1 0 0,0-1 0,0 1 0,-1-1 0,1 0 0,-1 0 0,1 0 0,-1 0 0,0 0 0,0 0 0,0 0 0,0 0 0,-1 0 0,1-6 0,2-8 0,-2 1 0,0-1 0,-1 0 0,-1 1 0,0-1 0,-2 1 0,1-1 0,-2 1 0,0 0 0,-1 0 0,-1 0 0,0 1 0,-1 0 0,-11-18 0,16 31 0,0-1 0,0 0 0,0 1 0,0-1 0,0 1 0,0 0 0,0 0 0,-1 0 0,0 0 0,1 0 0,-1 0 0,0 1 0,0-1 0,1 1 0,-1 0 0,0 0 0,-1 0 0,-2-1 0,3 2 0,1 1 0,-1-1 0,0 0 0,1 1 0,-1 0 0,0 0 0,1-1 0,-1 1 0,1 1 0,0-1 0,-1 0 0,1 1 0,0-1 0,0 1 0,-1 0 0,1-1 0,1 1 0,-1 0 0,0 0 0,0 0 0,1 1 0,-3 3 0,-5 9 0,0 1 0,1 0 0,1 1 0,0 0 0,2 0 0,0 0 0,-5 31 0,4-6 0,2 1 0,1 49 0,3-90 0,0 15 0,0 0 0,2 0 0,0 0 0,5 21 0,-6-34 0,0-1 0,0 1 0,0 0 0,1-1 0,0 1 0,-1-1 0,1 0 0,1 1 0,-1-1 0,0 0 0,1 0 0,-1 0 0,1-1 0,0 1 0,0-1 0,0 1 0,0-1 0,1 0 0,-1 0 0,0 0 0,1-1 0,0 1 0,-1-1 0,8 2 0,2-2 0,0 1 0,0-2 0,0 0 0,1 0 0,-1-1 0,0-1 0,0 0 0,0-1 0,21-7 0,10-6 0,60-33 0,-67 29 0,69-24 0,-103 43 0,0 0 0,0 0 0,1 0 0,-1 0 0,1 0 0,-1 0 0,0 1 0,1 0 0,-1 0 0,1 0 0,-1 0 0,1 0 0,-1 1 0,1 0 0,-1-1 0,1 1 0,-1 0 0,0 1 0,0-1 0,1 1 0,-1-1 0,5 5 0,-5-2 0,0 0 0,0 0 0,0 0 0,-1 1 0,1-1 0,-1 1 0,0 0 0,0 0 0,-1 0 0,1 0 0,-1 0 0,0 0 0,-1 0 0,1 8 0,1 2 0,-2 1 0,0-1 0,0 1 0,-1 0 0,-6 23 0,2-28-10,0-14 16,-2-17-1367,-1-19-5465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7.8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1 167 24575,'1'1'0,"0"0"0,1-1 0,-1 1 0,0 0 0,1 0 0,-1 0 0,0 0 0,0 0 0,0 0 0,0 1 0,0-1 0,0 0 0,0 0 0,0 1 0,0-1 0,-1 0 0,1 1 0,0-1 0,-1 1 0,1-1 0,-1 4 0,13 40 0,-12-40 0,12 69 0,6 145 0,-16-164 0,-3-53 0,2 21 0,-1-32 0,1-19 0,8-51 0,3 2 0,3 0 0,46-128 0,-56 188 0,0 0 0,1 1 0,1 0 0,1 1 0,11-17 0,-19 30 0,1 0 0,0 0 0,-1-1 0,1 1 0,0 0 0,0 1 0,0-1 0,0 0 0,1 0 0,-1 1 0,0 0 0,1-1 0,-1 1 0,1 0 0,-1 0 0,1 0 0,0 0 0,-1 1 0,1-1 0,0 1 0,0 0 0,-1-1 0,1 1 0,0 0 0,0 1 0,-1-1 0,1 0 0,0 1 0,-1 0 0,1-1 0,0 1 0,-1 0 0,1 1 0,-1-1 0,1 0 0,-1 1 0,0-1 0,1 1 0,2 3 0,4 3 0,0 1 0,-1 0 0,0 0 0,0 1 0,-1 0 0,0 1 0,-1-1 0,6 16 0,36 101 0,-29-70 0,-14-43-91,6 15-546,22 45 0,-13-43-6189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8.3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143 0 24575,'-6'6'0,"-8"14"0,-14 52 0,-2 49 0,5 46 0,5 31 0,8 0 0,4-22 0,11-35 0,10-42 0,9-37 0,13-29 0,6-20 0,-3-19 0,-9-20 0,-9-6-8191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28.7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24575,'12'0'0,"16"6"0,27 8 0,16 8 0,3-1 0,0-3 0,-7 2 0,-8-4 0,-14-4-8191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39.0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0 564 24575,'115'2'0,"-28"0"0,92-9 0,-166 6 0,1-1 0,-1-1 0,1 0 0,-1-1 0,0 0 0,0-1 0,-1 0 0,1-1 0,-1-1 0,0 0 0,-1 0 0,0-1 0,0-1 0,0 0 0,-1 0 0,-1-1 0,0 0 0,0-1 0,-1 0 0,0 0 0,12-24 0,-11 13 0,0 0 0,-1-1 0,-2 0 0,0-1 0,3-32 0,-7 47 0,-1-1 0,-1 1 0,0-1 0,0 1 0,0-1 0,-2 1 0,1-1 0,-1 1 0,0 0 0,-1-1 0,0 1 0,-1 1 0,0-1 0,0 0 0,-1 1 0,-9-14 0,10 18 0,-1 0 0,1 0 0,0 0 0,-1 1 0,0-1 0,0 1 0,0 0 0,0 1 0,-1-1 0,1 1 0,-1 0 0,1 1 0,-1-1 0,0 1 0,1 0 0,-1 0 0,0 1 0,0 0 0,0 0 0,1 0 0,-1 1 0,0 0 0,-8 2 0,-3 1 0,1 1 0,0 1 0,1 1 0,-1 0 0,1 1 0,1 1 0,-19 13 0,-2 6 0,2 2 0,1 1 0,1 2 0,2 1 0,1 2 0,1 0 0,3 2 0,1 0 0,1 2 0,-21 56 0,36-75 0,0 0 0,1 1 0,2 0 0,0 0 0,1 0 0,1 0 0,1 1 0,1-1 0,1 0 0,1 1 0,1-1 0,1 0 0,1 0 0,1-1 0,1 1 0,0-1 0,2-1 0,0 1 0,2-2 0,0 1 0,1-1 0,1-1 0,1 0 0,0-1 0,1-1 0,1 0 0,1-1 0,0 0 0,1-2 0,21 13 0,-17-13 0,0-1 0,1-2 0,0 0 0,1-1 0,0-1 0,31 5 0,-46-11 0,0 0 0,0-1 0,0 0 0,0-1 0,0 0 0,0 0 0,0-1 0,0 0 0,0-1 0,0 0 0,0 0 0,-1-1 0,1 0 0,-1 0 0,0-1 0,0 0 0,0-1 0,0 1 0,-1-2 0,13-9 0,1-12-341,0 0 0,-2-2-1,28-53 1,-2-4-6485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39.7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24575,'2'0'0,"0"0"0,-1 1 0,1-1 0,0 0 0,-1 1 0,1-1 0,0 1 0,-1-1 0,1 1 0,-1 0 0,1 0 0,-1-1 0,1 1 0,-1 0 0,0 1 0,1-1 0,-1 0 0,0 0 0,0 0 0,0 1 0,0-1 0,0 0 0,0 1 0,1 1 0,14 46 0,-15-45 0,16 79 0,-4 0 0,-4 1 0,-3 0 0,-7 123 0,-1-150 0,8-74 0,15-55 0,63-143 0,-63 170 0,2 1 0,47-70 0,-62 104 0,0 0 0,0 0 0,0 1 0,18-15 0,-24 23 0,0-1 0,0 0 0,0 1 0,1 0 0,-1 0 0,0-1 0,1 1 0,-1 0 0,0 1 0,1-1 0,-1 0 0,1 1 0,-1-1 0,1 1 0,-1 0 0,1 0 0,-1 0 0,1 0 0,-1 0 0,1 1 0,-1-1 0,1 1 0,-1 0 0,1-1 0,-1 1 0,1 0 0,-1 1 0,3 1 0,0 1 0,0 0 0,-1 1 0,0-1 0,0 1 0,0 0 0,-1 0 0,1 1 0,-1-1 0,0 1 0,-1-1 0,4 12 0,16 70 0,-20-77 0,15 78 0,-17-86 0,1 0 0,-1 1 0,1-1 0,0 0 0,-1 0 0,1 1 0,0-1 0,1 0 0,-1 0 0,0 0 0,1 0 0,1 2 0,-2-4 0,-1 1 0,1-1 0,0 1 0,-1-1 0,1 0 0,0 1 0,0-1 0,-1 0 0,1 0 0,0 1 0,0-1 0,0 0 0,-1 0 0,1 0 0,0 0 0,0 0 0,0 0 0,-1 0 0,1 0 0,0 0 0,0-1 0,0 1 0,1-1 0,4-2 0,-1-1 0,1 0 0,-1 0 0,1 0 0,-1-1 0,8-9 0,5-4 0,-9 9 0,1 1 0,-1 0 0,2 1 0,-1 0 0,1 0 0,0 1 0,20-7 0,-26 11 0,1 1 0,0-1 0,0 1 0,0 1 0,0-1 0,0 1 0,0 0 0,0 0 0,0 1 0,0 0 0,0 0 0,0 0 0,0 1 0,-1 0 0,1 0 0,0 0 0,-1 1 0,7 4 0,1 2 0,-1 0 0,0 1 0,-1 0 0,0 1 0,0 0 0,-2 1 0,1 0 0,-1 0 0,-1 1 0,10 19 0,4 16 0,26 78 0,-44-116 0,14 44-31,-11-29-413,2 1-1,15 30 0,-11-39-6381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0.4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24575,'1'17'0,"0"0"0,2 0 0,0 0 0,5 16 0,6 28 0,43 507 0,-37-295 0,-19-264 0,-1 0 0,2 1 0,-1-1 0,1 0 0,1 0 0,4 12 0,-6-20 0,0 1 0,0 0 0,0-1 0,0 1 0,1-1 0,-1 1 0,0-1 0,1 1 0,0-1 0,-1 0 0,1 0 0,0 0 0,-1 0 0,1 0 0,0 0 0,0-1 0,0 1 0,0 0 0,0-1 0,0 0 0,0 1 0,0-1 0,0 0 0,0 0 0,0 0 0,0 0 0,0 0 0,0-1 0,0 1 0,0-1 0,0 1 0,3-2 0,18-5 0,-9 3 0,1 0 0,0 1 0,0 0 0,20 0 0,-29 3 0,-1 0 0,0 0 0,1 1 0,-1 0 0,0 0 0,1 1 0,-1 0 0,0-1 0,0 2 0,0-1 0,0 0 0,-1 1 0,1 0 0,-1 0 0,1 1 0,5 5 0,-3 0 0,1 0 0,-1 1 0,0 0 0,-1 0 0,0 0 0,-1 1 0,0 0 0,-1 0 0,0 0 0,-1 1 0,0 0 0,-1-1 0,0 1 0,0 14 0,0-4 0,-2 0 0,0 1 0,-2-1 0,0 0 0,-2 0 0,-10 36 0,10-44 0,-2 1 0,0-1 0,0 0 0,-1-1 0,-1 1 0,-1-2 0,1 1 0,-20 19 0,26-28 0,-2-1 0,1 0 0,0 0 0,0-1 0,-1 1 0,0-1 0,1 0 0,-1 0 0,0 0 0,0 0 0,0 0 0,0-1 0,-1 0 0,1 0 0,0 0 0,0 0 0,-1-1 0,1 0 0,0 0 0,-1 0 0,1 0 0,-1-1 0,1 1 0,0-1 0,0 0 0,-1-1 0,1 1 0,0-1 0,0 0 0,0 1 0,1-2 0,-1 1 0,-6-5 0,2 0-273,0 0 0,0-1 0,1 1 0,-13-18 0,-18-38-6553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1.0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1 446 24575,'21'0'0,"-4"1"0,1-1 0,0-1 0,0-1 0,21-4 0,-34 4 0,1 0 0,-1 0 0,0 0 0,1 0 0,-1-1 0,0 0 0,0 0 0,0-1 0,-1 1 0,1-1 0,-1 0 0,0 0 0,0-1 0,0 1 0,-1-1 0,0 1 0,3-7 0,1-1 0,-1-1 0,-1 0 0,-1 0 0,1 0 0,-2-1 0,0 1 0,-1-1 0,0 0 0,-1 0 0,0 0 0,-1 0 0,-1 0 0,0 1 0,-1-1 0,-1 0 0,0 0 0,-1 1 0,0 0 0,-1 0 0,0 0 0,-11-18 0,13 25 0,-1 0 0,0 1 0,0-1 0,-1 1 0,1 0 0,-11-9 0,13 12 0,1 1 0,-1 0 0,1 0 0,-1 0 0,0 1 0,1-1 0,-1 0 0,0 1 0,0-1 0,0 1 0,0-1 0,1 1 0,-1 0 0,0 0 0,0 0 0,0 0 0,0 0 0,0 0 0,0 1 0,1-1 0,-1 0 0,0 1 0,0 0 0,1-1 0,-1 1 0,0 0 0,0 0 0,1 0 0,-4 2 0,0 2 0,1-1 0,-1 1 0,1 0 0,0 1 0,0-1 0,0 1 0,1-1 0,0 1 0,0 0 0,0 0 0,-2 9 0,-1 4 0,1 0 0,-4 37 0,6-26 0,2 0 0,1 0 0,1 0 0,2 0 0,11 54 0,-10-66 0,1-1 0,0 0 0,1 0 0,1 0 0,1-1 0,0 0 0,1 0 0,1-1 0,0-1 0,1 1 0,18 17 0,-21-26 6,0 0 0,0-1 0,1 1-1,0-2 1,-1 1 0,2-1 0,-1 0 0,0-1 0,1 0-1,-1-1 1,1 0 0,16 1 0,10-1-192,0-1 1,38-5-1,-32 2-698,37-2-5942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1.4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392 1 24575,'-18'0'0,"-15"0"0,-11 0 0,-6 0 0,-14 27 0,-4 54 0,9 49 0,15 20 0,32-15 0,28-30 0,20-43 0,13-67 0,7-69 0,-6-49 0,-12-4-8191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1.8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24575,'0'45'0,"0"68"0,0 79 0,0 60 0,0 42 0,0 6 0,0-20 0,0-59-8191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2.2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24575,'0'18'0,"0"24"0,9 23 0,3 36 0,-1 1-8191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2.6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24575,'0'18'0,"0"24"0,0 14 0,0 6 0,0 20 0,0 14 0,9 17 0,12-10 0,20-50 0,4-34-8191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3.0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24575,'0'9'0,"0"30"0,0 27 0,0 19 0,0-13 0,9-28 0,12-49 0,11-41 0,10-13 0,-3 22 0,-8 53 0,-9 51 0,-8 31 0,11 9 0,10-32 0,36-47 0,15-28 0,-8-14-8191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3.6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156 0 24575,'-3'0'0,"-1"1"0,0-1 0,1 1 0,-1 0 0,1 0 0,-1 0 0,1 1 0,-1-1 0,1 1 0,0-1 0,0 1 0,0 0 0,0 1 0,0-1 0,0 0 0,1 1 0,-1-1 0,1 1 0,-1 0 0,-2 5 0,-2 4 0,0 0 0,0 1 0,2 0 0,-6 14 0,5-11 0,1 0 0,0 0 0,2 0 0,0 1 0,0 0 0,2-1 0,0 1 0,1 23 0,1-39 0,-1 0 0,0 1 0,0-1 0,1 0 0,-1 0 0,0 0 0,1 0 0,-1 0 0,1 0 0,0 1 0,-1-1 0,1 0 0,0-1 0,-1 1 0,1 0 0,0 0 0,0 0 0,0 0 0,0-1 0,0 1 0,0 0 0,0-1 0,0 1 0,0-1 0,0 1 0,0-1 0,1 1 0,-1-1 0,0 0 0,0 0 0,0 1 0,0-1 0,1 0 0,-1 0 0,0 0 0,0 0 0,0-1 0,1 1 0,-1 0 0,0 0 0,2-1 0,3-2 0,0 0 0,0 0 0,0 0 0,0 0 0,9-9 0,9-9 0,-18 16 0,0-1 0,1 1 0,-1-1 0,1 2 0,0-1 0,0 1 0,0 0 0,11-4 0,-16 8 0,-1 0 0,1-1 0,-1 1 0,0 0 0,1 0 0,-1 0 0,1 1 0,-1-1 0,0 0 0,1 0 0,-1 1 0,0-1 0,1 1 0,-1-1 0,0 1 0,0 0 0,1-1 0,-1 1 0,0 0 0,0 0 0,0 0 0,0 0 0,0 0 0,0 0 0,0 0 0,0 0 0,0 0 0,-1 1 0,1-1 0,1 3 0,12 46 0,-3 34 0,-4 0 0,-7 157 0,-2-141 0,-39 501 0,39-577 0,-2 0 0,0 0 0,-1 0 0,-2 0 0,0-1 0,-12 23 0,18-43-40,-1 1 0,0-1 0,1 0 0,-1 0-1,-1 0 1,1-1 0,0 1 0,-1 0 0,1-1 0,-1 0 0,0 1-1,0-1 1,0 0 0,0 0 0,0-1 0,-1 1 0,1-1-1,0 0 1,-1 1 0,1-1 0,-1-1 0,1 1 0,-1 0 0,1-1-1,-1 0 1,0 0 0,1 0 0,-1 0 0,1-1 0,-1 1-1,1-1 1,-1 0 0,-4-2 0,-67-21-6786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09:47.2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126 1 24575,'-10'6'0,"1"0"0,0 1 0,0 1 0,1-1 0,0 1 0,0 1 0,1-1 0,0 1 0,0 1 0,1-1 0,0 1 0,1 0 0,0 1 0,1-1 0,0 1 0,0 0 0,1 0 0,1 0 0,-3 21 0,6-27 0,-1 1 0,1-1 0,-1 1 0,2-1 0,-1 1 0,1-1 0,-1 1 0,1-1 0,1 0 0,-1 0 0,1 0 0,0 0 0,0-1 0,0 1 0,1-1 0,0 0 0,0 0 0,8 7 0,10 7 0,0-1 0,41 22 0,-15-9 0,-23-13 0,-2 2 0,0 0 0,-1 1 0,-1 1 0,-1 1 0,-1 1 0,28 43 0,-40-55 0,-1 1 0,0-1 0,-1 1 0,0-1 0,-1 2 0,0-1 0,-1 0 0,-1 1 0,0-1 0,0 1 0,-1 0 0,-1-1 0,0 1 0,-1 0 0,0 0 0,-1-1 0,0 1 0,-1-1 0,-1 1 0,-8 18 0,7-20 9,0 0-1,-1-1 1,-1 0-1,0 0 1,0 0 0,-1-1-1,0 0 1,-1 0-1,0-1 1,0 0-1,-1-1 1,0 0-1,-11 6 1,6-5-174,-1-1 0,0-1 0,0-1 0,0 0 0,-1-1 0,0 0 0,1-2 0,-30 2 0,-3-4-6661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7:31:33.7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39405 1216 24575,'0'-6'0,"-1"-1"0,0 1 0,-1-1 0,0 1 0,0 0 0,0 0 0,-1 0 0,1 0 0,-7-10 0,-8-17 0,-69-174 0,-10-28 0,-137-243 0,225 464 0,-1 0 0,0 1 0,-1-1 0,0 2 0,-1-1 0,0 2 0,-1-1 0,0 2 0,-1-1 0,-19-11 0,16 14 0,0 1 0,-1 1 0,0 0 0,0 1 0,0 1 0,0 1 0,-1 0 0,0 1 0,-32 1 0,-26 4 0,-100 16 0,-168 42 0,-414 94 0,-256 50 0,134-44 0,-6-35 0,-1073 32 0,1148-102 0,226-17 0,-437 37 0,-728 34 0,-60-112 0,637-2 0,-4898 4 0,3479-49-1161,991 9 1116,885 30 45,115 3 0,133 4 0,235 1 88,-436 9-274,527 2 554,2 7-1,-234 57 1,140-12-200,-685 210-135,448-109-33,-53 21 0,390-136 0,-1-6 0,-263 45 0,278-65 0,2 5 0,1 5 0,-156 64 0,186-59 0,9-4 0,-95 27 0,119-45 0,-313 78 0,-6-31 0,-255-2 0,351-11 0,96-14 0,174-33 0,-578 113 0,360-42 0,51-15 0,-978 291 0,-344 36 0,1140-326 0,144-25 0,-36 2 0,-1-10 0,-290-10 0,-250-17-1365,725 2-5461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20:30.6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6990 0 24575,'0'2'0,"-1"0"0,1 0 0,-1 0 0,1 0 0,-1 0 0,0 0 0,0 0 0,0 0 0,0-1 0,0 1 0,-1 0 0,1-1 0,0 1 0,-1-1 0,1 1 0,-1-1 0,1 0 0,-1 0 0,-3 2 0,-3 4 0,-10 7 0,-2-1 0,0 0 0,0-1 0,-1-1 0,-1-1 0,-34 11 0,-31 3 0,-1-3 0,0-4 0,-97 6 0,-176 3 0,-102-10 0,-1451-40-595,819-4 606,307 27 657,511 2-752,225-1 84,1 2 0,-1 3 0,-57 11 0,87-11 0,0 2 0,0 0 0,1 1 0,0 1 0,0 1 0,1 1 0,1 1 0,0 1 0,-29 24 0,-205 225 0,151-148 0,48-52 10,2 2-1,-74 123 0,-58 151-123,67-115-1165,71-141-5547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5:20:31.5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24575,'0'26'0,"0"37"0,0 43 0,0 22 0,0 7 0,0-11 0,0-17 0,0-17 0,9-25 0,12-23 0,56-19 0,78-31 0,139-14 0,154-4 0,91 3 0,-10 5-630,-86 6 630,-118 5-7561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1:11.89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422 23195 24575,'0'0'0,"0"-27"0,0-40 0,-21-90 0,-11-100 0,-10-94 0,3-44 0,-13-31 0,7-13 0,-1 29 0,10 25 0,-1 38 0,9 42 0,7 36 0,9 18 0,4 30 0,6 34 0,1-2 0,2 2 0,1-4 0,-1-5 0,11-14 0,-1-14 0,0-3 0,-2 0 0,8-27 0,-2-7 0,-2-17 0,-4-1 0,-2 10 0,-4-6 0,-1-16 0,-1-9 0,-2-17 0,1-6 0,-1 8 0,0 34 0,22-7 0,31-41 0,11-28 0,28-46 0,-9 20 0,-4-8 0,2 27 0,-17 7 0,-5 37 0,-16 22 0,-14 40 0,-1 3 0,13 28 0,-6 22 0,-5-2 0,-7 24 0,12-9 0,-4 19 0,-6 6 0,5-13 0,-7 13 0,-4 2 0,4 16 0,-5-8 0,-3-29 0,-4-2 0,-4-1 0,-3-14 0,-2 6 0,-11-3 0,-2-1 0,-9-22 0,0-13 0,-17-33 0,-7-8 0,5-15 0,-4 2 0,-11-17 0,8 17 0,-1 27 0,10 42 0,10 39 0,11 12 0,7 2 0,5-4 0,5 1 0,1 12 0,1 4 0,0 14 0,0 21 0,-1 11 0,0-12 0,-1 12 0,0 2 0,0 2 0,0 12 0,-20-19 0,-2 9 0,1 9 0,3 2 0,5-1 0,5-11 0,4-3 0,2-24 0,-8-31 0,-1-10 0,2 25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1:13.0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91.15222"/>
      <inkml:brushProperty name="anchorY" value="21924.28711"/>
      <inkml:brushProperty name="scaleFactor" value="0.5"/>
    </inkml:brush>
  </inkml:definitions>
  <inkml:trace contextRef="#ctx0" brushRef="#br0">1 2272 24575,'0'0'0,"8"0"0,35-10 0,-13-21 0,35-31 0,49-65 0,24-50 0,24-26 0,-4-15 0,-7 15 0,-32 21 0,-34 24 0,-10 11 0,-25 16 0,-6 1 0,-5 7 0,1 27 0,2 6 0,-7 14 0,1 19 0,-29 52 0,-2-1 0,0 1 0,1 1 0,0-1 0,0 1 0,8-5 0,-7 7 0,-1 0 0,0 0 0,0 0 0,1 1 0,-1-1 0,1 1 0,11 0 0,-12 3 0,2-1 0,-1 0 0,0 1 0,0 0 0,1 0 0,-1 1 0,10 5 0,1 4 0,-2-1 0,-1 1 0,24 22 0,-5 7 0,39 54 0,42 59 0,-7 17 0,-1-5 0,-24-13 0,-12-25 0,-11-13 0,-7-31 0,-14-26-3823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44.56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5105.646"/>
      <inkml:brushProperty name="anchorY" value="21671.93945"/>
      <inkml:brushProperty name="scaleFactor" value="0.5"/>
    </inkml:brush>
  </inkml:definitions>
  <inkml:trace contextRef="#ctx0" brushRef="#br0">1 1 24575,'0'0'0,"18"26"0,37 52 0,39 151 0,9 113 0,-11 20 0,-9 18 0,-22-29 0,-19-77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45.74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6923.31641"/>
      <inkml:brushProperty name="anchorY" value="18359.43945"/>
      <inkml:brushProperty name="scaleFactor" value="0.5"/>
    </inkml:brush>
  </inkml:definitions>
  <inkml:trace contextRef="#ctx0" brushRef="#br0">1 270 24575,'0'0'0,"0"-18"0,10-27 0,-1 37 0,-2-2 0,-1 0 0,14-15 0,-8 18 0,1-3 0,-1 0 0,24-12 0,-4 12 0,-4 0 0,47-11 0,126-8 0,38 10 0,16 9 0,-10 5 0,13 5 0,-30 11 0,31 2 0,33 0 0,18-2 0,-20-4 0,-18-2 0,-21-2 0,-49-2 0,-46-1 0,-40 0 0,-31-1 0,-1 1 0,29-1 0,7 1 0,-7 0 0,-11-1 0,-25 12 0,-73 0 0,1-8 0,-1 0 0,1 1 0,-1 0 0,0 0 0,0 0 0,-1 0 0,1 1 0,-1 0 0,0-1 0,0 1 0,-1 0 0,3 6 0,3 9 0,-2-1 0,0 0 0,-2 1 0,4 29 0,8 149 0,-11 50 0,-5 28 0,-4 22 0,-1-8 0,1-16 0,0-39 0,2-40 0,1-34 0,0-39 0,1-18 0,0-21 0,0-15 0,0-10 0,0-16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46.87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806.46191"/>
      <inkml:brushProperty name="anchorY" value="14435.68262"/>
      <inkml:brushProperty name="scaleFactor" value="0.5"/>
    </inkml:brush>
  </inkml:definitions>
  <inkml:trace contextRef="#ctx0" brushRef="#br0">0 160 24575,'0'0'0,"9"-9"0,55-3 0,31 1 0,19 3 0,41 1 0,33 3 0,29 2 0,22 1 0,-7 1 0,-23 0 0,-29-20 0,-26-1 0,-2 0 0,-5 4 0,-9 5 0,-10 4 0,-18 3 0,2 4 0,-15 0 0,-1 2 0,9 0 0,-10 0 0,-8-1 0,0 1 0,-9-1 0,13 1 0,4-1 0,-5 0 0,-7 10 0,-10 1 0,-7-1 0,-8-1 0,-3-3 0,-14-2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51.23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6693.23633"/>
      <inkml:brushProperty name="anchorY" value="13680.17676"/>
      <inkml:brushProperty name="scaleFactor" value="0.5"/>
    </inkml:brush>
  </inkml:definitions>
  <inkml:trace contextRef="#ctx0" brushRef="#br0">0 374 24575,'0'0'0,"9"-9"0,3-13 0,-1-20 0,-3-9 0,19-6 0,9-3 0,-27 52 0,0-1 0,0 0 0,19-14 0,33-14 0,2 13 0,0 10 0,-2 7 0,8 5 0,-2 14 0,-3 1 0,-2 10 0,-14 9 0,7 7 0,-12 7 0,-36-35 0,-1-1 0,1 1 0,6 17 0,10 34 0,-10 12 0,-7-1 0,-14 8 0,5-70 0,-1 2 0,0 0 0,-7 16 0,8-22 0,-1 1 0,-1-1 0,1 0 0,-1 0 0,-8 8 0,7-10 0,1-1 0,0 1 0,-1-1 0,0 0 0,0-1 0,-12 7 0,9-6 0,-1 0 0,0 0 0,-21 4 0,-21 12 0,48-12 0,-1-5 0,0 1 0,0 0 0,0 0 0,1 0 0,0 1 0,-6 8 0,5-7 0,0 1 0,0 1 0,1 0 0,-6 15 0,-8 36 0,9 2 0,5-1 0,5-1 0,0-13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52.54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524.66992"/>
      <inkml:brushProperty name="anchorY" value="11695.23633"/>
      <inkml:brushProperty name="scaleFactor" value="0.5"/>
    </inkml:brush>
  </inkml:definitions>
  <inkml:trace contextRef="#ctx0" brushRef="#br0">32 54 24575,'0'0'0,"9"0"0,3-21 0,9 0 0,-1 10 0,-20 12 0,1-2 0,0 1 0,0 0 0,-1 0 0,1 0 0,0 0 0,0 0 0,0 0 0,0 0 0,0 0 0,0 0 0,-1 1 0,1-1 0,0 0 0,0 0 0,0 1 0,0-1 0,1 1 0,0 8 0,-14 2 0,-15 0 0,-11-13 0,2-2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53.47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7222.48828"/>
      <inkml:brushProperty name="anchorY" value="12990.53125"/>
      <inkml:brushProperty name="scaleFactor" value="0.5"/>
    </inkml:brush>
  </inkml:definitions>
  <inkml:trace contextRef="#ctx0" brushRef="#br0">1 1 24575,'0'0'0,"9"0"0,13 0 0,-1 20 0,9 12 0,-4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53.75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8600.55273"/>
      <inkml:brushProperty name="anchorY" value="11636.2666"/>
      <inkml:brushProperty name="scaleFactor" value="0.5"/>
    </inkml:brush>
  </inkml:definitions>
  <inkml:trace contextRef="#ctx0" brushRef="#br0">1 0 24575,'0'0'0,"8"0"0,15 0 0,-2 10 0,-1 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54.0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9942.54102"/>
      <inkml:brushProperty name="anchorY" value="10345.25098"/>
      <inkml:brushProperty name="scaleFactor" value="0.5"/>
    </inkml:brush>
  </inkml:definitions>
  <inkml:trace contextRef="#ctx0" brushRef="#br0">1 1 24575,'0'0'0,"9"0"0,23 0 0,31 0 0,-1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5:54.24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1379.20703"/>
      <inkml:brushProperty name="anchorY" value="9075.25098"/>
      <inkml:brushProperty name="scaleFactor" value="0.5"/>
    </inkml:brush>
  </inkml:definitions>
  <inkml:trace contextRef="#ctx0" brushRef="#br0">1 1 24575,'0'0'0,"0"9"0,20 24 0,12 19 0,0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7:09.48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2733.47656"/>
      <inkml:brushProperty name="anchorY" value="7659.60059"/>
      <inkml:brushProperty name="scaleFactor" value="0.5"/>
    </inkml:brush>
  </inkml:definitions>
  <inkml:trace contextRef="#ctx0" brushRef="#br0">1 1426 24575,'0'0'0,"0"-7"0,0-42 0,0-17 0,0-15 0,0-15 0,7 61 0,10-45 0,16-43 0,16-21 0,20-10 0,2 17 0,14 5 0,-13 23 0,-8 21 0,-8 26 0,-8 23 0,-38 35 0,-3 0 0,0 1 0,1 0 0,-1 1 0,14-3 0,-8 4 0,-2 0 0,1 1 0,-1 0 0,15 2 0,6 11 0,-7-4 0,46 24 0,120 69 0,84 40 0,137 56 0,95 4 0,68 11-1037,47-15 1333,-29-35-444,-53-35 148,-71-33 0,-90-25 0,-79-27 0,-70-10 0,-70 2 0,-120-26 0,36 17 0,3 3 0,-16-7 1038,-15-7-1335,-7 10 445,13-4-148,6-4 0,9-3 0,6-6 0,-4-3 0,-6-3 0,-61 3 0,2-4 0,0 1 0,-1 0 0,1 0 0,-1 1 0,0-1 0,8 6 0,-6 9 0,-1-8 0,0 1 0,-1 0 0,0 0 0,-1 0 0,6 20 0,35 165 0,7 103 0,24 97 0,1 28 0,12 67 0,11 36 0,-16 10 0,-19 7-708,-20-26 910,14 36-303,-12 15 101,-1 7 0,-12-27 0,-9-27 0,-10-27 0,-31-30 0,-29-17 0,-13-2 0,-13-43 0,1-18 0,12-32 0,7-34 0,15-61 0,4-15 0,9 1 0,8 45 0,7 19 708,4 1-910,3-24 303,2 0-101,0-4 0,1-26 0,-1-9 0,0 9 0,0-11 0,-1 0 0,-8-2 0,-8 8 0,-1-1 0,-6-15 0,3-18 0,-12-2 0,-5 1 0,-3-2 0,6 15 0,-16 29 0,-2 47 0,9-18 0,-8-5 0,4-28 0,-8-11 0,-7-15 0,2-12 0,-13-23 0,12-21 0,-4-20 0,-2-6 0,5-1 0,-3-6 0,5 12 0,12-20 0,6-12 0,4-30 0,9-43 0,29-43 0,0-1 0,0 1 0,-1-1 0,1 1 0,0-1 0,-1 1 0,1-1 0,0 0 0,-1 1 0,1-1 0,-1 0 0,1 1 0,-1-1 0,1 0 0,-1 0 0,1 1 0,-1-1 0,1 0 0,-1 0 0,1 0 0,-1 0 0,1 0 0,-1 1 0,1-1 0,-1 0 0,1 0 0,-1 0 0,1-1 0,-1 1 0,1 0 0,-1 0 0,0 0 0,1 0 0,-1 0 0,1-1 0,-1 1 0,1 0 0,0 0 0,-1-1 0,1 1 0,-2-1 0,-1 2 0,1-3 0,1 1 0,-1-1 0,0 0 0,1 1 0,-1-1 0,1 0 0,0 0 0,0 0 0,0 0 0,-2-4 0,-11-26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20:37:10.08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9989.37891"/>
      <inkml:brushProperty name="anchorY" value="-13422.90527"/>
      <inkml:brushProperty name="scaleFactor" value="0.5"/>
    </inkml:brush>
  </inkml:definitions>
  <inkml:trace contextRef="#ctx0" brushRef="#br0">0 0 24575,'0'0'0,"7"0"0,10 8 0,0 16 0,14 57 0,13 73 0,6 45 0,-7 26 0,-1-14 0,-10-34 0,-1-39 0,-1-44 0,-24-87 0,-3-1 0,0-1 0,1 0 0,-1 1 0,1-1 0,0-1 0,1 1 0,-1-1 0,9 6 0,-8-12 0,-1 3 0,0-1 0,0 1 0,0-1 0,0 1 0,0-1 0,0 0 0,0 0 0,0-1 0,0 1 0,0-1 0,0 0 0,0 0 0,0 0 0,0-1 0,6-3 0,10-4 0,-2-2 0,0 0 0,0-1 0,18-16 0,105-73 0,11-5 0,10 14 0,4 23 0,-15 22 0,-122 40 0,3 1 0,33-1 0,27 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1:20.92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4953.14453"/>
      <inkml:brushProperty name="anchorY" value="-21534.9043"/>
      <inkml:brushProperty name="scaleFactor" value="0.5"/>
    </inkml:brush>
  </inkml:definitions>
  <inkml:trace contextRef="#ctx0" brushRef="#br0">20740 2439 24575,'0'0'0,"0"-9"0,0-13 0,-10-10 0,-11-8 0,-41-38 0,22 49 0,-44-35 0,-162-93 0,-135-60 0,-74-34 0,-116-21-1082,-52 22 1391,-11 22-463,63 44 154,88 33 0,88 35 0,77 37 0,36 21 0,17 3 0,-21 14 0,-19 12 0,1 11 0,-27 8 1082,-33 6-1391,-33 4 463,-38 1-154,9 1 0,-2 1 0,-27-2 0,-28 1 0,32-2 0,-22 1 0,-7-1 0,7 0 0,12-10 0,-17-1 0,-31 0 0,-22 2 0,-30 3 0,-44 2-972,21 2 1250,52 1-417,61 1 139,67 0 0,57 0 0,54 1 0,30-1 0,37 1 0,28 9 0,0 21 972,14 12-1250,-2 18 417,18 5-139,26 2 0,-13 18 0,2 8 0,-13 28 0,-1-6 0,19-9 0,14-3 0,24 6 0,9 0 0,6 10 0,12 10 0,10-1 0,-2 17 0,6 6 0,15 15 0,4 3 0,15 0 0,0-12 0,10 16 0,7-12 0,-3-1 0,-5 17 0,2 9 0,5-21 0,5 16 0,5-27 0,4 7 0,3-4 0,2 9 0,11 10 0,11 10 0,21 9 0,19-4 0,17-7 0,2-8 0,8-9 0,-5-15 0,14 5 0,3-13 0,4 11 0,-9 1 0,21 11 0,0 11 0,-9-20 0,-12-14 0,-15-15 0,-22-22 0,-9-20 0,-6-6 0,-1-10 0,0-8 0,-8-5 0,1-5 0,-8-1 0,3-13 0,-7 0 0,-6-1 0,-6-7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1:21.93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5242.66455"/>
      <inkml:brushProperty name="anchorY" value="-25713.58203"/>
      <inkml:brushProperty name="scaleFactor" value="0.5"/>
    </inkml:brush>
  </inkml:definitions>
  <inkml:trace contextRef="#ctx0" brushRef="#br0">1 378 24575,'0'0'0,"8"0"0,15 10 0,19 1 0,19-1 0,28 20 0,2 8 0,19 8 0,-7-5 0,-19 2 0,-2 2 0,-11-10 0,-6-8 0,-7-9 0,7-7 0,-12-17 0,-50 1 0,0 3 0,1 0 0,-1 0 0,1 0 0,-1-1 0,0 0 0,0 1 0,0-1 0,-1-1 0,1 1 0,3-6 0,-1 2 0,0-1 0,-1 0 0,-1-1 0,1 0 0,3-14 0,-1-1 0,4-47 0,-2-37 0,-5-18 0,-4 8 0,9 12 0,0 26-3823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1:34.84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2857.04297"/>
      <inkml:brushProperty name="anchorY" value="-26605.74414"/>
      <inkml:brushProperty name="scaleFactor" value="0.5"/>
    </inkml:brush>
  </inkml:definitions>
  <inkml:trace contextRef="#ctx0" brushRef="#br0">9403 1 24575,'0'0'0,"-9"0"0,-13 0 0,-41 31 0,-40 21 0,-39 22 0,-30 16 0,-21 9 0,-23 27 0,23-6 0,10-1 0,12-4 0,9-4 0,5 7 0,4-2 0,0 9 0,11-13 0,0-13 0,-12 5 0,-22-1 0,-26 1 0,-62 0 0,-29 10 0,-43-9 0,9-1 0,40-23 0,48-11 0,6-11 0,-25 4 0,-36 8 0,-29 9 0,-1-13 0,37-13 0,6-7 0,22-3 0,19-1 0,4-9 0,30 2 0,28-9 0,27-7 0,32-7 0,15-6 0,-11 6 0,-8-1 0,-11-3 0,-10-1 0,-16-3 0,-5-3 0,8 0 0,12-2 0,33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1:35.85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13528.96289"/>
      <inkml:brushProperty name="anchorY" value="-28447.9668"/>
      <inkml:brushProperty name="scaleFactor" value="0.5"/>
    </inkml:brush>
  </inkml:definitions>
  <inkml:trace contextRef="#ctx0" brushRef="#br0">421 0 24575,'0'0'0,"0"18"0,-10 17 0,-1 7 0,-9 7 0,-10 4 0,-8 2 0,-7-10 0,7-1 0,-13-11 0,-13 1 0,8 1 0,11 5 0,46-40 0,-2 2 0,-1 0 0,1 0 0,0 0 0,0 0 0,0 0 0,0 0 0,0 0 0,0 0 0,0 1 0,0-1 0,1 0 0,-1 1 0,1 2 0,-1 1 0,1-2 0,1 0 0,-1 0 0,1 0 0,0-1 0,0 1 0,0 0 0,1-1 0,3 7 0,5-3 0,-3 1 0,0-1 0,0-1 0,1 0 0,15 10 0,64 37 0,19 12 0,-2 0 0,-9-10 0,-10-13 0,-12-15 0,-9 0 0,-17-9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1:45.61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11945.85547"/>
      <inkml:brushProperty name="anchorY" value="-30682.19141"/>
      <inkml:brushProperty name="scaleFactor" value="0.5"/>
    </inkml:brush>
  </inkml:definitions>
  <inkml:trace contextRef="#ctx0" brushRef="#br0">0 8397 24575,'0'0'0,"0"-9"0,10-3 0,22 1 0,10 3 0,19 1 0,6 3 0,0 2 0,9 1 0,8 1 0,-4 0 0,5 1 0,-5-1 0,-7 1 0,-6-1 0,-6 0 0,5 0 0,8 0 0,10 0 0,17 10 0,17 1 0,15 10 0,1-1 0,-3-4 0,-17-3 0,-17 6 0,-17-3 0,-12-3 0,0-4 0,-4-3 0,6-3 0,8-1 0,9 8 0,-4 0 0,-5 0 0,3-2 0,-7-2 0,5 8 0,16-1 0,-4 8 0,-6-1 0,1-4 0,14-3 0,3-5 0,4 7 0,1-2 0,-10-2 0,-1-3 0,19 18 0,12-1 0,33-3 0,20 7 0,-15-6 0,-12 5 0,-27-5 0,-14-4 0,-20-7 0,4-4 0,-11-4 0,13-3 0,2 9 0,3 0 0,-9 0 0,11-3 0,20-1 0,3-3 0,-1-1 0,-4 9 0,-15 0 0,-7-1 0,-14-1 0,-1-3 0,-11-3 0,4-1 0,-7-1 0,-5-1 0,-6 0 0,-4-1 0,-3 1 0,-2-1 0,18 1 0,22 0 0,1 0 0,6 0 0,-8 0 0,-10 0 0,-9 0 0,-9 0 0,-6 0 0,-4 0 0,8 0 0,-2 0 0,11 0 0,-1 0 0,7 0 0,-2 0 0,6 0 0,-5 0 0,5 0 0,-5 0 0,5 0 0,-6 0 0,-4 0 0,-7 0 0,-4 0 0,-5 0 0,-1 0 0,7 0 0,1 0 0,10 0 0,-2 0 0,8 0 0,-3 0 0,-4 0 0,4 0 0,-4 0 0,17 0 0,-4 0 0,6 0 0,14 0 0,-6 0 0,2 0 0,-10 0 0,0 0 0,-9 0 0,12 0 0,-6 0 0,-7 0 0,13 0 0,-7 0 0,5 0 0,-8 0 0,13 0 0,13 0 0,5 0 0,23 0 0,40 0 0,20 0 0,15 0 0,26 0 0,14 0 0,-2 0 0,14 0 0,2 0 0,12 0 0,10 0 0,8 0 0,18 0 0,-47 0 0,1 0 0,-10-10 0,-13-11 0,8-11 0,1-19 0,3-16 0,2-5 0,1-11 0,41-7 0,-8-6 0,30 6 0,3-12 0,3-13 0,-2-13 0,7-11 0,-35 1 0,-4 16 0,-25-2 0,-21-4 0,-6-6 0,-43 14 0,0 4 0,-17-3 0,12 3 0,12 2 0,6-7 0,-7 13 0,-21 2 0,-34 3 0,0 2 0,4 0 0,-9 0 0,1 9 0,-10 11 0,-18 10 0,0-3 0,-17 7 0,17-7 0,-1 3 0,10-6 0,8-6 0,-14 3 0,-4-5 0,-7 6 0,6-15 0,7-4 0,-10-15 0,-4-3 0,7-11 0,-13 1 0,-1-7 0,-13-6 0,9-6 0,-19-4 0,1-4 0,2-23 0,-16-2 0,-6 1 0,-17 13 0,-14 5 0,8-25 0,-8 0 0,-6-10 0,-7 26 0,-7 18 0,-15 17 0,-4 15 0,-2-1 0,-19-15 0,-10 1 0,-7-7 0,5 6 0,-2 26 0,-1 9 0,9 17 0,-1 11 0,-2 0 0,28 60 0,2 0 0,-1-1 0,-12-10 0,-45-40 0,-2 4 0,-10 1 0,2 1 0,4 1 0,5 12 0,6 2 0,5-1 0,3 0 0,11 7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1:48.4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322.46777"/>
      <inkml:brushProperty name="anchorY" value="-24825.86133"/>
      <inkml:brushProperty name="scaleFactor" value="0.5"/>
    </inkml:brush>
  </inkml:definitions>
  <inkml:trace contextRef="#ctx0" brushRef="#br0">1064 1 24575,'0'0'0,"0"26"0,-21 21 0,-21 16 0,-21 6 0,-8 1 0,-1-13 0,-8 6 0,4-13 0,4-3 0,6-11 0,-5-1 0,4 1 0,2-6 0,5-8 0,2-7 0,-7-6 0,2 5 0,21-2 0,43-9 0,-2-2 0,1 0 0,-1-1 0,0 1 0,0 0 0,0 0 0,1 0 0,-1 0 0,1 0 0,-1 0 0,1 0 0,-1 0 0,1 0 0,-1 0 0,1 0 0,0 0 0,-1 0 0,1 0 0,0 0 0,0 1 0,0-1 0,0 0 0,0 0 0,0 0 0,0 0 0,1 2 0,1 0 0,-1 1 0,1-1 0,0 1 0,0 0 0,0-1 0,0 0 0,1 1 0,0-1 0,5 5 0,59 49 0,24 16 0,5 3 0,7 8 0,2-3 0,-10-6 0,0 4 0,-10-16 0,-20-6 0,-19-15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5:40.56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3865.50586"/>
      <inkml:brushProperty name="anchorY" value="-25014.44531"/>
      <inkml:brushProperty name="scaleFactor" value="0.5"/>
    </inkml:brush>
  </inkml:definitions>
  <inkml:trace contextRef="#ctx0" brushRef="#br0">580 3162 24575,'0'0'0,"-9"0"0,-13-21 0,-10-31 0,-19-63 0,4-30 0,-3-20 0,-1-20 0,-11-1 0,0-8 0,9 6 0,3-3 0,13 28 0,11-3 0,10 7 0,7 2 0,6 1 0,14 12 0,-6 104 0,12-43 0,17-40 0,-19 88 0,23-44 0,21-32 0,-37 81 0,29-36 0,11-18 0,-1 12 0,-15 20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5:41.68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2436.32422"/>
      <inkml:brushProperty name="anchorY" value="-20582.83203"/>
      <inkml:brushProperty name="scaleFactor" value="0.5"/>
    </inkml:brush>
  </inkml:definitions>
  <inkml:trace contextRef="#ctx0" brushRef="#br0">1 780 24575,'0'0'0,"9"0"0,23 0 0,31-20 0,30-22 0,16-22 0,8-16 0,-9 7 0,-12 3 0,-3 17 0,-12 15 0,1-6 0,-7 11 0,3 7 0,-15-2 0,-5 7 0,-6 5 0,18-4 0,1-7 0,-1 3 0,7-6 0,-14-6 0,-4 6 0,-54 32 0,0-4 0,1 1 0,-1 0 0,0 0 0,0 0 0,1 1 0,-1-1 0,6 2 0,-3 5 0,-2-3 0,-1-1 0,1 1 0,-1 1 0,0-1 0,0 1 0,0 0 0,0 0 0,7 8 0,-5 1 0,2 1 0,-1-1 0,0 1 0,10 27 0,-6-10 0,15 66 0,20 74 0,-9-7 0,-9-16 0,2-26 0,-8-34-3823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6.5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6.9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24575,'9'18'0,"12"32"0,1 25 0,-1 18 0,-6 1 0,-5-6 0,-3 0 0,-5 11 0,-1 6 0,-1 3 0,-1-16-8191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7.3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24575,'0'18'0,"0"14"0,0 20 0,0 9 0,0 12 0,0 3 0,0-12-8191</inkml:trace>
  <inkml:trace contextRef="#ctx0" brushRef="#br0" timeOffset="1">104 882 24575,'9'0'0,"3"9"0,-1 29 0,-2 26 0,-3 11 0,-2 10 0,-1-9-8191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7.7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8.3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24575,'0'9'0,"0"11"0,0 56 0,0 32 0,0-2-8191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8.8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24575,'9'0'0,"2"18"0,0 23 0,7 14 0,0 14 0,-2 14 0,-5 28 0,-4 13 0,-3-15-8191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39.2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24575,'0'18'0,"0"14"0,0 20 0,0 9 0,0 13 0,0 10 0,0 19 0,9 17 0,11 24 0,3-13-8191</inkml:trace>
  <inkml:trace contextRef="#ctx0" brushRef="#br0" timeOffset="1">156 1452 24575,'9'8'0,"3"22"0,-1 22 0,-2 3-8191</inkml:trace>
  <inkml:trace contextRef="#ctx0" brushRef="#br0" timeOffset="2">208 1815 24575,'0'8'0,"9"4"0,3 8 0,-1 1-8191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41.8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33 24575,'0'-9'0,"8"-3"0,13 1 0,2 20 0,-3 43 0,-4 22 0,-6-2-8191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42.2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21 1 24575,'0'8'0,"0"31"0,0 16 0,0 25 0,0 18 0,0 9 0,0 4 0,0 0 0,0 0 0,0-2 0,-9-1 0,-3-20-8191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42.6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24575,'0'8'0,"0"13"0,0 19 0,0 22 0,0 8 0,0 10 0,0-9-8191</inkml:trace>
  <inkml:trace contextRef="#ctx0" brushRef="#br0" timeOffset="1">53 1089 24575,'0'9'0,"0"29"0,0 26 0,0 20 0,0 13 0,0 7 0,0-4 0,0-20-8191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48.1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24575,'10'-1'0,"0"1"0,0 1 0,-1 0 0,1 0 0,0 1 0,-1 0 0,0 1 0,1 0 0,-1 0 0,0 1 0,0 0 0,-1 0 0,1 1 0,-1 1 0,0-1 0,-1 1 0,1 1 0,-1-1 0,0 1 0,-1 0 0,1 1 0,6 11 0,11 10 0,2-1 0,1-1 0,1-2 0,1 0 0,1-2 0,1-1 0,0-2 0,2-1 0,68 29 0,-68-36 0,2-2 0,-1-1 0,1-2 0,1-1 0,36 1 0,186-5 0,-187-3 0,666-6 0,-723 8 0,0 0 0,0 0 0,0 1 0,0 1 0,-1 0 0,1 1 0,-1 1 0,0 0 0,0 0 0,0 2 0,-1-1 0,0 2 0,0-1 0,-1 2 0,0-1 0,17 19 0,32 30 0,64 57 0,-111-103 0,1-2 0,0 1 0,1-2 0,0 1 0,0-2 0,1 0 0,25 6 0,-28-10 0,0-1 0,0-1 0,0 0 0,0-1 0,0 0 0,0-1 0,24-5 0,93-30 0,-36 9 0,-30 16 0,1 3 0,0 2 0,94 5 0,94-7 0,530-36 0,-677 46 0,130-4 0,-205-3 0,0-1 0,0-2 0,-1-1 0,0-2 0,0 0 0,32-19 0,49-18 0,-75 33 0,0-1 0,-1-1 0,-1-2 0,0-2 0,-2-1 0,0-1 0,-2-2 0,29-29 0,-17 12-1365,-3 6-5461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16:49.6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141 0 24575,'-9'0'0,"-12"0"0,-11 0 0,-8 0 0,1 0-8191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21:37.71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15697.08789"/>
      <inkml:brushProperty name="anchorY" value="-22034.6543"/>
      <inkml:brushProperty name="scaleFactor" value="0.5"/>
    </inkml:brush>
  </inkml:definitions>
  <inkml:trace contextRef="#ctx0" brushRef="#br0">12179 3255 24575,'0'0'0,"-4"0"0,-9 0 0,-4 0 0,-17 0 0,-22 0 0,-40 0 0,-62 0 0,-59 0 0,-45 0 0,-3 0 0,23 0 0,45 0 0,51 0 0,47 0 0,19 0 0,8-5 0,-14-7 0,-24-18 0,-34-21 0,-46-23 0,-19-12 0,-9-19 0,9-7 0,17-8 0,23-4 0,27 5 0,26-1 0,8-8 0,-8-24 0,-21-18 0,-30-14 0,0 13 0,-22 2 0,15 27 0,-3 20 0,-5 8 0,-15-5 0,-21-1 0,-15-4 0,-7 3 0,9 11 0,22 8 0,11 21 0,0 14 0,8 20 0,-2 17 0,12 14 0,10 9 0,-4 6 0,-6 4 0,-13 4 0,-17 14 0,-7 7 0,21 8 0,-7 17 0,14 8 0,-7 17 0,10 8 0,13 12 0,18 15 0,5 25 0,-4 28 0,0 19 0,-3 8 0,9-4 0,14-8 0,7-1 0,12-5 0,-6 7 0,4 2 0,10-10 0,2 2 0,4-2 0,16-28 0,9-14 0,21-22 0,9-18 0,10-22 0,12-14 0,5-10 0,2-1 0,-3 1 0,4 1 0,3-6 0,-5 0 0,3-5 0,3-5 0,4-3 0,-1-4 0,2 3 0,1-2 0,3 4 0,-8 0 0,1 2 0,2-1 0,-4 7 0,-1-2 0,-3 3 0,-2-4 0,3 2 0,3-8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21:39.23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2248.76611"/>
      <inkml:brushProperty name="anchorY" value="-21761.31836"/>
      <inkml:brushProperty name="scaleFactor" value="0.5"/>
    </inkml:brush>
  </inkml:definitions>
  <inkml:trace contextRef="#ctx0" brushRef="#br0">0 0 24575,'0'0'0,"7"0"0,12 0 0,15 25 0,-1 31 0,-3 26 0,-7 13 0,-8 1 0,-6-3 0,-4-8 0,-4-15 0,-1-11 0,-2-13 0,1-10 0,0-7 0,0-6 0,0-3 0,5 0 0,8-6 0,10-3 0,36-17 0,26-16 0,45-33 0,33-24 0,14-9 0,-18 6 0,-34 17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43:58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2765 0 24575,'-11'9'0,"1"0"0,-2-1 0,1 0 0,-22 11 0,-3 1 0,-619 426 0,372-246 0,275-194 0,-533 392 0,448-320 0,4 3 0,4 5 0,-119 152 0,120-118 0,5 4 0,5 3 0,6 3 0,-71 192 0,84-163 0,6 2 0,8 2 0,-32 260 0,42 98 0,36-2 0,0-284 0,2 1690 0,-8-1425 0,2-254 0,49 391 0,-27-523 0,4 0 0,5-2 0,50 117 0,-65-188 0,2-1 0,2 0 0,1-1 0,2-2 0,2 0 0,1-2 0,2-1 0,55 51 0,-42-49 0,2-3 0,1-1 0,1-3 0,1-1 0,2-3 0,91 34 0,16-11 0,2-6 0,164 20 0,-320-61 0,335 49 0,568 12 0,-763-62 0,-1-5 0,1-7 0,-1-6 0,174-46 0,-218 38 0,-2-6 0,-1-3 0,-2-4 0,-2-4 0,-1-5 0,149-106 0,-113 54 0,-6-5 0,-4-5 0,-5-5 0,-5-5 0,-5-5 0,137-225 0,-58 7 0,-30-14 0,-6 15 0,95-205 0,-37-15 0,-73 79 0,-99 337 0,15-204 0,-34-777 0,-106-72 0,64 984 0,-67-225 0,70 340 0,-4 2 0,-5 1 0,-3 2 0,-78-128 0,90 178 0,-3 0 0,-1 2 0,-3 2 0,-72-66 0,51 59 0,-3 4 0,-129-74 0,70 55 0,-2 6 0,-211-69 0,-434-76 0,639 178 0,-1 5 0,-1 6 0,-1 6 0,-151 11 0,-251 69 0,7 42 0,190-22-1365,239-56-5461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44:02.3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4820 24575,'15'-355'0,"31"-19"0,40-109 0,166-429-199,73 7-3563,-116 405 2970,-12 88 971,-27 93 537,65-62-537,-227 368-179,5-7 0,0 0 0,2 1 0,0 0 0,1 2 0,27-26 0,-38 40 180,0 0 0,0-1 1,0 2-1,0-1 0,0 1 1,1-1-1,-1 2 1,1-1-1,-1 0 0,1 1 1,0 0-1,-1 1 0,1-1 1,0 1-1,0 0 1,10 2-1,318 16 433,26 7-613,238 29 0,230 25-424,168 8-1272,-416-40 1329,1791 155 309,-1652-134 58,-151-19-20,1378 40-89,-24-80 127,-1510-11-26,1416 0 2840,901 2-3172,-2342 0 512,48 9-172,782 116 0,-1201-122 0,-1-1 0,1 2 0,-1 0 0,1 1 0,-1 1 0,-1 0 0,18 10 0,-25-11 0,0 0 0,-1 1 0,1-1 0,-1 2 0,0-1 0,-1 1 0,1 0 0,-1 0 0,-1 0 0,1 1 0,-1-1 0,-1 1 0,1 0 0,-1 0 0,-1 1 0,2 8 0,8 46 0,-3 2 0,0 107 0,-4-58 0,71 732 0,31 2 0,-104-826 0,56 343-1365,-39-266-5461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0:44:04.0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 24575,'0'-1'0,"0"1"0,0 0 0,0-1 0,0 1 0,1-1 0,-1 1 0,0-1 0,0 1 0,0 0 0,1-1 0,-1 1 0,0-1 0,0 1 0,1 0 0,-1-1 0,0 1 0,1 0 0,-1-1 0,0 1 0,1 0 0,-1 0 0,0-1 0,1 1 0,-1 0 0,1 0 0,-1 0 0,1 0 0,-1-1 0,1 1 0,-1 0 0,0 0 0,1 0 0,24 0 0,23 13 0,-28-4 0,-1 2 0,0 0 0,-1 1 0,0 1 0,-1 0 0,0 2 0,-1 0 0,-1 0 0,0 2 0,20 29 0,4 11 0,-3 1 0,32 72 0,-31-47 0,-20-44 0,0 0 0,3-2 0,29 44 0,-42-72 0,1 1 0,0-1 0,0 0 0,1-1 0,0 1 0,0-2 0,1 1 0,0-2 0,0 1 0,1-1 0,-1-1 0,2 0 0,-1 0 0,0-1 0,23 4 0,-10-4 0,-1-2 0,1-1 0,0 0 0,0-2 0,0-1 0,44-9 0,138-50 0,-152 43 0,747-254-1365,-649 223-5461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37:13.5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0 24575,'-2'131'0,"5"159"0,5-217 0,33 140 0,-22-129 0,9 85 0,-25-126 0,3-1 0,1 0 0,1-1 0,28 78 0,-8-54 0,-4 1 0,19 81 0,44 176 0,-53-202 0,-19-61 0,-3 0 0,-3 1 0,2 77 0,-13 185 0,-2-135 0,8-91 0,4 1 0,4-1 0,37 143 0,54 113-1365,-84-281-5461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37:18.0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1 886 24575,'0'-27'0,"1"0"0,1 1 0,2-1 0,0 1 0,2 0 0,1 0 0,1 1 0,16-34 0,-18 46 0,1 0 0,1 1 0,0-1 0,1 2 0,0-1 0,0 1 0,2 1 0,-1-1 0,1 2 0,0 0 0,1 0 0,0 1 0,1 0 0,0 1 0,0 1 0,26-10 0,-14 9 0,0 0 0,0 2 0,1 0 0,-1 2 0,36 0 0,-49 3 0,0 1 0,0 0 0,0 0 0,0 1 0,-1 1 0,1 0 0,-1 0 0,1 1 0,-1 1 0,0 0 0,-1 0 0,1 1 0,15 13 0,-19-12 0,-1 0 0,0 0 0,-1 1 0,1 0 0,-2 0 0,1 0 0,-1 0 0,0 1 0,-1 0 0,0 0 0,-1 0 0,1 0 0,-2 0 0,2 11 0,-2-12 0,0 0 0,0 0 0,-1 0 0,0 0 0,-1 1 0,1-1 0,-2 0 0,1 0 0,-1 0 0,0 0 0,-1-1 0,0 1 0,0 0 0,0-1 0,-1 0 0,-6 8 0,8-11 0,-1-1 0,0 0 0,0 0 0,0 0 0,0 0 0,-1-1 0,1 1 0,-1-1 0,0 0 0,1 0 0,-1 0 0,0-1 0,0 1 0,0-1 0,0 0 0,0 0 0,0 0 0,-1-1 0,1 1 0,0-1 0,0 0 0,-1 0 0,1-1 0,0 1 0,0-1 0,-7-2 0,6 1 0,0 0 0,1-1 0,-1 0 0,1 0 0,-1 0 0,1 0 0,0-1 0,0 1 0,1-1 0,-1 0 0,1 0 0,0-1 0,0 1 0,0-1 0,1 1 0,-1-1 0,1 0 0,0 0 0,0 0 0,-1-10 0,0 2 0,1 0 0,1-1 0,0 1 0,0-1 0,2 0 0,-1 1 0,2-1 0,0 1 0,0 0 0,9-23 0,-8 27 0,0 1 0,1-1 0,0 1 0,0 0 0,1 1 0,0-1 0,1 1 0,0 0 0,0 0 0,0 0 0,1 1 0,0 0 0,0 1 0,0-1 0,1 1 0,0 1 0,9-5 0,29-7 0,0 2 0,1 1 0,1 3 0,0 2 0,53-2 0,-85 8 0,-1 2 0,1 0 0,0 1 0,-1 0 0,21 5 0,-32-5 0,0 0 0,0 0 0,0 0 0,0 0 0,-1 1 0,1 0 0,0 0 0,0 0 0,-1 0 0,1 0 0,-1 1 0,0-1 0,0 1 0,0 0 0,0 0 0,0 0 0,-1 0 0,1 1 0,-1-1 0,0 1 0,0-1 0,0 1 0,-1 0 0,3 6 0,-4-9 0,1 0 0,-1 0 0,0 0 0,1 0 0,-1 0 0,0 0 0,0-1 0,0 1 0,1 0 0,-1 0 0,0 0 0,0 0 0,-1 0 0,1 0 0,0 0 0,0 0 0,0 0 0,-1 0 0,1-1 0,0 1 0,-1 0 0,1 0 0,-1 0 0,1 0 0,-1-1 0,1 1 0,-1 0 0,1-1 0,-1 1 0,0 0 0,1-1 0,-1 1 0,0-1 0,0 1 0,0-1 0,1 1 0,-1-1 0,0 1 0,0-1 0,0 0 0,0 0 0,0 1 0,0-1 0,1 0 0,-1 0 0,0 0 0,-1 0 0,-3-1 0,1 1 0,0-1 0,0 0 0,0 0 0,0 0 0,0-1 0,0 1 0,0-1 0,-6-4 0,1 0 0,1 0 0,0-1 0,0 0 0,0 0 0,1-1 0,0 0 0,1 0 0,-1-1 0,2 0 0,-1 0 0,1 0 0,1-1 0,0 0 0,0 1 0,1-1 0,0-1 0,0 1 0,1 0 0,1-1 0,0 1 0,0-1 0,1 1 0,1-1 0,-1 1 0,2-1 0,-1 1 0,2-1 0,-1 1 0,1 0 0,8-18 0,29-29-1365,4 10-5461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37:26.00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4617.9668"/>
      <inkml:brushProperty name="anchorY" value="-23494.00977"/>
      <inkml:brushProperty name="scaleFactor" value="0.5"/>
    </inkml:brush>
  </inkml:definitions>
  <inkml:trace contextRef="#ctx0" brushRef="#br0">0 1 24575,'0'0'0,"9"17"0,24 39 0,-1 7 0,18 18 0,16 10 0,4-2 0,20 14 0,9-7 0,-4-19 0,-18-10 0,0-10 0,-9-5 0,-6-14 0,7 0 0,-4-1 0,18 4 0,-1 2 0,17-7 0,15 13 0,5 2 0,-10 2 0,8-8 0,-13-1 0,-12-11 0,-24 1 0,-21-8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37:26.75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nkEffects" value="galaxy"/>
      <inkml:brushProperty name="anchorX" value="-7883.4541"/>
      <inkml:brushProperty name="anchorY" value="-26181.3125"/>
      <inkml:brushProperty name="scaleFactor" value="0.5"/>
    </inkml:brush>
  </inkml:definitions>
  <inkml:trace contextRef="#ctx0" brushRef="#br0">795 1 24575,'0'0'0,"0"17"0,11 28 0,10 39 0,31 39 0,10 23 0,5-5 0,2-5 0,6-10 0,-2-18 0,-4-18 0,-15-15 0,-25-22 0,-32-51 0,3-1 0,0 1 0,0-1 0,0 0 0,0 1 0,0-1 0,0 1 0,0-1 0,0 0 0,-1 1 0,1-1 0,0 0 0,-1 1 0,1-1 0,-1 0 0,1 0 0,-1 1 0,0-1 0,0 0 0,0 0 0,1 0 0,-1 0 0,0 0 0,0 0 0,0 0 0,-2 1 0,-9 2 0,4 0 0,-1-2 0,0 1 0,1-1 0,-1 0 0,-17 1 0,-104 5 0,-29-6 0,-26 27 0,-4-1 0,1 11 0,7 5 0,38 4 0,39-7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38:57.6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4683 0 24575,'-187'0'0,"-1868"0"0,1998 1 0,1 3 0,1 2 0,-1 3 0,1 2 0,-58 19 0,-39 18 0,-282 49 0,88-23 0,234-45 0,-202 24 0,50-18 0,163-19 0,64-7-195,0 1 0,0 2 0,2 1 0,0 2 0,0 2 0,-44 28 0,48-27-6631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38:59.3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24575,'9'0'0,"3"8"0,-1 31 0,-2 16 0,-3 17 0,-2 13 0,-1 11 0,-3-3 0,0-8 0,0-10 0,0-9 0,-1-6 0,1 3 0,-1 1 0,1 6 0,0-8-8191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52:07.4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1091 86 24575,'4'-4'0,"0"1"0,1 0 0,-1 1 0,0-1 0,1 1 0,0-1 0,0 1 0,-1 1 0,1-1 0,6-1 0,60-8 0,-32 6 0,101-14 0,177-3 0,147 23 0,-173 2 0,-171-4 0,-16-1 0,200 21 0,-99 11 0,383 6 0,-572-36 0,317 2 0,-233 4 0,130 23 0,-90 0 0,-55-10 0,1-3 0,100 4 0,94 7 0,-172-14 0,2 5 0,-65-10 0,66 5 0,540-10 0,-326-6 0,-256 3 0,-13-2 0,-1 3 0,111 16 0,-106-7 0,81 2 0,-94-11 0,1 3 0,-1 2 0,70 18 0,145 36 0,-139-36 0,-100-18 0,-1 1 0,0 2 0,0 0 0,0 1 0,-1 1 0,-1 1 0,0 1 0,23 19 0,12 15 0,68 74 0,-74-66 0,-2 2 0,-2 2 0,-4 1 0,47 90 0,-45-61 0,-3 1 0,48 169 0,-47-89 0,-8 2 0,-7 2 0,5 243 0,-48 338 0,-52 3 0,24-305 0,14 561 0,29-571 0,-7-253 0,-51 300 0,-94 176 0,117-533 0,-7-2 0,-5-1 0,-124 231 0,138-301 0,-3-1 0,-2-2 0,-3-1 0,-2-3 0,-3-2 0,-1-1 0,-3-3 0,-2-2 0,-98 62 0,34-41 0,-3-6 0,-233 83 0,-279 25 0,455-139 0,-305 11 0,166-21 0,166-6 0,-823 95 0,777-81 0,-207 0 0,-201-27 0,307-3 0,15 3 0,-251-2 0,480 1 0,1-3 0,-1-2 0,-101-25 0,127 23 0,0-2 0,1-1 0,0-1 0,0-2 0,1 0 0,1-2 0,1-1 0,-42-37 0,21 10 0,2-2 0,-67-93 0,-52-115 0,135 209 0,-174-296 0,-159-376 0,311 600 0,5-2 0,5-2 0,6-1 0,5-2 0,5-1 0,-12-250 0,5-66 0,-2-80 0,34-513 0,1 924 0,23-144 0,38-103 0,-17 108 0,32-286 0,15-80 0,-55 418 0,70-209 0,139-223 0,-181 470 0,-46 110 0,4-13 0,41-72 0,-57 118 0,0 1 0,2-1 0,0 2 0,1 0 0,0 0 0,1 1 0,0 0 0,1 1 0,23-14 0,114-52 0,-107 59 0,-1-3 0,-1-1 0,52-40 0,-23 12-1365,-43 35-5461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52:09.7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1669 24575,'1'1'0,"-1"0"0,1 0 0,-1 0 0,1 0 0,0 0 0,0 0 0,-1 0 0,1 0 0,0-1 0,0 1 0,0 0 0,0-1 0,0 1 0,0 0 0,0-1 0,0 1 0,0-1 0,1 1 0,83 18 0,131 11 0,155 1 0,137-4 0,1633 11-925,-1136-103 1126,-24-63-83,-971 127-111,512-84 383,-369 53-285,203-70-1,-228 49-104,-2-5 0,130-83 0,-21 12 0,174-52 0,19 35 0,-406 137 0,0 0 0,0-1 0,-1-1 0,-1-1 0,28-21 0,87-82 0,-111 94 0,115-116 0,-108 106 112,-1-1-1,39-55 0,-48 58-451,1 0 0,2 2 1,1 0-1,42-34 0,-27 33-6486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1:52:11.3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1389 0 24575,'0'14'0,"-34"11"0,-60 22 0,-81 10 0,-81 16 0,-30-5 0,39-13 0,77-17 0,73-14 0,67-12 0,73-1 0,43-2 0,27 18 0,22 11 0,9 13 0,7 12 0,-16-6 0,-29-12-8191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5" name="Shape 14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demo.clab.cs.cmu.edu</a:t>
            </a:r>
            <a:r>
              <a:rPr lang="en-US"/>
              <a:t>/NLP/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89F41-3A46-5C48-8B12-8A663AA0B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8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hape 2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word embeddings?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2" name="Shape 3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10:15?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5" name="Shape 3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Keep to 5 minutes for FFNs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2" name="Shape 3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Keep to 5 minutes for FFNs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1" name="Shape 3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\mathbf{h} = f(\mathbf{W} \mathbf{e} + \mathbf{b}_1)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7" name="Shape 5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Keep to 5 minutes for RNNs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64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5" name="Shape 6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10:30-10:40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John Rupert Firth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Aardvark </a:t>
            </a:r>
            <a:r>
              <a:rPr lang="zh-CN" altLang="en-US" b="0" u="none" strike="noStrike" dirty="0">
                <a:effectLst/>
                <a:latin typeface="Google Sans"/>
              </a:rPr>
              <a:t>土豚 </a:t>
            </a:r>
            <a:r>
              <a:rPr lang="en-US" altLang="zh-CN" b="0" u="none" strike="noStrike" dirty="0">
                <a:effectLst/>
                <a:latin typeface="Google Sans"/>
              </a:rPr>
              <a:t>(</a:t>
            </a:r>
            <a:r>
              <a:rPr lang="en-US" b="0" i="1" u="none" strike="noStrike" dirty="0" err="1">
                <a:effectLst/>
                <a:latin typeface="Google Sans"/>
              </a:rPr>
              <a:t>tǔ</a:t>
            </a:r>
            <a:r>
              <a:rPr lang="en-US" b="0" i="1" u="none" strike="noStrike" dirty="0">
                <a:effectLst/>
                <a:latin typeface="Google Sans"/>
              </a:rPr>
              <a:t> </a:t>
            </a:r>
            <a:r>
              <a:rPr lang="en-US" b="0" i="1" u="none" strike="noStrike" dirty="0" err="1">
                <a:effectLst/>
                <a:latin typeface="Google Sans"/>
              </a:rPr>
              <a:t>tún</a:t>
            </a:r>
            <a:r>
              <a:rPr lang="en-US" b="0" u="none" strike="noStrike" dirty="0">
                <a:effectLst/>
                <a:latin typeface="Google Sans"/>
              </a:rPr>
              <a:t>) or </a:t>
            </a:r>
            <a:r>
              <a:rPr lang="zh-CN" altLang="en-US" b="0" u="none" strike="noStrike" dirty="0">
                <a:effectLst/>
                <a:latin typeface="Google Sans"/>
              </a:rPr>
              <a:t>非洲食蚁兽</a:t>
            </a:r>
            <a:endParaRPr lang="en-US" altLang="zh-CN" b="0" u="none" strike="noStrike" dirty="0">
              <a:effectLst/>
              <a:latin typeface="Google Sans"/>
            </a:endParaRPr>
          </a:p>
          <a:p>
            <a:r>
              <a:rPr lang="en-US" altLang="zh-CN" dirty="0"/>
              <a:t>Apricot </a:t>
            </a:r>
            <a:r>
              <a:rPr lang="zh-CN" dirty="0"/>
              <a:t>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82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Shape 8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6" name="Shape 8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This idea originates from Latent Semantic Analysis (</a:t>
            </a:r>
            <a:r>
              <a:rPr dirty="0" err="1"/>
              <a:t>Deerwester</a:t>
            </a:r>
            <a:r>
              <a:rPr dirty="0"/>
              <a:t> et al., 1990) (applied on word-document matrix)</a:t>
            </a:r>
            <a:endParaRPr lang="en-US" dirty="0"/>
          </a:p>
          <a:p>
            <a:r>
              <a:rPr lang="en-US" dirty="0"/>
              <a:t>Orthogonal matrix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75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8400" b="0" spc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7129798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032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1pPr>
            <a:lvl2pPr marL="10477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2pPr>
            <a:lvl3pPr marL="14922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3pPr>
            <a:lvl4pPr marL="19367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4pPr>
            <a:lvl5pPr marL="2381250" indent="-603250" defTabSz="821531">
              <a:lnSpc>
                <a:spcPct val="100000"/>
              </a:lnSpc>
              <a:spcBef>
                <a:spcPts val="1400"/>
              </a:spcBef>
              <a:buSzPct val="145000"/>
              <a:defRPr sz="3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465364" indent="-465364" defTabSz="821531">
              <a:lnSpc>
                <a:spcPct val="100000"/>
              </a:lnSpc>
              <a:buSzPct val="145000"/>
              <a:defRPr sz="3800"/>
            </a:lvl1pPr>
            <a:lvl2pPr marL="808264" indent="-465364" defTabSz="821531">
              <a:lnSpc>
                <a:spcPct val="100000"/>
              </a:lnSpc>
              <a:buSzPct val="145000"/>
              <a:defRPr sz="3800"/>
            </a:lvl2pPr>
            <a:lvl3pPr marL="1151164" indent="-465364" defTabSz="821531">
              <a:lnSpc>
                <a:spcPct val="100000"/>
              </a:lnSpc>
              <a:buSzPct val="145000"/>
              <a:defRPr sz="3800"/>
            </a:lvl3pPr>
            <a:lvl4pPr marL="1494064" indent="-465364" defTabSz="821531">
              <a:lnSpc>
                <a:spcPct val="100000"/>
              </a:lnSpc>
              <a:buSzPct val="145000"/>
              <a:defRPr sz="3800"/>
            </a:lvl4pPr>
            <a:lvl5pPr marL="1836964" indent="-465364" defTabSz="821531">
              <a:lnSpc>
                <a:spcPct val="100000"/>
              </a:lnSpc>
              <a:buSzPct val="145000"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1pPr>
            <a:lvl2pPr marL="1055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2pPr>
            <a:lvl3pPr marL="1500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3pPr>
            <a:lvl4pPr marL="1944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4pPr>
            <a:lvl5pPr marL="2389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lIns="71437" tIns="71437" rIns="71437" bIns="71437">
            <a:sp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 lIns="71437" tIns="71437" rIns="71437" bIns="71437" anchor="ctr">
            <a:sp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4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1pPr>
            <a:lvl2pPr marL="1055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2pPr>
            <a:lvl3pPr marL="1500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3pPr>
            <a:lvl4pPr marL="19446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4pPr>
            <a:lvl5pPr marL="2389187" indent="-611187" defTabSz="821531">
              <a:lnSpc>
                <a:spcPct val="120000"/>
              </a:lnSpc>
              <a:spcBef>
                <a:spcPts val="70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27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algn="ctr" defTabSz="821531">
              <a:lnSpc>
                <a:spcPct val="100000"/>
              </a:lnSpc>
              <a:defRPr sz="7800" b="0" spc="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1pPr>
            <a:lvl2pPr marL="10556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2pPr>
            <a:lvl3pPr marL="15001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3pPr>
            <a:lvl4pPr marL="19446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4pPr>
            <a:lvl5pPr marL="2389187" indent="-611187" defTabSz="821531">
              <a:lnSpc>
                <a:spcPct val="100000"/>
              </a:lnSpc>
              <a:spcBef>
                <a:spcPts val="7000"/>
              </a:spcBef>
              <a:buSzPct val="145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6096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192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8288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4384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0480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6576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2672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48768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486400" marR="0" indent="-609600" algn="l" defTabSz="2438338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17.png"/><Relationship Id="rId42" Type="http://schemas.openxmlformats.org/officeDocument/2006/relationships/customXml" Target="../ink/ink20.xml"/><Relationship Id="rId47" Type="http://schemas.openxmlformats.org/officeDocument/2006/relationships/image" Target="../media/image30.png"/><Relationship Id="rId63" Type="http://schemas.openxmlformats.org/officeDocument/2006/relationships/image" Target="../media/image38.png"/><Relationship Id="rId68" Type="http://schemas.openxmlformats.org/officeDocument/2006/relationships/customXml" Target="../ink/ink32.xml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6" Type="http://schemas.openxmlformats.org/officeDocument/2006/relationships/customXml" Target="../ink/ink7.xml"/><Relationship Id="rId29" Type="http://schemas.openxmlformats.org/officeDocument/2006/relationships/image" Target="../media/image21.png"/><Relationship Id="rId11" Type="http://schemas.openxmlformats.org/officeDocument/2006/relationships/image" Target="../media/image12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5.png"/><Relationship Id="rId40" Type="http://schemas.openxmlformats.org/officeDocument/2006/relationships/customXml" Target="../ink/ink19.xml"/><Relationship Id="rId45" Type="http://schemas.openxmlformats.org/officeDocument/2006/relationships/image" Target="../media/image29.png"/><Relationship Id="rId53" Type="http://schemas.openxmlformats.org/officeDocument/2006/relationships/image" Target="../media/image33.png"/><Relationship Id="rId58" Type="http://schemas.openxmlformats.org/officeDocument/2006/relationships/customXml" Target="../ink/ink28.xml"/><Relationship Id="rId66" Type="http://schemas.openxmlformats.org/officeDocument/2006/relationships/image" Target="../media/image8.png"/><Relationship Id="rId5" Type="http://schemas.openxmlformats.org/officeDocument/2006/relationships/image" Target="../media/image9.png"/><Relationship Id="rId61" Type="http://schemas.openxmlformats.org/officeDocument/2006/relationships/image" Target="../media/image37.png"/><Relationship Id="rId19" Type="http://schemas.openxmlformats.org/officeDocument/2006/relationships/image" Target="../media/image16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0.png"/><Relationship Id="rId30" Type="http://schemas.openxmlformats.org/officeDocument/2006/relationships/customXml" Target="../ink/ink14.xml"/><Relationship Id="rId35" Type="http://schemas.openxmlformats.org/officeDocument/2006/relationships/image" Target="../media/image24.png"/><Relationship Id="rId43" Type="http://schemas.openxmlformats.org/officeDocument/2006/relationships/image" Target="../media/image28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41.png"/><Relationship Id="rId8" Type="http://schemas.openxmlformats.org/officeDocument/2006/relationships/customXml" Target="../ink/ink3.xml"/><Relationship Id="rId51" Type="http://schemas.openxmlformats.org/officeDocument/2006/relationships/image" Target="../media/image32.png"/><Relationship Id="rId3" Type="http://schemas.openxmlformats.org/officeDocument/2006/relationships/image" Target="../media/image7.png"/><Relationship Id="rId12" Type="http://schemas.openxmlformats.org/officeDocument/2006/relationships/customXml" Target="../ink/ink5.xml"/><Relationship Id="rId17" Type="http://schemas.openxmlformats.org/officeDocument/2006/relationships/image" Target="../media/image15.png"/><Relationship Id="rId25" Type="http://schemas.openxmlformats.org/officeDocument/2006/relationships/image" Target="../media/image19.png"/><Relationship Id="rId33" Type="http://schemas.openxmlformats.org/officeDocument/2006/relationships/image" Target="../media/image23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6.png"/><Relationship Id="rId67" Type="http://schemas.openxmlformats.org/officeDocument/2006/relationships/image" Target="../media/image40.png"/><Relationship Id="rId20" Type="http://schemas.openxmlformats.org/officeDocument/2006/relationships/customXml" Target="../ink/ink9.xml"/><Relationship Id="rId41" Type="http://schemas.openxmlformats.org/officeDocument/2006/relationships/image" Target="../media/image27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.xml"/><Relationship Id="rId15" Type="http://schemas.openxmlformats.org/officeDocument/2006/relationships/image" Target="../media/image14.png"/><Relationship Id="rId23" Type="http://schemas.openxmlformats.org/officeDocument/2006/relationships/image" Target="../media/image18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31.png"/><Relationship Id="rId57" Type="http://schemas.openxmlformats.org/officeDocument/2006/relationships/image" Target="../media/image35.png"/><Relationship Id="rId10" Type="http://schemas.openxmlformats.org/officeDocument/2006/relationships/customXml" Target="../ink/ink4.xml"/><Relationship Id="rId31" Type="http://schemas.openxmlformats.org/officeDocument/2006/relationships/image" Target="../media/image22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9.png"/><Relationship Id="rId4" Type="http://schemas.openxmlformats.org/officeDocument/2006/relationships/customXml" Target="../ink/ink1.xml"/><Relationship Id="rId9" Type="http://schemas.openxmlformats.org/officeDocument/2006/relationships/image" Target="../media/image11.png"/><Relationship Id="rId13" Type="http://schemas.openxmlformats.org/officeDocument/2006/relationships/image" Target="../media/image13.png"/><Relationship Id="rId18" Type="http://schemas.openxmlformats.org/officeDocument/2006/relationships/customXml" Target="../ink/ink8.xml"/><Relationship Id="rId39" Type="http://schemas.openxmlformats.org/officeDocument/2006/relationships/image" Target="../media/image26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0.png"/><Relationship Id="rId11" Type="http://schemas.openxmlformats.org/officeDocument/2006/relationships/customXml" Target="../ink/ink34.xml"/><Relationship Id="rId5" Type="http://schemas.openxmlformats.org/officeDocument/2006/relationships/image" Target="../media/image550.png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customXml" Target="../ink/ink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ti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3" Type="http://schemas.openxmlformats.org/officeDocument/2006/relationships/image" Target="../media/image68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5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.xml"/><Relationship Id="rId13" Type="http://schemas.openxmlformats.org/officeDocument/2006/relationships/image" Target="../media/image80.png"/><Relationship Id="rId18" Type="http://schemas.openxmlformats.org/officeDocument/2006/relationships/customXml" Target="../ink/ink43.xml"/><Relationship Id="rId3" Type="http://schemas.openxmlformats.org/officeDocument/2006/relationships/hyperlink" Target="http://jalammar.github.io/illustrated-bert/" TargetMode="External"/><Relationship Id="rId21" Type="http://schemas.openxmlformats.org/officeDocument/2006/relationships/image" Target="../media/image84.png"/><Relationship Id="rId7" Type="http://schemas.openxmlformats.org/officeDocument/2006/relationships/image" Target="../media/image77.png"/><Relationship Id="rId12" Type="http://schemas.openxmlformats.org/officeDocument/2006/relationships/customXml" Target="../ink/ink40.xml"/><Relationship Id="rId17" Type="http://schemas.openxmlformats.org/officeDocument/2006/relationships/image" Target="../media/image82.png"/><Relationship Id="rId2" Type="http://schemas.openxmlformats.org/officeDocument/2006/relationships/hyperlink" Target="http://jalammar.github.io/" TargetMode="External"/><Relationship Id="rId16" Type="http://schemas.openxmlformats.org/officeDocument/2006/relationships/customXml" Target="../ink/ink42.xml"/><Relationship Id="rId20" Type="http://schemas.openxmlformats.org/officeDocument/2006/relationships/customXml" Target="../ink/ink44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7.xml"/><Relationship Id="rId11" Type="http://schemas.openxmlformats.org/officeDocument/2006/relationships/image" Target="../media/image79.png"/><Relationship Id="rId5" Type="http://schemas.openxmlformats.org/officeDocument/2006/relationships/image" Target="../media/image76.tif"/><Relationship Id="rId15" Type="http://schemas.openxmlformats.org/officeDocument/2006/relationships/image" Target="../media/image81.png"/><Relationship Id="rId23" Type="http://schemas.openxmlformats.org/officeDocument/2006/relationships/image" Target="../media/image85.png"/><Relationship Id="rId10" Type="http://schemas.openxmlformats.org/officeDocument/2006/relationships/customXml" Target="../ink/ink39.xml"/><Relationship Id="rId19" Type="http://schemas.openxmlformats.org/officeDocument/2006/relationships/image" Target="../media/image83.png"/><Relationship Id="rId4" Type="http://schemas.openxmlformats.org/officeDocument/2006/relationships/image" Target="../media/image75.tif"/><Relationship Id="rId9" Type="http://schemas.openxmlformats.org/officeDocument/2006/relationships/image" Target="../media/image78.png"/><Relationship Id="rId14" Type="http://schemas.openxmlformats.org/officeDocument/2006/relationships/customXml" Target="../ink/ink41.xml"/><Relationship Id="rId22" Type="http://schemas.openxmlformats.org/officeDocument/2006/relationships/customXml" Target="../ink/ink4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6.png"/><Relationship Id="rId7" Type="http://schemas.openxmlformats.org/officeDocument/2006/relationships/customXml" Target="../ink/ink4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png"/><Relationship Id="rId5" Type="http://schemas.openxmlformats.org/officeDocument/2006/relationships/customXml" Target="../ink/ink46.xml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2.xml"/><Relationship Id="rId18" Type="http://schemas.openxmlformats.org/officeDocument/2006/relationships/customXml" Target="../ink/ink54.xml"/><Relationship Id="rId26" Type="http://schemas.openxmlformats.org/officeDocument/2006/relationships/customXml" Target="../ink/ink58.xml"/><Relationship Id="rId39" Type="http://schemas.openxmlformats.org/officeDocument/2006/relationships/customXml" Target="../ink/ink65.xml"/><Relationship Id="rId21" Type="http://schemas.openxmlformats.org/officeDocument/2006/relationships/image" Target="../media/image105.png"/><Relationship Id="rId34" Type="http://schemas.openxmlformats.org/officeDocument/2006/relationships/image" Target="../media/image111.png"/><Relationship Id="rId42" Type="http://schemas.openxmlformats.org/officeDocument/2006/relationships/image" Target="../media/image115.png"/><Relationship Id="rId7" Type="http://schemas.openxmlformats.org/officeDocument/2006/relationships/customXml" Target="../ink/ink49.xml"/><Relationship Id="rId2" Type="http://schemas.openxmlformats.org/officeDocument/2006/relationships/image" Target="../media/image94.png"/><Relationship Id="rId16" Type="http://schemas.openxmlformats.org/officeDocument/2006/relationships/image" Target="../media/image102.png"/><Relationship Id="rId20" Type="http://schemas.openxmlformats.org/officeDocument/2006/relationships/customXml" Target="../ink/ink55.xml"/><Relationship Id="rId29" Type="http://schemas.openxmlformats.org/officeDocument/2006/relationships/customXml" Target="../ink/ink60.xml"/><Relationship Id="rId41" Type="http://schemas.openxmlformats.org/officeDocument/2006/relationships/customXml" Target="../ink/ink6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png"/><Relationship Id="rId11" Type="http://schemas.openxmlformats.org/officeDocument/2006/relationships/customXml" Target="../ink/ink51.xml"/><Relationship Id="rId24" Type="http://schemas.openxmlformats.org/officeDocument/2006/relationships/customXml" Target="../ink/ink57.xml"/><Relationship Id="rId32" Type="http://schemas.openxmlformats.org/officeDocument/2006/relationships/image" Target="../media/image110.png"/><Relationship Id="rId37" Type="http://schemas.openxmlformats.org/officeDocument/2006/relationships/customXml" Target="../ink/ink64.xml"/><Relationship Id="rId40" Type="http://schemas.openxmlformats.org/officeDocument/2006/relationships/image" Target="../media/image114.png"/><Relationship Id="rId5" Type="http://schemas.openxmlformats.org/officeDocument/2006/relationships/customXml" Target="../ink/ink48.xml"/><Relationship Id="rId15" Type="http://schemas.openxmlformats.org/officeDocument/2006/relationships/customXml" Target="../ink/ink53.xml"/><Relationship Id="rId23" Type="http://schemas.openxmlformats.org/officeDocument/2006/relationships/image" Target="../media/image106.png"/><Relationship Id="rId28" Type="http://schemas.openxmlformats.org/officeDocument/2006/relationships/customXml" Target="../ink/ink59.xml"/><Relationship Id="rId36" Type="http://schemas.openxmlformats.org/officeDocument/2006/relationships/image" Target="../media/image112.png"/><Relationship Id="rId10" Type="http://schemas.openxmlformats.org/officeDocument/2006/relationships/image" Target="../media/image99.png"/><Relationship Id="rId19" Type="http://schemas.openxmlformats.org/officeDocument/2006/relationships/image" Target="../media/image104.png"/><Relationship Id="rId31" Type="http://schemas.openxmlformats.org/officeDocument/2006/relationships/customXml" Target="../ink/ink61.xml"/><Relationship Id="rId44" Type="http://schemas.openxmlformats.org/officeDocument/2006/relationships/image" Target="../media/image116.png"/><Relationship Id="rId4" Type="http://schemas.openxmlformats.org/officeDocument/2006/relationships/image" Target="../media/image96.png"/><Relationship Id="rId9" Type="http://schemas.openxmlformats.org/officeDocument/2006/relationships/customXml" Target="../ink/ink50.xml"/><Relationship Id="rId14" Type="http://schemas.openxmlformats.org/officeDocument/2006/relationships/image" Target="../media/image101.png"/><Relationship Id="rId22" Type="http://schemas.openxmlformats.org/officeDocument/2006/relationships/customXml" Target="../ink/ink56.xml"/><Relationship Id="rId27" Type="http://schemas.openxmlformats.org/officeDocument/2006/relationships/image" Target="../media/image108.png"/><Relationship Id="rId30" Type="http://schemas.openxmlformats.org/officeDocument/2006/relationships/image" Target="../media/image109.png"/><Relationship Id="rId35" Type="http://schemas.openxmlformats.org/officeDocument/2006/relationships/customXml" Target="../ink/ink63.xml"/><Relationship Id="rId43" Type="http://schemas.openxmlformats.org/officeDocument/2006/relationships/customXml" Target="../ink/ink67.xml"/><Relationship Id="rId8" Type="http://schemas.openxmlformats.org/officeDocument/2006/relationships/image" Target="../media/image98.png"/><Relationship Id="rId3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3.png"/><Relationship Id="rId25" Type="http://schemas.openxmlformats.org/officeDocument/2006/relationships/image" Target="../media/image107.png"/><Relationship Id="rId33" Type="http://schemas.openxmlformats.org/officeDocument/2006/relationships/customXml" Target="../ink/ink62.xml"/><Relationship Id="rId38" Type="http://schemas.openxmlformats.org/officeDocument/2006/relationships/image" Target="../media/image1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0.png"/><Relationship Id="rId2" Type="http://schemas.openxmlformats.org/officeDocument/2006/relationships/image" Target="../media/image117.tif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9.xml"/><Relationship Id="rId5" Type="http://schemas.openxmlformats.org/officeDocument/2006/relationships/image" Target="../media/image119.png"/><Relationship Id="rId4" Type="http://schemas.openxmlformats.org/officeDocument/2006/relationships/customXml" Target="../ink/ink6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1.xml"/><Relationship Id="rId5" Type="http://schemas.openxmlformats.org/officeDocument/2006/relationships/image" Target="../media/image122.png"/><Relationship Id="rId4" Type="http://schemas.openxmlformats.org/officeDocument/2006/relationships/customXml" Target="../ink/ink70.xml"/><Relationship Id="rId9" Type="http://schemas.openxmlformats.org/officeDocument/2006/relationships/image" Target="../media/image124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26" Type="http://schemas.openxmlformats.org/officeDocument/2006/relationships/customXml" Target="../ink/ink73.xml"/><Relationship Id="rId39" Type="http://schemas.openxmlformats.org/officeDocument/2006/relationships/image" Target="../media/image139.png"/><Relationship Id="rId21" Type="http://schemas.openxmlformats.org/officeDocument/2006/relationships/image" Target="../media/image126.png"/><Relationship Id="rId34" Type="http://schemas.openxmlformats.org/officeDocument/2006/relationships/customXml" Target="../ink/ink77.xml"/><Relationship Id="rId42" Type="http://schemas.openxmlformats.org/officeDocument/2006/relationships/customXml" Target="../ink/ink81.xml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29" Type="http://schemas.openxmlformats.org/officeDocument/2006/relationships/image" Target="../media/image134.png"/><Relationship Id="rId41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57.png"/><Relationship Id="rId24" Type="http://schemas.openxmlformats.org/officeDocument/2006/relationships/image" Target="../media/image129.png"/><Relationship Id="rId32" Type="http://schemas.openxmlformats.org/officeDocument/2006/relationships/customXml" Target="../ink/ink76.xml"/><Relationship Id="rId37" Type="http://schemas.openxmlformats.org/officeDocument/2006/relationships/image" Target="../media/image138.png"/><Relationship Id="rId40" Type="http://schemas.openxmlformats.org/officeDocument/2006/relationships/customXml" Target="../ink/ink80.xml"/><Relationship Id="rId5" Type="http://schemas.openxmlformats.org/officeDocument/2006/relationships/image" Target="../media/image151.png"/><Relationship Id="rId15" Type="http://schemas.openxmlformats.org/officeDocument/2006/relationships/image" Target="../media/image161.png"/><Relationship Id="rId23" Type="http://schemas.openxmlformats.org/officeDocument/2006/relationships/image" Target="../media/image128.png"/><Relationship Id="rId28" Type="http://schemas.openxmlformats.org/officeDocument/2006/relationships/customXml" Target="../ink/ink74.xml"/><Relationship Id="rId36" Type="http://schemas.openxmlformats.org/officeDocument/2006/relationships/customXml" Target="../ink/ink78.xml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31" Type="http://schemas.openxmlformats.org/officeDocument/2006/relationships/image" Target="../media/image135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160.png"/><Relationship Id="rId22" Type="http://schemas.openxmlformats.org/officeDocument/2006/relationships/image" Target="../media/image127.png"/><Relationship Id="rId27" Type="http://schemas.openxmlformats.org/officeDocument/2006/relationships/image" Target="../media/image131.png"/><Relationship Id="rId30" Type="http://schemas.openxmlformats.org/officeDocument/2006/relationships/customXml" Target="../ink/ink75.xml"/><Relationship Id="rId35" Type="http://schemas.openxmlformats.org/officeDocument/2006/relationships/image" Target="../media/image137.png"/><Relationship Id="rId43" Type="http://schemas.openxmlformats.org/officeDocument/2006/relationships/image" Target="../media/image141.png"/><Relationship Id="rId8" Type="http://schemas.openxmlformats.org/officeDocument/2006/relationships/image" Target="../media/image154.png"/><Relationship Id="rId3" Type="http://schemas.openxmlformats.org/officeDocument/2006/relationships/image" Target="../media/image125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5" Type="http://schemas.openxmlformats.org/officeDocument/2006/relationships/image" Target="../media/image130.png"/><Relationship Id="rId33" Type="http://schemas.openxmlformats.org/officeDocument/2006/relationships/image" Target="../media/image136.png"/><Relationship Id="rId38" Type="http://schemas.openxmlformats.org/officeDocument/2006/relationships/customXml" Target="../ink/ink7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091" y="4688482"/>
            <a:ext cx="21336000" cy="1569660"/>
          </a:xfrm>
        </p:spPr>
        <p:txBody>
          <a:bodyPr>
            <a:normAutofit/>
          </a:bodyPr>
          <a:lstStyle/>
          <a:p>
            <a:r>
              <a:rPr lang="en-US" sz="8000" dirty="0"/>
              <a:t>CMPT 413/713: Natural Language Processing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9119" y="9708974"/>
            <a:ext cx="18288000" cy="1978772"/>
          </a:xfrm>
        </p:spPr>
        <p:txBody>
          <a:bodyPr>
            <a:normAutofit/>
          </a:bodyPr>
          <a:lstStyle/>
          <a:p>
            <a:r>
              <a:rPr lang="en-US" sz="7200" dirty="0"/>
              <a:t>Zhiyun (Richard) Peng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048000" y="11116390"/>
            <a:ext cx="18288000" cy="812872"/>
          </a:xfrm>
          <a:prstGeom prst="rect">
            <a:avLst/>
          </a:prstGeom>
        </p:spPr>
        <p:txBody>
          <a:bodyPr vert="horz" lIns="182880" tIns="91440" rIns="182880" bIns="9144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2000"/>
              </a:spcBef>
              <a:defRPr/>
            </a:pPr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2026-10-3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800" hangingPunct="1">
              <a:defRPr/>
            </a:pPr>
            <a:fld id="{0678F3BA-CF26-A443-A03B-DCCCF0EAA5A1}" type="slidenum">
              <a:rPr lang="en-US" smtClean="0"/>
              <a:pPr algn="r" defTabSz="1828800" hangingPunct="1">
                <a:defRPr/>
              </a:pPr>
              <a:t>1</a:t>
            </a:fld>
            <a:endParaRPr lang="en-US" sz="24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477C1-3C00-EE48-8A0E-7E8D7D717AAF}"/>
              </a:ext>
            </a:extLst>
          </p:cNvPr>
          <p:cNvSpPr/>
          <p:nvPr/>
        </p:nvSpPr>
        <p:spPr>
          <a:xfrm>
            <a:off x="2659119" y="12730269"/>
            <a:ext cx="1975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>
              <a:defRPr/>
            </a:pP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Adapted from slides from Angel Chang, Anoop Sarkar, 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Danqi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Chen and Karthik Narasimhan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5D0A0-CDDF-E5D1-9AAB-16996183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890" y="840368"/>
            <a:ext cx="7440708" cy="322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C61DC-DA36-9F0A-3C95-26CF319819D0}"/>
              </a:ext>
            </a:extLst>
          </p:cNvPr>
          <p:cNvSpPr txBox="1"/>
          <p:nvPr/>
        </p:nvSpPr>
        <p:spPr>
          <a:xfrm>
            <a:off x="144483" y="7053395"/>
            <a:ext cx="236675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/>
              <a:t>Word Embeddings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50297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How to represent word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How to represent words?</a:t>
            </a:r>
          </a:p>
        </p:txBody>
      </p:sp>
      <p:sp>
        <p:nvSpPr>
          <p:cNvPr id="208" name="In traditional NLP, we regard words as discrete symbols:…"/>
          <p:cNvSpPr txBox="1">
            <a:spLocks noGrp="1"/>
          </p:cNvSpPr>
          <p:nvPr>
            <p:ph type="body" sz="quarter" idx="1"/>
          </p:nvPr>
        </p:nvSpPr>
        <p:spPr>
          <a:xfrm>
            <a:off x="4344150" y="3227155"/>
            <a:ext cx="15609095" cy="3958434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In traditional NLP, we regard words as discrete symbols:</a:t>
            </a:r>
          </a:p>
          <a:p>
            <a:pPr marL="0" indent="0">
              <a:buSzTx/>
              <a:buNone/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hotel, conference, motel</a:t>
            </a:r>
            <a:r>
              <a:t> — a localist representation</a:t>
            </a:r>
          </a:p>
          <a:p>
            <a:pPr marL="0" indent="0">
              <a:buSzTx/>
              <a:buNone/>
            </a:pPr>
            <a:endParaRPr/>
          </a:p>
          <a:p>
            <a:pPr marL="0" indent="0">
              <a:buSzTx/>
              <a:buNone/>
            </a:pPr>
            <a:endParaRPr/>
          </a:p>
          <a:p>
            <a:pPr marL="0" indent="0">
              <a:buSzTx/>
              <a:buNone/>
            </a:pPr>
            <a:r>
              <a:t>Words can be represented by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one-hot</a:t>
            </a:r>
            <a:r>
              <a:rPr>
                <a:solidFill>
                  <a:srgbClr val="FF2600"/>
                </a:solidFill>
              </a:rPr>
              <a:t> </a:t>
            </a:r>
            <a:r>
              <a:t>vectors:</a:t>
            </a:r>
          </a:p>
        </p:txBody>
      </p:sp>
      <p:grpSp>
        <p:nvGrpSpPr>
          <p:cNvPr id="211" name="Group"/>
          <p:cNvGrpSpPr/>
          <p:nvPr/>
        </p:nvGrpSpPr>
        <p:grpSpPr>
          <a:xfrm>
            <a:off x="10003052" y="5296010"/>
            <a:ext cx="3576917" cy="1163874"/>
            <a:chOff x="0" y="0"/>
            <a:chExt cx="3576916" cy="1163873"/>
          </a:xfrm>
        </p:grpSpPr>
        <p:sp>
          <p:nvSpPr>
            <p:cNvPr id="209" name="one 1, the rest 0’s"/>
            <p:cNvSpPr txBox="1"/>
            <p:nvPr/>
          </p:nvSpPr>
          <p:spPr>
            <a:xfrm>
              <a:off x="0" y="0"/>
              <a:ext cx="3576917" cy="719321"/>
            </a:xfrm>
            <a:prstGeom prst="rect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34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one 1, the rest 0’s</a:t>
              </a:r>
            </a:p>
          </p:txBody>
        </p:sp>
        <p:sp>
          <p:nvSpPr>
            <p:cNvPr id="210" name="Line"/>
            <p:cNvSpPr/>
            <p:nvPr/>
          </p:nvSpPr>
          <p:spPr>
            <a:xfrm>
              <a:off x="1788458" y="730906"/>
              <a:ext cx="1" cy="432968"/>
            </a:xfrm>
            <a:prstGeom prst="line">
              <a:avLst/>
            </a:prstGeom>
            <a:noFill/>
            <a:ln w="508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12" name="Vector dimension = number of words in vocabulary (e.g., 500,000)"/>
          <p:cNvSpPr txBox="1"/>
          <p:nvPr/>
        </p:nvSpPr>
        <p:spPr>
          <a:xfrm>
            <a:off x="4344150" y="9021197"/>
            <a:ext cx="15609095" cy="139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Vector dimension = number of words in vocabulary (e.g., 500,000)</a:t>
            </a:r>
          </a:p>
        </p:txBody>
      </p:sp>
      <p:sp>
        <p:nvSpPr>
          <p:cNvPr id="213" name="hotel  = [0 0 0 0 0 0 0 0 0 0 0 1 0 0 0 0]…"/>
          <p:cNvSpPr txBox="1"/>
          <p:nvPr/>
        </p:nvSpPr>
        <p:spPr>
          <a:xfrm>
            <a:off x="7708934" y="7471338"/>
            <a:ext cx="8879528" cy="139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algn="l" defTabSz="813315">
              <a:spcBef>
                <a:spcPts val="1300"/>
              </a:spcBef>
              <a:defRPr sz="3762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hotel  = [0 0 0 0 0 0 0 0 0 0 0 </a:t>
            </a:r>
            <a:r>
              <a:rPr b="1">
                <a:solidFill>
                  <a:srgbClr val="000000"/>
                </a:solidFill>
              </a:rPr>
              <a:t>1</a:t>
            </a:r>
            <a:r>
              <a:rPr b="1"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t>0 0 0 0]</a:t>
            </a:r>
          </a:p>
          <a:p>
            <a:pPr algn="l" defTabSz="813315">
              <a:spcBef>
                <a:spcPts val="1300"/>
              </a:spcBef>
              <a:defRPr sz="3762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motel = [0 0 0 </a:t>
            </a:r>
            <a:r>
              <a:rPr b="1">
                <a:solidFill>
                  <a:srgbClr val="000000"/>
                </a:solidFill>
              </a:rPr>
              <a:t>1</a:t>
            </a:r>
            <a:r>
              <a:t> 0 0 0 0 0 0 0 0 0 0 0 0]</a:t>
            </a:r>
          </a:p>
        </p:txBody>
      </p:sp>
      <p:sp>
        <p:nvSpPr>
          <p:cNvPr id="214" name="There is no way to encode similarity of words in these vectors!"/>
          <p:cNvSpPr txBox="1"/>
          <p:nvPr/>
        </p:nvSpPr>
        <p:spPr>
          <a:xfrm>
            <a:off x="7057854" y="11215906"/>
            <a:ext cx="16339396" cy="1399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1400"/>
              </a:spcBef>
              <a:defRPr sz="4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There is no way to encode similarity of words in these vectors!</a:t>
            </a:r>
          </a:p>
        </p:txBody>
      </p:sp>
      <p:sp>
        <p:nvSpPr>
          <p:cNvPr id="215" name="Each word is one dimension!"/>
          <p:cNvSpPr txBox="1"/>
          <p:nvPr/>
        </p:nvSpPr>
        <p:spPr>
          <a:xfrm>
            <a:off x="16403187" y="5921479"/>
            <a:ext cx="5806768" cy="139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>
              <a:spcBef>
                <a:spcPts val="1400"/>
              </a:spcBef>
              <a:defRPr sz="4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Each word is one dimension!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 advAuto="0"/>
      <p:bldP spid="215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presenting word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Representing words</a:t>
            </a:r>
          </a:p>
        </p:txBody>
      </p:sp>
      <p:sp>
        <p:nvSpPr>
          <p:cNvPr id="228" name="One-hot vectors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0236200" cy="8256012"/>
          </a:xfrm>
          <a:prstGeom prst="rect">
            <a:avLst/>
          </a:prstGeom>
        </p:spPr>
        <p:txBody>
          <a:bodyPr/>
          <a:lstStyle/>
          <a:p>
            <a:r>
              <a:t>One-hot vectors</a:t>
            </a:r>
          </a:p>
          <a:p>
            <a:endParaRPr/>
          </a:p>
          <a:p>
            <a:r>
              <a:t>Continuous embeddings</a:t>
            </a:r>
          </a:p>
        </p:txBody>
      </p:sp>
      <p:sp>
        <p:nvSpPr>
          <p:cNvPr id="229" name="cat  = [0 0 0 1 0 0 0]…"/>
          <p:cNvSpPr txBox="1"/>
          <p:nvPr/>
        </p:nvSpPr>
        <p:spPr>
          <a:xfrm>
            <a:off x="1519334" y="5126595"/>
            <a:ext cx="6697999" cy="1464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828800">
              <a:lnSpc>
                <a:spcPct val="90000"/>
              </a:lnSpc>
              <a:defRPr sz="4600">
                <a:solidFill>
                  <a:srgbClr val="740000"/>
                </a:solidFill>
                <a:latin typeface="Neutra Text Alt"/>
                <a:ea typeface="Neutra Text Alt"/>
                <a:cs typeface="Neutra Text Alt"/>
                <a:sym typeface="Neutra Text Alt"/>
              </a:defRPr>
            </a:pPr>
            <a:r>
              <a:t>	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cat  = [0 0 0 1 0 0 0] </a:t>
            </a:r>
            <a:endParaRPr sz="7000"/>
          </a:p>
          <a:p>
            <a:pPr algn="l" defTabSz="1828800">
              <a:lnSpc>
                <a:spcPct val="90000"/>
              </a:lnSpc>
              <a:defRPr sz="4600">
                <a:solidFill>
                  <a:srgbClr val="74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	dog = [0 0 0 0 0 1 0]</a:t>
            </a:r>
          </a:p>
        </p:txBody>
      </p:sp>
      <p:sp>
        <p:nvSpPr>
          <p:cNvPr id="230" name="cat = [0.04 1.79 -1.79 1.07 0.48]…"/>
          <p:cNvSpPr txBox="1"/>
          <p:nvPr/>
        </p:nvSpPr>
        <p:spPr>
          <a:xfrm>
            <a:off x="1462726" y="7456818"/>
            <a:ext cx="9520548" cy="1568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828800">
              <a:lnSpc>
                <a:spcPct val="90000"/>
              </a:lnSpc>
              <a:defRPr sz="5400">
                <a:latin typeface="Neutra Text Alt"/>
                <a:ea typeface="Neutra Text Alt"/>
                <a:cs typeface="Neutra Text Alt"/>
                <a:sym typeface="Neutra Text Alt"/>
              </a:defRPr>
            </a:pPr>
            <a:r>
              <a:t>	</a:t>
            </a:r>
            <a:r>
              <a:rPr sz="4600">
                <a:solidFill>
                  <a:srgbClr val="740000"/>
                </a:solidFill>
                <a:latin typeface="Calibri"/>
                <a:ea typeface="Calibri"/>
                <a:cs typeface="Calibri"/>
                <a:sym typeface="Calibri"/>
              </a:rPr>
              <a:t>cat = [0.04 1.79 -1.79 1.07 0.48]</a:t>
            </a:r>
            <a:endParaRPr sz="7000">
              <a:solidFill>
                <a:srgbClr val="740000"/>
              </a:solidFill>
            </a:endParaRPr>
          </a:p>
          <a:p>
            <a:pPr algn="l" defTabSz="1828800">
              <a:lnSpc>
                <a:spcPct val="90000"/>
              </a:lnSpc>
              <a:defRPr sz="4600">
                <a:solidFill>
                  <a:srgbClr val="74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           dog = [0.61 1.84 -1.12 0.52 0.53]</a:t>
            </a:r>
          </a:p>
        </p:txBody>
      </p:sp>
      <p:grpSp>
        <p:nvGrpSpPr>
          <p:cNvPr id="241" name="Group 6"/>
          <p:cNvGrpSpPr/>
          <p:nvPr/>
        </p:nvGrpSpPr>
        <p:grpSpPr>
          <a:xfrm>
            <a:off x="11791582" y="1347930"/>
            <a:ext cx="11528631" cy="11020140"/>
            <a:chOff x="0" y="0"/>
            <a:chExt cx="11528629" cy="11020138"/>
          </a:xfrm>
        </p:grpSpPr>
        <p:sp>
          <p:nvSpPr>
            <p:cNvPr id="231" name="TextBox 1"/>
            <p:cNvSpPr txBox="1"/>
            <p:nvPr/>
          </p:nvSpPr>
          <p:spPr>
            <a:xfrm>
              <a:off x="7189" y="0"/>
              <a:ext cx="11521441" cy="40951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algn="l" defTabSz="1828800">
                <a:defRPr sz="56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Representing meaning as </a:t>
              </a:r>
              <a:r>
                <a:rPr>
                  <a:solidFill>
                    <a:srgbClr val="C00000"/>
                  </a:solidFill>
                </a:rPr>
                <a:t>vectors</a:t>
              </a:r>
              <a:r>
                <a:t> </a:t>
              </a:r>
            </a:p>
            <a:p>
              <a:pPr marL="571500" indent="-571500" algn="l" defTabSz="1828800">
                <a:buSzPct val="100000"/>
                <a:buFont typeface="Arial"/>
                <a:buChar char="•"/>
                <a:defRPr sz="56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common representation space</a:t>
              </a:r>
            </a:p>
            <a:p>
              <a:pPr marL="571500" indent="-571500" algn="l" defTabSz="1828800">
                <a:buSzPct val="100000"/>
                <a:buFont typeface="Arial"/>
                <a:buChar char="•"/>
                <a:defRPr sz="56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enables information </a:t>
              </a:r>
              <a:r>
                <a:rPr>
                  <a:solidFill>
                    <a:srgbClr val="C00000"/>
                  </a:solidFill>
                </a:rPr>
                <a:t>sharing</a:t>
              </a:r>
            </a:p>
            <a:p>
              <a:pPr marL="571500" indent="-571500" algn="l" defTabSz="1828800">
                <a:buSzPct val="100000"/>
                <a:buFont typeface="Arial"/>
                <a:buChar char="•"/>
                <a:defRPr sz="56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can be </a:t>
              </a:r>
              <a:r>
                <a:rPr>
                  <a:solidFill>
                    <a:srgbClr val="C00000"/>
                  </a:solidFill>
                </a:rPr>
                <a:t>learned</a:t>
              </a:r>
              <a:r>
                <a:t> from data</a:t>
              </a:r>
            </a:p>
          </p:txBody>
        </p:sp>
        <p:grpSp>
          <p:nvGrpSpPr>
            <p:cNvPr id="240" name="Group 5"/>
            <p:cNvGrpSpPr/>
            <p:nvPr/>
          </p:nvGrpSpPr>
          <p:grpSpPr>
            <a:xfrm>
              <a:off x="0" y="3937083"/>
              <a:ext cx="11098246" cy="7083056"/>
              <a:chOff x="0" y="0"/>
              <a:chExt cx="11098246" cy="7083054"/>
            </a:xfrm>
          </p:grpSpPr>
          <p:pic>
            <p:nvPicPr>
              <p:cNvPr id="232" name="Image" descr="Image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0985" y="0"/>
                <a:ext cx="10127262" cy="70830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3" name="Arrow"/>
              <p:cNvSpPr/>
              <p:nvPr/>
            </p:nvSpPr>
            <p:spPr>
              <a:xfrm>
                <a:off x="-1" y="2681256"/>
                <a:ext cx="2089895" cy="813261"/>
              </a:xfrm>
              <a:prstGeom prst="rightArrow">
                <a:avLst>
                  <a:gd name="adj1" fmla="val 45456"/>
                  <a:gd name="adj2" fmla="val 101017"/>
                </a:avLst>
              </a:prstGeom>
              <a:solidFill>
                <a:srgbClr val="92929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800">
                  <a:defRPr sz="30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34" name="Oval 12"/>
              <p:cNvSpPr/>
              <p:nvPr/>
            </p:nvSpPr>
            <p:spPr>
              <a:xfrm>
                <a:off x="2795217" y="4407960"/>
                <a:ext cx="146305" cy="146305"/>
              </a:xfrm>
              <a:prstGeom prst="ellipse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35" name="Oval 13"/>
              <p:cNvSpPr/>
              <p:nvPr/>
            </p:nvSpPr>
            <p:spPr>
              <a:xfrm>
                <a:off x="3100017" y="4712760"/>
                <a:ext cx="146305" cy="146305"/>
              </a:xfrm>
              <a:prstGeom prst="ellipse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36" name="Oval 14"/>
              <p:cNvSpPr/>
              <p:nvPr/>
            </p:nvSpPr>
            <p:spPr>
              <a:xfrm>
                <a:off x="2609687" y="5123584"/>
                <a:ext cx="146305" cy="146305"/>
              </a:xfrm>
              <a:prstGeom prst="ellipse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237" name="TextBox 15"/>
              <p:cNvSpPr txBox="1"/>
              <p:nvPr/>
            </p:nvSpPr>
            <p:spPr>
              <a:xfrm>
                <a:off x="2847431" y="4043352"/>
                <a:ext cx="1760711" cy="7976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spAutoFit/>
              </a:bodyPr>
              <a:lstStyle>
                <a:lvl1pPr defTabSz="1828800">
                  <a:defRPr sz="48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238" name="TextBox 16"/>
              <p:cNvSpPr txBox="1"/>
              <p:nvPr/>
            </p:nvSpPr>
            <p:spPr>
              <a:xfrm>
                <a:off x="1875635" y="5196736"/>
                <a:ext cx="1760711" cy="7976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spAutoFit/>
              </a:bodyPr>
              <a:lstStyle>
                <a:lvl1pPr defTabSz="1828800">
                  <a:defRPr sz="48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dog</a:t>
                </a:r>
              </a:p>
            </p:txBody>
          </p:sp>
          <p:sp>
            <p:nvSpPr>
              <p:cNvPr id="239" name="TextBox 17"/>
              <p:cNvSpPr txBox="1"/>
              <p:nvPr/>
            </p:nvSpPr>
            <p:spPr>
              <a:xfrm>
                <a:off x="2181333" y="3513402"/>
                <a:ext cx="1760711" cy="7976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spAutoFit/>
              </a:bodyPr>
              <a:lstStyle>
                <a:lvl1pPr defTabSz="1828800">
                  <a:defRPr sz="48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kitten</a:t>
                </a:r>
              </a:p>
            </p:txBody>
          </p:sp>
        </p:grpSp>
      </p:grpSp>
      <p:sp>
        <p:nvSpPr>
          <p:cNvPr id="242" name="Distributed representation…"/>
          <p:cNvSpPr txBox="1"/>
          <p:nvPr/>
        </p:nvSpPr>
        <p:spPr>
          <a:xfrm>
            <a:off x="2360922" y="9205204"/>
            <a:ext cx="7724156" cy="1413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457200">
              <a:lnSpc>
                <a:spcPts val="7200"/>
              </a:lnSpc>
              <a:spcBef>
                <a:spcPts val="1000"/>
              </a:spcBef>
              <a:defRPr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</a:rPr>
              <a:t>Distributed</a:t>
            </a:r>
            <a:r>
              <a:rPr b="1">
                <a:solidFill>
                  <a:schemeClr val="accent1">
                    <a:lumOff val="-13575"/>
                  </a:schemeClr>
                </a:solidFill>
              </a:rPr>
              <a:t>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representation</a:t>
            </a:r>
          </a:p>
          <a:p>
            <a:pPr defTabSz="457200">
              <a:lnSpc>
                <a:spcPts val="6300"/>
              </a:lnSpc>
              <a:spcBef>
                <a:spcPts val="1000"/>
              </a:spcBef>
              <a:defRPr sz="36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(Meaning not isolated to one dimension)</a:t>
            </a:r>
          </a:p>
        </p:txBody>
      </p:sp>
      <p:sp>
        <p:nvSpPr>
          <p:cNvPr id="243" name="Continuous space for words:…"/>
          <p:cNvSpPr txBox="1"/>
          <p:nvPr/>
        </p:nvSpPr>
        <p:spPr>
          <a:xfrm>
            <a:off x="13091017" y="12006555"/>
            <a:ext cx="6472884" cy="1159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457200">
              <a:defRPr sz="36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Continuous space for words:</a:t>
            </a:r>
          </a:p>
          <a:p>
            <a:pPr algn="l" defTabSz="457200">
              <a:defRPr sz="36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Similar words closer to each other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an measure similarity of word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Can measure similarity of words</a:t>
            </a:r>
          </a:p>
        </p:txBody>
      </p:sp>
      <p:pic>
        <p:nvPicPr>
          <p:cNvPr id="246" name="Screen Shot 2019-09-26 at 9.02.49 AM.png" descr="Screen Shot 2019-09-26 at 9.02.49 AM.png"/>
          <p:cNvPicPr>
            <a:picLocks noChangeAspect="1"/>
          </p:cNvPicPr>
          <p:nvPr/>
        </p:nvPicPr>
        <p:blipFill>
          <a:blip r:embed="rId2"/>
          <a:srcRect t="6709" r="11154"/>
          <a:stretch>
            <a:fillRect/>
          </a:stretch>
        </p:blipFill>
        <p:spPr>
          <a:xfrm>
            <a:off x="1902708" y="3026212"/>
            <a:ext cx="11497508" cy="8076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cos(_mathbf_u_,_.pdf" descr="cos(_mathbf_u_,_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1911" y="4757483"/>
            <a:ext cx="6504166" cy="1588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cos(_mathbf_u_,_.pdf" descr="cos(_mathbf_u_,_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10376" y="7710650"/>
            <a:ext cx="9007233" cy="21387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presenting word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Representing words</a:t>
            </a:r>
          </a:p>
        </p:txBody>
      </p:sp>
      <p:sp>
        <p:nvSpPr>
          <p:cNvPr id="252" name="One-hot vectors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1049000" cy="8256012"/>
          </a:xfrm>
          <a:prstGeom prst="rect">
            <a:avLst/>
          </a:prstGeom>
        </p:spPr>
        <p:txBody>
          <a:bodyPr/>
          <a:lstStyle/>
          <a:p>
            <a:r>
              <a:rPr dirty="0"/>
              <a:t>One-hot vectors</a:t>
            </a:r>
          </a:p>
          <a:p>
            <a:endParaRPr dirty="0"/>
          </a:p>
          <a:p>
            <a:r>
              <a:rPr dirty="0"/>
              <a:t>Static embeddings</a:t>
            </a:r>
          </a:p>
          <a:p>
            <a:endParaRPr dirty="0"/>
          </a:p>
          <a:p>
            <a:r>
              <a:rPr dirty="0"/>
              <a:t>Contextual embeddings</a:t>
            </a:r>
          </a:p>
          <a:p>
            <a:pPr lvl="1"/>
            <a:r>
              <a:rPr dirty="0"/>
              <a:t>Token embedding depend on other tokens </a:t>
            </a:r>
          </a:p>
        </p:txBody>
      </p:sp>
      <p:sp>
        <p:nvSpPr>
          <p:cNvPr id="253" name="cat  = [0 0 0 1 0 0 0]…"/>
          <p:cNvSpPr txBox="1"/>
          <p:nvPr/>
        </p:nvSpPr>
        <p:spPr>
          <a:xfrm>
            <a:off x="1519334" y="5126595"/>
            <a:ext cx="6697999" cy="1464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828800">
              <a:lnSpc>
                <a:spcPct val="90000"/>
              </a:lnSpc>
              <a:defRPr sz="4600">
                <a:solidFill>
                  <a:srgbClr val="740000"/>
                </a:solidFill>
                <a:latin typeface="Neutra Text Alt"/>
                <a:ea typeface="Neutra Text Alt"/>
                <a:cs typeface="Neutra Text Alt"/>
                <a:sym typeface="Neutra Text Alt"/>
              </a:defRPr>
            </a:pPr>
            <a:r>
              <a:t>	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cat  = [0 0 0 1 0 0 0] </a:t>
            </a:r>
            <a:endParaRPr sz="7000"/>
          </a:p>
          <a:p>
            <a:pPr algn="l" defTabSz="1828800">
              <a:lnSpc>
                <a:spcPct val="90000"/>
              </a:lnSpc>
              <a:defRPr sz="4600">
                <a:solidFill>
                  <a:srgbClr val="74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	dog = [0 0 0 0 0 1 0]</a:t>
            </a:r>
          </a:p>
        </p:txBody>
      </p:sp>
      <p:sp>
        <p:nvSpPr>
          <p:cNvPr id="254" name="cat = [0.04 1.79 -1.79 1.07 0.48]…"/>
          <p:cNvSpPr txBox="1"/>
          <p:nvPr/>
        </p:nvSpPr>
        <p:spPr>
          <a:xfrm>
            <a:off x="1462726" y="7456818"/>
            <a:ext cx="9520548" cy="1568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828800">
              <a:lnSpc>
                <a:spcPct val="90000"/>
              </a:lnSpc>
              <a:defRPr sz="5400">
                <a:latin typeface="Neutra Text Alt"/>
                <a:ea typeface="Neutra Text Alt"/>
                <a:cs typeface="Neutra Text Alt"/>
                <a:sym typeface="Neutra Text Alt"/>
              </a:defRPr>
            </a:pPr>
            <a:r>
              <a:t>	</a:t>
            </a:r>
            <a:r>
              <a:rPr sz="4600">
                <a:solidFill>
                  <a:srgbClr val="740000"/>
                </a:solidFill>
                <a:latin typeface="Calibri"/>
                <a:ea typeface="Calibri"/>
                <a:cs typeface="Calibri"/>
                <a:sym typeface="Calibri"/>
              </a:rPr>
              <a:t>cat = [0.04 1.79 -1.79 1.07 0.48]</a:t>
            </a:r>
            <a:endParaRPr sz="7000">
              <a:solidFill>
                <a:srgbClr val="740000"/>
              </a:solidFill>
            </a:endParaRPr>
          </a:p>
          <a:p>
            <a:pPr algn="l" defTabSz="1828800">
              <a:lnSpc>
                <a:spcPct val="90000"/>
              </a:lnSpc>
              <a:defRPr sz="4600">
                <a:solidFill>
                  <a:srgbClr val="74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           dog = [0.61 1.84 -1.12 0.52 0.53]</a:t>
            </a:r>
          </a:p>
        </p:txBody>
      </p:sp>
      <p:pic>
        <p:nvPicPr>
          <p:cNvPr id="2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2738" y="11183763"/>
            <a:ext cx="6587706" cy="1134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6116" y="7718790"/>
            <a:ext cx="4458255" cy="104450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BDBE56-75C0-DBD1-D37B-BA8EA195A9F3}"/>
              </a:ext>
            </a:extLst>
          </p:cNvPr>
          <p:cNvSpPr txBox="1"/>
          <p:nvPr/>
        </p:nvSpPr>
        <p:spPr>
          <a:xfrm>
            <a:off x="11239500" y="6835410"/>
            <a:ext cx="13001807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Context-independent (fixed per vocabulary entry)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CEBBAC-8597-66B7-6976-C23FFE6E6C5D}"/>
              </a:ext>
            </a:extLst>
          </p:cNvPr>
          <p:cNvSpPr txBox="1"/>
          <p:nvPr/>
        </p:nvSpPr>
        <p:spPr>
          <a:xfrm>
            <a:off x="10163791" y="9729697"/>
            <a:ext cx="143256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/>
              <a:t>Context-dependent</a:t>
            </a:r>
            <a:r>
              <a:rPr lang="en-US" dirty="0"/>
              <a:t> (varies with surrounding sentence)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CFC3A6-B082-6875-3FE5-FBC60FA88564}"/>
              </a:ext>
            </a:extLst>
          </p:cNvPr>
          <p:cNvSpPr txBox="1"/>
          <p:nvPr/>
        </p:nvSpPr>
        <p:spPr>
          <a:xfrm>
            <a:off x="9172575" y="6055118"/>
            <a:ext cx="1228725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i="1" dirty="0"/>
              <a:t>"river bank"</a:t>
            </a:r>
            <a:r>
              <a:rPr lang="en-US" dirty="0"/>
              <a:t> vs. </a:t>
            </a:r>
            <a:r>
              <a:rPr lang="en-US" i="1" dirty="0"/>
              <a:t>"bank account"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5A11DB-0409-B038-630D-ECFC1A4EF968}"/>
              </a:ext>
            </a:extLst>
          </p:cNvPr>
          <p:cNvSpPr txBox="1"/>
          <p:nvPr/>
        </p:nvSpPr>
        <p:spPr>
          <a:xfrm>
            <a:off x="9477375" y="12626654"/>
            <a:ext cx="1228725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i="1" dirty="0"/>
              <a:t>"river bank"</a:t>
            </a:r>
            <a:r>
              <a:rPr lang="en-US" dirty="0"/>
              <a:t> vs. </a:t>
            </a:r>
            <a:r>
              <a:rPr lang="en-US" i="1" dirty="0"/>
              <a:t>"bank account"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2FA2F00-49DA-D369-B7F6-1B6C424A3551}"/>
                  </a:ext>
                </a:extLst>
              </p14:cNvPr>
              <p14:cNvContentPartPr/>
              <p14:nvPr/>
            </p14:nvContentPartPr>
            <p14:xfrm>
              <a:off x="13832017" y="5579743"/>
              <a:ext cx="2442240" cy="661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2FA2F00-49DA-D369-B7F6-1B6C424A3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825897" y="5573623"/>
                <a:ext cx="2454480" cy="67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71C3F1E-8086-16F7-6F4E-DE99ACE2844C}"/>
                  </a:ext>
                </a:extLst>
              </p14:cNvPr>
              <p14:cNvContentPartPr/>
              <p14:nvPr/>
            </p14:nvContentPartPr>
            <p14:xfrm>
              <a:off x="13696500" y="4943445"/>
              <a:ext cx="286560" cy="276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71C3F1E-8086-16F7-6F4E-DE99ACE2844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690380" y="4937325"/>
                <a:ext cx="29880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5B1754F-9412-BAFF-3419-1445C900D30E}"/>
                  </a:ext>
                </a:extLst>
              </p14:cNvPr>
              <p14:cNvContentPartPr/>
              <p14:nvPr/>
            </p14:nvContentPartPr>
            <p14:xfrm>
              <a:off x="14081340" y="5057205"/>
              <a:ext cx="144720" cy="151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5B1754F-9412-BAFF-3419-1445C900D30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075220" y="5051085"/>
                <a:ext cx="15696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C2EF7A0-9E79-4C0A-90A0-7CC1FA6CA31F}"/>
                  </a:ext>
                </a:extLst>
              </p14:cNvPr>
              <p14:cNvContentPartPr/>
              <p14:nvPr/>
            </p14:nvContentPartPr>
            <p14:xfrm>
              <a:off x="14334780" y="4999245"/>
              <a:ext cx="299160" cy="196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C2EF7A0-9E79-4C0A-90A0-7CC1FA6CA31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328660" y="4993125"/>
                <a:ext cx="31140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6A7167E-8FA9-1F17-0D12-01F9759F0875}"/>
                  </a:ext>
                </a:extLst>
              </p14:cNvPr>
              <p14:cNvContentPartPr/>
              <p14:nvPr/>
            </p14:nvContentPartPr>
            <p14:xfrm>
              <a:off x="14687220" y="4999245"/>
              <a:ext cx="145800" cy="285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6A7167E-8FA9-1F17-0D12-01F9759F087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681100" y="4993125"/>
                <a:ext cx="15804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A1A37E2-4B6E-6C95-3177-CE90BFB3C1D3}"/>
                  </a:ext>
                </a:extLst>
              </p14:cNvPr>
              <p14:cNvContentPartPr/>
              <p14:nvPr/>
            </p14:nvContentPartPr>
            <p14:xfrm>
              <a:off x="14096850" y="12285090"/>
              <a:ext cx="2462040" cy="592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A1A37E2-4B6E-6C95-3177-CE90BFB3C1D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090730" y="12278970"/>
                <a:ext cx="247428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9E5C478-2023-390E-663B-B53100840A24}"/>
                  </a:ext>
                </a:extLst>
              </p14:cNvPr>
              <p14:cNvContentPartPr/>
              <p14:nvPr/>
            </p14:nvContentPartPr>
            <p14:xfrm>
              <a:off x="17055330" y="12398130"/>
              <a:ext cx="205920" cy="264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9E5C478-2023-390E-663B-B53100840A2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049210" y="12392010"/>
                <a:ext cx="21816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C84BE3A-6B68-2FA1-462B-F50641FA5C2F}"/>
                  </a:ext>
                </a:extLst>
              </p14:cNvPr>
              <p14:cNvContentPartPr/>
              <p14:nvPr/>
            </p14:nvContentPartPr>
            <p14:xfrm>
              <a:off x="17278170" y="12191850"/>
              <a:ext cx="7920" cy="446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C84BE3A-6B68-2FA1-462B-F50641FA5C2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272050" y="12185730"/>
                <a:ext cx="20160" cy="45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2DAE403D-1751-30F2-9570-4B5484641950}"/>
              </a:ext>
            </a:extLst>
          </p:cNvPr>
          <p:cNvGrpSpPr/>
          <p:nvPr/>
        </p:nvGrpSpPr>
        <p:grpSpPr>
          <a:xfrm>
            <a:off x="17475060" y="12164060"/>
            <a:ext cx="2257560" cy="633960"/>
            <a:chOff x="17475060" y="12164060"/>
            <a:chExt cx="2257560" cy="63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30A1626-E645-BF42-1292-9CCD23305799}"/>
                    </a:ext>
                  </a:extLst>
                </p14:cNvPr>
                <p14:cNvContentPartPr/>
                <p14:nvPr/>
              </p14:nvContentPartPr>
              <p14:xfrm>
                <a:off x="17475060" y="12443420"/>
                <a:ext cx="157320" cy="203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30A1626-E645-BF42-1292-9CCD2330579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468940" y="12437300"/>
                  <a:ext cx="1695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7CDFEFD-2075-3B09-6BF3-42B574F90535}"/>
                    </a:ext>
                  </a:extLst>
                </p14:cNvPr>
                <p14:cNvContentPartPr/>
                <p14:nvPr/>
              </p14:nvContentPartPr>
              <p14:xfrm>
                <a:off x="17627340" y="12283580"/>
                <a:ext cx="13320" cy="10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7CDFEFD-2075-3B09-6BF3-42B574F9053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621220" y="12277460"/>
                  <a:ext cx="255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6F0CD09-333F-EC88-8E5C-5591ADC1BA28}"/>
                    </a:ext>
                  </a:extLst>
                </p14:cNvPr>
                <p14:cNvContentPartPr/>
                <p14:nvPr/>
              </p14:nvContentPartPr>
              <p14:xfrm>
                <a:off x="17832900" y="12164060"/>
                <a:ext cx="150480" cy="545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6F0CD09-333F-EC88-8E5C-5591ADC1BA2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7826780" y="12157940"/>
                  <a:ext cx="162720" cy="55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18FA97A-E770-650A-8352-34F9DBB9FAC5}"/>
                    </a:ext>
                  </a:extLst>
                </p14:cNvPr>
                <p14:cNvContentPartPr/>
                <p14:nvPr/>
              </p14:nvContentPartPr>
              <p14:xfrm>
                <a:off x="17805180" y="12425420"/>
                <a:ext cx="198360" cy="8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18FA97A-E770-650A-8352-34F9DBB9FAC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799060" y="12419300"/>
                  <a:ext cx="2106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3345C8F-2244-9957-46D9-07DA709CB4CC}"/>
                    </a:ext>
                  </a:extLst>
                </p14:cNvPr>
                <p14:cNvContentPartPr/>
                <p14:nvPr/>
              </p14:nvContentPartPr>
              <p14:xfrm>
                <a:off x="18146820" y="12242540"/>
                <a:ext cx="255600" cy="555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3345C8F-2244-9957-46D9-07DA709CB4C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140700" y="12236420"/>
                  <a:ext cx="26784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20CE724-C75A-42A4-55C4-5E8C2869E19D}"/>
                    </a:ext>
                  </a:extLst>
                </p14:cNvPr>
                <p14:cNvContentPartPr/>
                <p14:nvPr/>
              </p14:nvContentPartPr>
              <p14:xfrm>
                <a:off x="18122700" y="12521180"/>
                <a:ext cx="183600" cy="262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20CE724-C75A-42A4-55C4-5E8C2869E19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116580" y="12515060"/>
                  <a:ext cx="1958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770F101-A290-FD2B-6EAF-68E44A9BAC33}"/>
                    </a:ext>
                  </a:extLst>
                </p14:cNvPr>
                <p14:cNvContentPartPr/>
                <p14:nvPr/>
              </p14:nvContentPartPr>
              <p14:xfrm>
                <a:off x="18478380" y="12522260"/>
                <a:ext cx="265320" cy="78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770F101-A290-FD2B-6EAF-68E44A9BAC3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8472260" y="12516140"/>
                  <a:ext cx="2775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BDD6197-5CD3-41AC-8F39-DC3BD0B70964}"/>
                    </a:ext>
                  </a:extLst>
                </p14:cNvPr>
                <p14:cNvContentPartPr/>
                <p14:nvPr/>
              </p14:nvContentPartPr>
              <p14:xfrm>
                <a:off x="18910020" y="12414980"/>
                <a:ext cx="147240" cy="2376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BDD6197-5CD3-41AC-8F39-DC3BD0B7096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903900" y="12408860"/>
                  <a:ext cx="1594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29A2CAC-EB14-1237-E7DD-20A923E7D705}"/>
                    </a:ext>
                  </a:extLst>
                </p14:cNvPr>
                <p14:cNvContentPartPr/>
                <p14:nvPr/>
              </p14:nvContentPartPr>
              <p14:xfrm>
                <a:off x="19089300" y="12351620"/>
                <a:ext cx="230040" cy="224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29A2CAC-EB14-1237-E7DD-20A923E7D70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9083180" y="12345500"/>
                  <a:ext cx="24228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6F6D026-B97B-A09F-2B2C-BC65386CE380}"/>
                    </a:ext>
                  </a:extLst>
                </p14:cNvPr>
                <p14:cNvContentPartPr/>
                <p14:nvPr/>
              </p14:nvContentPartPr>
              <p14:xfrm>
                <a:off x="19354620" y="12347660"/>
                <a:ext cx="195120" cy="223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6F6D026-B97B-A09F-2B2C-BC65386CE38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348500" y="12341540"/>
                  <a:ext cx="2073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4C51E7F-043B-36BC-0D29-63129431EFF6}"/>
                    </a:ext>
                  </a:extLst>
                </p14:cNvPr>
                <p14:cNvContentPartPr/>
                <p14:nvPr/>
              </p14:nvContentPartPr>
              <p14:xfrm>
                <a:off x="19633620" y="12217340"/>
                <a:ext cx="72720" cy="470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4C51E7F-043B-36BC-0D29-63129431EFF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9627500" y="12211220"/>
                  <a:ext cx="849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8FC104E-4329-0874-37A0-77EDD5666203}"/>
                    </a:ext>
                  </a:extLst>
                </p14:cNvPr>
                <p14:cNvContentPartPr/>
                <p14:nvPr/>
              </p14:nvContentPartPr>
              <p14:xfrm>
                <a:off x="19557660" y="12344060"/>
                <a:ext cx="174960" cy="46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8FC104E-4329-0874-37A0-77EDD566620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551540" y="12337940"/>
                  <a:ext cx="187200" cy="5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C1E228-4183-74AB-1C10-6362961A12C9}"/>
              </a:ext>
            </a:extLst>
          </p:cNvPr>
          <p:cNvGrpSpPr/>
          <p:nvPr/>
        </p:nvGrpSpPr>
        <p:grpSpPr>
          <a:xfrm>
            <a:off x="20116770" y="12134610"/>
            <a:ext cx="2290320" cy="1142640"/>
            <a:chOff x="20116770" y="12134610"/>
            <a:chExt cx="2290320" cy="114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1BE052D-1900-0599-B7C2-6295BD36B68A}"/>
                    </a:ext>
                  </a:extLst>
                </p14:cNvPr>
                <p14:cNvContentPartPr/>
                <p14:nvPr/>
              </p14:nvContentPartPr>
              <p14:xfrm>
                <a:off x="20116770" y="12331890"/>
                <a:ext cx="286560" cy="439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1BE052D-1900-0599-B7C2-6295BD36B68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110650" y="12325770"/>
                  <a:ext cx="29880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F275DB5-B125-99F2-36E2-72FF759C009E}"/>
                    </a:ext>
                  </a:extLst>
                </p14:cNvPr>
                <p14:cNvContentPartPr/>
                <p14:nvPr/>
              </p14:nvContentPartPr>
              <p14:xfrm>
                <a:off x="20516730" y="12477690"/>
                <a:ext cx="404640" cy="282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F275DB5-B125-99F2-36E2-72FF759C009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0510610" y="12471570"/>
                  <a:ext cx="4168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0D513F2-F732-F599-5CC8-67A79C2CAD35}"/>
                    </a:ext>
                  </a:extLst>
                </p14:cNvPr>
                <p14:cNvContentPartPr/>
                <p14:nvPr/>
              </p14:nvContentPartPr>
              <p14:xfrm>
                <a:off x="21126210" y="12230010"/>
                <a:ext cx="167400" cy="5958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0D513F2-F732-F599-5CC8-67A79C2CAD3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1120090" y="12223890"/>
                  <a:ext cx="179640" cy="60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297E648-3F31-9858-7812-8309C330CBB0}"/>
                    </a:ext>
                  </a:extLst>
                </p14:cNvPr>
                <p14:cNvContentPartPr/>
                <p14:nvPr/>
              </p14:nvContentPartPr>
              <p14:xfrm>
                <a:off x="21354810" y="12526650"/>
                <a:ext cx="207000" cy="244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297E648-3F31-9858-7812-8309C330CBB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348690" y="12520530"/>
                  <a:ext cx="2192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140DBB7-AB3A-EF4A-2D01-0772E5A3ABB9}"/>
                    </a:ext>
                  </a:extLst>
                </p14:cNvPr>
                <p14:cNvContentPartPr/>
                <p14:nvPr/>
              </p14:nvContentPartPr>
              <p14:xfrm>
                <a:off x="21575850" y="12591810"/>
                <a:ext cx="141480" cy="249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140DBB7-AB3A-EF4A-2D01-0772E5A3ABB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1569730" y="12585690"/>
                  <a:ext cx="1537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913B5B2-C544-D2C8-57DC-521E5F9076DC}"/>
                    </a:ext>
                  </a:extLst>
                </p14:cNvPr>
                <p14:cNvContentPartPr/>
                <p14:nvPr/>
              </p14:nvContentPartPr>
              <p14:xfrm>
                <a:off x="21678810" y="12134610"/>
                <a:ext cx="360" cy="611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913B5B2-C544-D2C8-57DC-521E5F9076D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672690" y="12128490"/>
                  <a:ext cx="12600" cy="62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3C9EA87-56E5-3F5D-A1D8-F71A4616270F}"/>
                    </a:ext>
                  </a:extLst>
                </p14:cNvPr>
                <p14:cNvContentPartPr/>
                <p14:nvPr/>
              </p14:nvContentPartPr>
              <p14:xfrm>
                <a:off x="21812010" y="12458610"/>
                <a:ext cx="11880" cy="1184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3C9EA87-56E5-3F5D-A1D8-F71A4616270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1805890" y="12452490"/>
                  <a:ext cx="24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E5F6F38-1D22-75BC-B0CC-07A526F21D20}"/>
                    </a:ext>
                  </a:extLst>
                </p14:cNvPr>
                <p14:cNvContentPartPr/>
                <p14:nvPr/>
              </p14:nvContentPartPr>
              <p14:xfrm>
                <a:off x="21773850" y="12706290"/>
                <a:ext cx="42120" cy="2322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E5F6F38-1D22-75BC-B0CC-07A526F21D2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1767730" y="12700170"/>
                  <a:ext cx="543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C3450C1-E380-D899-EE84-9375151D49BB}"/>
                    </a:ext>
                  </a:extLst>
                </p14:cNvPr>
                <p14:cNvContentPartPr/>
                <p14:nvPr/>
              </p14:nvContentPartPr>
              <p14:xfrm>
                <a:off x="21983370" y="12668130"/>
                <a:ext cx="182160" cy="201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C3450C1-E380-D899-EE84-9375151D49B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1977250" y="12662010"/>
                  <a:ext cx="19440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A7379EC-A2B6-DC8B-8DBF-89E1E735BDFE}"/>
                    </a:ext>
                  </a:extLst>
                </p14:cNvPr>
                <p14:cNvContentPartPr/>
                <p14:nvPr/>
              </p14:nvContentPartPr>
              <p14:xfrm>
                <a:off x="22308450" y="12687210"/>
                <a:ext cx="98640" cy="590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A7379EC-A2B6-DC8B-8DBF-89E1E735BDF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2302330" y="12681090"/>
                  <a:ext cx="110880" cy="60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BA43977-07C1-C4DB-6EDB-858370D0B441}"/>
                  </a:ext>
                </a:extLst>
              </p14:cNvPr>
              <p14:cNvContentPartPr/>
              <p14:nvPr/>
            </p14:nvContentPartPr>
            <p14:xfrm>
              <a:off x="22624170" y="12553650"/>
              <a:ext cx="163440" cy="3859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BA43977-07C1-C4DB-6EDB-858370D0B44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2618050" y="12547530"/>
                <a:ext cx="175680" cy="39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74C5F34-0F28-F69B-113E-B5114F4AE09C}"/>
              </a:ext>
            </a:extLst>
          </p:cNvPr>
          <p:cNvGrpSpPr/>
          <p:nvPr/>
        </p:nvGrpSpPr>
        <p:grpSpPr>
          <a:xfrm>
            <a:off x="13412534" y="77605"/>
            <a:ext cx="10828773" cy="2824299"/>
            <a:chOff x="11954103" y="7334250"/>
            <a:chExt cx="10828773" cy="28242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7612245-D9F9-1415-FA19-0777068AB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11954103" y="7334250"/>
              <a:ext cx="10828773" cy="282429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D65A1A7-2F39-FE1D-339A-B21F1C1FCCE3}"/>
                </a:ext>
              </a:extLst>
            </p:cNvPr>
            <p:cNvSpPr/>
            <p:nvPr/>
          </p:nvSpPr>
          <p:spPr>
            <a:xfrm>
              <a:off x="18249900" y="7877175"/>
              <a:ext cx="1066800" cy="36195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0CD7E71-1945-9273-B2CD-16EE0D45E67A}"/>
              </a:ext>
            </a:extLst>
          </p:cNvPr>
          <p:cNvGrpSpPr/>
          <p:nvPr/>
        </p:nvGrpSpPr>
        <p:grpSpPr>
          <a:xfrm>
            <a:off x="15095100" y="2791050"/>
            <a:ext cx="8818705" cy="2499607"/>
            <a:chOff x="12959136" y="10905278"/>
            <a:chExt cx="8818705" cy="249960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C1EF5F4-7BB5-A59B-EAD3-00B234073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12959136" y="10905278"/>
              <a:ext cx="8818705" cy="2499607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EFE2796-3EF0-A14F-7BB6-C05946C84A49}"/>
                </a:ext>
              </a:extLst>
            </p:cNvPr>
            <p:cNvSpPr/>
            <p:nvPr/>
          </p:nvSpPr>
          <p:spPr>
            <a:xfrm>
              <a:off x="16301688" y="11757769"/>
              <a:ext cx="1066800" cy="36195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20D9347-5985-877A-63F9-64D1A4DE3B54}"/>
              </a:ext>
            </a:extLst>
          </p:cNvPr>
          <p:cNvSpPr txBox="1"/>
          <p:nvPr/>
        </p:nvSpPr>
        <p:spPr>
          <a:xfrm>
            <a:off x="630140" y="12062925"/>
            <a:ext cx="10127287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dirty="0"/>
              <a:t>L</a:t>
            </a:r>
            <a:r>
              <a:rPr lang="en-US" sz="3600" b="1" dirty="0"/>
              <a:t>: sequence length</a:t>
            </a:r>
            <a:r>
              <a:rPr lang="en-US" sz="3600" dirty="0"/>
              <a:t> (the number of tokens/words in the sentence or context window)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0E6163EC-0ADA-2F55-1F24-87FF1A912E9C}"/>
                  </a:ext>
                </a:extLst>
              </p14:cNvPr>
              <p14:cNvContentPartPr/>
              <p14:nvPr/>
            </p14:nvContentPartPr>
            <p14:xfrm>
              <a:off x="2501910" y="10725540"/>
              <a:ext cx="14186160" cy="13532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0E6163EC-0ADA-2F55-1F24-87FF1A912E9C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495790" y="10719420"/>
                <a:ext cx="14198400" cy="136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Words in sent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Words in sentences</a:t>
            </a:r>
          </a:p>
        </p:txBody>
      </p:sp>
      <p:pic>
        <p:nvPicPr>
          <p:cNvPr id="260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49" y="3446273"/>
            <a:ext cx="6839442" cy="44363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8207" y="3651209"/>
            <a:ext cx="6226925" cy="4297456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https://phontron.com/class/anlp2024/assets/slides/anlp-02-wordrep-textclass.pdf"/>
          <p:cNvSpPr txBox="1"/>
          <p:nvPr/>
        </p:nvSpPr>
        <p:spPr>
          <a:xfrm>
            <a:off x="5199685" y="13087383"/>
            <a:ext cx="11292231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2438338">
              <a:defRPr sz="2400">
                <a:solidFill>
                  <a:srgbClr val="5E5E5E"/>
                </a:solidFill>
              </a:defRPr>
            </a:lvl1pPr>
          </a:lstStyle>
          <a:p>
            <a:r>
              <a:t>https://phontron.com/class/anlp2024/assets/slides/anlp-02-wordrep-textclass.pdf</a:t>
            </a:r>
          </a:p>
        </p:txBody>
      </p:sp>
      <p:sp>
        <p:nvSpPr>
          <p:cNvPr id="263" name="Arrow"/>
          <p:cNvSpPr/>
          <p:nvPr/>
        </p:nvSpPr>
        <p:spPr>
          <a:xfrm rot="5400000">
            <a:off x="15790333" y="8528156"/>
            <a:ext cx="1642535" cy="643468"/>
          </a:xfrm>
          <a:prstGeom prst="rightArrow">
            <a:avLst>
              <a:gd name="adj1" fmla="val 42526"/>
              <a:gd name="adj2" fmla="val 73684"/>
            </a:avLst>
          </a:prstGeom>
          <a:solidFill>
            <a:srgbClr val="9292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64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5467" y="10074438"/>
            <a:ext cx="5012268" cy="1354668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Neural network that produces contextual embeddings"/>
          <p:cNvSpPr txBox="1"/>
          <p:nvPr/>
        </p:nvSpPr>
        <p:spPr>
          <a:xfrm>
            <a:off x="17398745" y="7792457"/>
            <a:ext cx="6469042" cy="2114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457200" algn="l" defTabSz="2438338">
              <a:lnSpc>
                <a:spcPct val="90000"/>
              </a:lnSpc>
              <a:spcBef>
                <a:spcPts val="4500"/>
              </a:spcBef>
              <a:defRPr sz="4800"/>
            </a:pPr>
            <a:r>
              <a:t>Neural network that produces contextual embeddings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Looking up embedding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Looking up embeddings</a:t>
            </a:r>
          </a:p>
        </p:txBody>
      </p:sp>
      <p:pic>
        <p:nvPicPr>
          <p:cNvPr id="269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741" y="5498896"/>
            <a:ext cx="6226925" cy="4297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pasted-movie.png" descr="pasted-movie.png"/>
          <p:cNvPicPr>
            <a:picLocks noChangeAspect="1"/>
          </p:cNvPicPr>
          <p:nvPr/>
        </p:nvPicPr>
        <p:blipFill>
          <a:blip r:embed="rId3"/>
          <a:srcRect l="4538" t="33733" r="21005"/>
          <a:stretch>
            <a:fillRect/>
          </a:stretch>
        </p:blipFill>
        <p:spPr>
          <a:xfrm>
            <a:off x="9971486" y="4798593"/>
            <a:ext cx="9723301" cy="3093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pasted-movie.png" descr="pasted-movie.png"/>
          <p:cNvPicPr>
            <a:picLocks noChangeAspect="1"/>
          </p:cNvPicPr>
          <p:nvPr/>
        </p:nvPicPr>
        <p:blipFill>
          <a:blip r:embed="rId4"/>
          <a:srcRect l="4649" t="30481" r="20326"/>
          <a:stretch>
            <a:fillRect/>
          </a:stretch>
        </p:blipFill>
        <p:spPr>
          <a:xfrm>
            <a:off x="10052052" y="10286277"/>
            <a:ext cx="9562430" cy="2896477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Can also view lookup as multiplying by a “one-hot” vector"/>
          <p:cNvSpPr txBox="1"/>
          <p:nvPr/>
        </p:nvSpPr>
        <p:spPr>
          <a:xfrm>
            <a:off x="8300640" y="8358431"/>
            <a:ext cx="10592919" cy="1461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219200" lvl="1" indent="-609600" algn="l" defTabSz="2438338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/>
            </a:pPr>
            <a:r>
              <a:t>Can also view lookup as multiplying by a “one-hot” vector</a:t>
            </a:r>
          </a:p>
        </p:txBody>
      </p:sp>
      <p:sp>
        <p:nvSpPr>
          <p:cNvPr id="273" name="Lookup: grabbing a vector from a big matrix of word embeddings"/>
          <p:cNvSpPr txBox="1"/>
          <p:nvPr/>
        </p:nvSpPr>
        <p:spPr>
          <a:xfrm>
            <a:off x="8359906" y="3322343"/>
            <a:ext cx="13281322" cy="146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219200" lvl="1" indent="-609600" algn="l" defTabSz="2438338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/>
            </a:pPr>
            <a:r>
              <a:t>Lookup: grabbing a vector from a big matrix of word embeddings</a:t>
            </a:r>
          </a:p>
        </p:txBody>
      </p:sp>
      <p:sp>
        <p:nvSpPr>
          <p:cNvPr id="274" name="Typically faster"/>
          <p:cNvSpPr txBox="1"/>
          <p:nvPr/>
        </p:nvSpPr>
        <p:spPr>
          <a:xfrm>
            <a:off x="20421955" y="6059003"/>
            <a:ext cx="2793290" cy="57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2438338">
              <a:defRPr sz="3200">
                <a:solidFill>
                  <a:srgbClr val="5E5E5E"/>
                </a:solidFill>
              </a:defRPr>
            </a:lvl1pPr>
          </a:lstStyle>
          <a:p>
            <a:r>
              <a:t>Typically faster</a:t>
            </a:r>
          </a:p>
        </p:txBody>
      </p:sp>
      <p:sp>
        <p:nvSpPr>
          <p:cNvPr id="275" name="https://phontron.com/class/anlp2024/assets/slides/anlp-02-wordrep-textclass.pdf"/>
          <p:cNvSpPr txBox="1"/>
          <p:nvPr/>
        </p:nvSpPr>
        <p:spPr>
          <a:xfrm>
            <a:off x="5199685" y="13087383"/>
            <a:ext cx="11292231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2438338">
              <a:defRPr sz="2400">
                <a:solidFill>
                  <a:srgbClr val="5E5E5E"/>
                </a:solidFill>
              </a:defRPr>
            </a:lvl1pPr>
          </a:lstStyle>
          <a:p>
            <a:r>
              <a:t>https://phontron.com/class/anlp2024/assets/slides/anlp-02-wordrep-textclass.pdf</a:t>
            </a:r>
          </a:p>
        </p:txBody>
      </p:sp>
      <p:sp>
        <p:nvSpPr>
          <p:cNvPr id="276" name="Arrow"/>
          <p:cNvSpPr/>
          <p:nvPr/>
        </p:nvSpPr>
        <p:spPr>
          <a:xfrm>
            <a:off x="7222066" y="7478290"/>
            <a:ext cx="1642535" cy="643467"/>
          </a:xfrm>
          <a:prstGeom prst="rightArrow">
            <a:avLst>
              <a:gd name="adj1" fmla="val 42526"/>
              <a:gd name="adj2" fmla="val 73684"/>
            </a:avLst>
          </a:prstGeom>
          <a:solidFill>
            <a:srgbClr val="9292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Where do these word embeddings come from?"/>
          <p:cNvSpPr txBox="1">
            <a:spLocks noGrp="1"/>
          </p:cNvSpPr>
          <p:nvPr>
            <p:ph type="title"/>
          </p:nvPr>
        </p:nvSpPr>
        <p:spPr>
          <a:xfrm>
            <a:off x="4271980" y="5149307"/>
            <a:ext cx="15609095" cy="3036095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r>
              <a:t>Where do these word embeddings come from?</a:t>
            </a:r>
          </a:p>
        </p:txBody>
      </p:sp>
      <p:sp>
        <p:nvSpPr>
          <p:cNvPr id="27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ask specific trai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Task specific training</a:t>
            </a:r>
          </a:p>
        </p:txBody>
      </p:sp>
      <p:sp>
        <p:nvSpPr>
          <p:cNvPr id="282" name="Assume you have annotated data specific to a task…"/>
          <p:cNvSpPr txBox="1"/>
          <p:nvPr/>
        </p:nvSpPr>
        <p:spPr>
          <a:xfrm>
            <a:off x="715548" y="4001719"/>
            <a:ext cx="9992338" cy="8234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Assume you have annotated data specific to a task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Initialize with random vectors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Lookup table from word to vector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Train your classifier </a:t>
            </a:r>
          </a:p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Classifier parameters are updated during training</a:t>
            </a:r>
          </a:p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These parameters include the word vectors!</a:t>
            </a:r>
          </a:p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After training, you get word vectors that are good for your task!</a:t>
            </a:r>
          </a:p>
        </p:txBody>
      </p:sp>
      <p:pic>
        <p:nvPicPr>
          <p:cNvPr id="283" name="Image" descr="Image"/>
          <p:cNvPicPr>
            <a:picLocks noChangeAspect="1"/>
          </p:cNvPicPr>
          <p:nvPr/>
        </p:nvPicPr>
        <p:blipFill>
          <a:blip r:embed="rId2"/>
          <a:srcRect t="9681"/>
          <a:stretch>
            <a:fillRect/>
          </a:stretch>
        </p:blipFill>
        <p:spPr>
          <a:xfrm>
            <a:off x="11725339" y="6992391"/>
            <a:ext cx="8959105" cy="5733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7382" y="3112807"/>
            <a:ext cx="9534971" cy="41456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retraining and task-specific fine-tu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Pretraining and task-specific fine-tuning</a:t>
            </a:r>
          </a:p>
        </p:txBody>
      </p:sp>
      <p:sp>
        <p:nvSpPr>
          <p:cNvPr id="287" name="Task-specific fine-tuning…"/>
          <p:cNvSpPr txBox="1">
            <a:spLocks noGrp="1"/>
          </p:cNvSpPr>
          <p:nvPr>
            <p:ph type="body" sz="quarter" idx="1"/>
          </p:nvPr>
        </p:nvSpPr>
        <p:spPr>
          <a:xfrm>
            <a:off x="14938781" y="3152731"/>
            <a:ext cx="7799570" cy="351760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None/>
              <a:defRPr sz="4800"/>
            </a:pPr>
            <a:r>
              <a:t>Task-specific fine-tuning</a:t>
            </a:r>
          </a:p>
          <a:p>
            <a:r>
              <a:t>Annotated data specific to a task (usually small)</a:t>
            </a:r>
          </a:p>
          <a:p>
            <a:r>
              <a:t>Initialize with pre-trained model</a:t>
            </a:r>
          </a:p>
        </p:txBody>
      </p:sp>
      <p:pic>
        <p:nvPicPr>
          <p:cNvPr id="28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135" y="7328151"/>
            <a:ext cx="7034080" cy="48373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4986" y="7701342"/>
            <a:ext cx="7491994" cy="3941101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Pretraining…"/>
          <p:cNvSpPr txBox="1"/>
          <p:nvPr/>
        </p:nvSpPr>
        <p:spPr>
          <a:xfrm>
            <a:off x="2593000" y="3015897"/>
            <a:ext cx="8035962" cy="3791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457200">
              <a:defRPr sz="4800">
                <a:latin typeface="Georgia"/>
                <a:ea typeface="Georgia"/>
                <a:cs typeface="Georgia"/>
                <a:sym typeface="Georgia"/>
              </a:defRPr>
            </a:pPr>
            <a:r>
              <a:t>Pretraining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Big pile of unlabeled text data!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Lots of resources to train!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animBg="1" advAuto="0"/>
      <p:bldP spid="28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ummary of three option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6417730" cy="3036095"/>
          </a:xfrm>
          <a:prstGeom prst="rect">
            <a:avLst/>
          </a:prstGeom>
        </p:spPr>
        <p:txBody>
          <a:bodyPr/>
          <a:lstStyle/>
          <a:p>
            <a:r>
              <a:t>Summary of three options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294" name="Random + train - Initialize with random embeddings and learn them when you train your classifier.…"/>
          <p:cNvSpPr txBox="1">
            <a:spLocks noGrp="1"/>
          </p:cNvSpPr>
          <p:nvPr>
            <p:ph type="body" sz="half" idx="1"/>
          </p:nvPr>
        </p:nvSpPr>
        <p:spPr>
          <a:xfrm>
            <a:off x="1912839" y="3558720"/>
            <a:ext cx="10815804" cy="7974832"/>
          </a:xfrm>
          <a:prstGeom prst="rect">
            <a:avLst/>
          </a:prstGeom>
        </p:spPr>
        <p:txBody>
          <a:bodyPr/>
          <a:lstStyle/>
          <a:p>
            <a:pPr>
              <a:defRPr sz="4400"/>
            </a:pPr>
            <a:r>
              <a:rPr b="1" dirty="0"/>
              <a:t>Random + train</a:t>
            </a:r>
            <a:r>
              <a:rPr dirty="0"/>
              <a:t> - Initialize with random embeddings and learn them when you train your classifier. </a:t>
            </a:r>
          </a:p>
          <a:p>
            <a:pPr>
              <a:defRPr sz="4400"/>
            </a:pPr>
            <a:r>
              <a:rPr b="1" dirty="0"/>
              <a:t>Pretrain + fixed</a:t>
            </a:r>
            <a:r>
              <a:rPr dirty="0"/>
              <a:t> - Initialize with pretrained embeddings + keep them fixed </a:t>
            </a:r>
          </a:p>
          <a:p>
            <a:pPr>
              <a:defRPr sz="4400"/>
            </a:pPr>
            <a:r>
              <a:rPr b="1" dirty="0"/>
              <a:t>Pretrain + fine-tune</a:t>
            </a:r>
            <a:r>
              <a:rPr dirty="0"/>
              <a:t> - Initialize with pretrained embeddings and then allow embedding weights to change as classifier is trained</a:t>
            </a:r>
          </a:p>
        </p:txBody>
      </p:sp>
      <p:pic>
        <p:nvPicPr>
          <p:cNvPr id="295" name="Image" descr="Image"/>
          <p:cNvPicPr>
            <a:picLocks noChangeAspect="1"/>
          </p:cNvPicPr>
          <p:nvPr/>
        </p:nvPicPr>
        <p:blipFill>
          <a:blip r:embed="rId2"/>
          <a:srcRect t="9681"/>
          <a:stretch>
            <a:fillRect/>
          </a:stretch>
        </p:blipFill>
        <p:spPr>
          <a:xfrm>
            <a:off x="13857933" y="4441376"/>
            <a:ext cx="8959106" cy="57335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Neural Networks with…"/>
          <p:cNvSpPr txBox="1">
            <a:spLocks noGrp="1"/>
          </p:cNvSpPr>
          <p:nvPr>
            <p:ph type="title"/>
          </p:nvPr>
        </p:nvSpPr>
        <p:spPr>
          <a:xfrm>
            <a:off x="4271980" y="5149307"/>
            <a:ext cx="15609095" cy="3036095"/>
          </a:xfrm>
          <a:prstGeom prst="rect">
            <a:avLst/>
          </a:prstGeom>
        </p:spPr>
        <p:txBody>
          <a:bodyPr/>
          <a:lstStyle/>
          <a:p>
            <a:pPr>
              <a:defRPr sz="8400"/>
            </a:pPr>
            <a:r>
              <a:t>Neural Networks with</a:t>
            </a:r>
          </a:p>
          <a:p>
            <a:pPr>
              <a:defRPr sz="8400"/>
            </a:pPr>
            <a:r>
              <a:t>Word Embeddings</a:t>
            </a:r>
          </a:p>
        </p:txBody>
      </p:sp>
      <p:sp>
        <p:nvSpPr>
          <p:cNvPr id="29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tatistical LM (n-grams) - used from 1990s to early 2010s…"/>
          <p:cNvSpPr txBox="1"/>
          <p:nvPr/>
        </p:nvSpPr>
        <p:spPr>
          <a:xfrm>
            <a:off x="1067720" y="5732357"/>
            <a:ext cx="18196445" cy="7678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>
              <a:lnSpc>
                <a:spcPct val="120000"/>
              </a:lnSpc>
              <a:spcBef>
                <a:spcPts val="7000"/>
              </a:spcBef>
              <a:defRPr sz="4000"/>
            </a:pPr>
            <a:r>
              <a:rPr dirty="0"/>
              <a:t>Statistical LM (n-grams) - used from 1990s to early 2010s</a:t>
            </a:r>
          </a:p>
          <a:p>
            <a:pPr algn="l">
              <a:lnSpc>
                <a:spcPct val="120000"/>
              </a:lnSpc>
              <a:spcBef>
                <a:spcPts val="4000"/>
              </a:spcBef>
              <a:defRPr sz="4000"/>
            </a:pPr>
            <a:r>
              <a:rPr dirty="0"/>
              <a:t>     </a:t>
            </a:r>
          </a:p>
          <a:p>
            <a:pPr algn="l">
              <a:lnSpc>
                <a:spcPct val="120000"/>
              </a:lnSpc>
              <a:spcBef>
                <a:spcPts val="4000"/>
              </a:spcBef>
              <a:defRPr sz="4000"/>
            </a:pPr>
            <a:r>
              <a:rPr dirty="0"/>
              <a:t>Neural LM: introduced in 2003, popularized in 2010s</a:t>
            </a:r>
          </a:p>
          <a:p>
            <a:pPr algn="l">
              <a:lnSpc>
                <a:spcPct val="120000"/>
              </a:lnSpc>
              <a:spcBef>
                <a:spcPts val="4000"/>
              </a:spcBef>
              <a:defRPr sz="4000"/>
            </a:pPr>
            <a:r>
              <a:rPr dirty="0"/>
              <a:t>   Large language models (2020s): </a:t>
            </a:r>
          </a:p>
          <a:p>
            <a:pPr marL="1000125" lvl="1" indent="-555625" algn="l">
              <a:lnSpc>
                <a:spcPct val="120000"/>
              </a:lnSpc>
              <a:spcBef>
                <a:spcPts val="1000"/>
              </a:spcBef>
              <a:buSzPct val="145000"/>
              <a:buChar char="•"/>
              <a:defRPr sz="4000"/>
            </a:pPr>
            <a:r>
              <a:rPr dirty="0"/>
              <a:t>train with large amount of data (2020s)  </a:t>
            </a:r>
          </a:p>
        </p:txBody>
      </p:sp>
      <p:pic>
        <p:nvPicPr>
          <p:cNvPr id="30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20" y="5054303"/>
            <a:ext cx="7827318" cy="614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720" y="4298844"/>
            <a:ext cx="11183349" cy="691947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Estimating the probability of the next word"/>
          <p:cNvSpPr txBox="1">
            <a:spLocks noGrp="1"/>
          </p:cNvSpPr>
          <p:nvPr>
            <p:ph type="title"/>
          </p:nvPr>
        </p:nvSpPr>
        <p:spPr>
          <a:xfrm>
            <a:off x="2814291" y="377356"/>
            <a:ext cx="19451712" cy="2232151"/>
          </a:xfrm>
          <a:prstGeom prst="rect">
            <a:avLst/>
          </a:prstGeom>
        </p:spPr>
        <p:txBody>
          <a:bodyPr/>
          <a:lstStyle/>
          <a:p>
            <a:r>
              <a:t>Estimating the probability of the next word</a:t>
            </a:r>
          </a:p>
        </p:txBody>
      </p:sp>
      <p:sp>
        <p:nvSpPr>
          <p:cNvPr id="3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30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872" y="2800454"/>
            <a:ext cx="9764257" cy="1686263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Rectangle"/>
          <p:cNvSpPr/>
          <p:nvPr/>
        </p:nvSpPr>
        <p:spPr>
          <a:xfrm>
            <a:off x="1034620" y="8326578"/>
            <a:ext cx="12414480" cy="3312971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09" name="Group"/>
          <p:cNvGrpSpPr/>
          <p:nvPr/>
        </p:nvGrpSpPr>
        <p:grpSpPr>
          <a:xfrm>
            <a:off x="14925772" y="5163042"/>
            <a:ext cx="9295710" cy="7371583"/>
            <a:chOff x="0" y="0"/>
            <a:chExt cx="9295708" cy="7371581"/>
          </a:xfrm>
        </p:grpSpPr>
        <p:sp>
          <p:nvSpPr>
            <p:cNvPr id="307" name="Use neural network to encode the history and then estimate the probability of the next word…"/>
            <p:cNvSpPr txBox="1"/>
            <p:nvPr/>
          </p:nvSpPr>
          <p:spPr>
            <a:xfrm>
              <a:off x="0" y="2621552"/>
              <a:ext cx="9295709" cy="47500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/>
              <a:r>
                <a:rPr dirty="0"/>
                <a:t>Use </a:t>
              </a:r>
              <a:r>
                <a:rPr dirty="0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</a:rPr>
                <a:t>neural network</a:t>
              </a:r>
              <a:r>
                <a:rPr dirty="0"/>
                <a:t> to encode the history and then estimate the probability of the next word</a:t>
              </a:r>
            </a:p>
            <a:p>
              <a:pPr algn="l"/>
              <a:endParaRPr dirty="0"/>
            </a:p>
            <a:p>
              <a:pPr algn="l"/>
              <a:r>
                <a:rPr dirty="0"/>
                <a:t>Word representations</a:t>
              </a:r>
              <a:br>
                <a:rPr dirty="0"/>
              </a:br>
              <a:r>
                <a:rPr dirty="0"/>
                <a:t>- </a:t>
              </a:r>
              <a:r>
                <a:rPr dirty="0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</a:rPr>
                <a:t>continuous</a:t>
              </a:r>
              <a:r>
                <a:rPr dirty="0"/>
                <a:t> vector representations</a:t>
              </a:r>
            </a:p>
            <a:p>
              <a:pPr algn="l"/>
              <a:r>
                <a:rPr dirty="0"/>
                <a:t>- learned from lots of data</a:t>
              </a:r>
            </a:p>
          </p:txBody>
        </p:sp>
        <p:pic>
          <p:nvPicPr>
            <p:cNvPr id="308" name="Picture 4" descr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9735" y="0"/>
              <a:ext cx="3943896" cy="23747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0" name="Rectangle"/>
          <p:cNvSpPr/>
          <p:nvPr/>
        </p:nvSpPr>
        <p:spPr>
          <a:xfrm>
            <a:off x="14543988" y="5024578"/>
            <a:ext cx="9541534" cy="8050727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 animBg="1" advAuto="0"/>
      <p:bldP spid="309" grpId="0" animBg="1" advAuto="0"/>
      <p:bldP spid="310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Language modelling with neural networks"/>
          <p:cNvSpPr txBox="1">
            <a:spLocks noGrp="1"/>
          </p:cNvSpPr>
          <p:nvPr>
            <p:ph type="title"/>
          </p:nvPr>
        </p:nvSpPr>
        <p:spPr>
          <a:xfrm>
            <a:off x="4387453" y="181482"/>
            <a:ext cx="15609094" cy="180003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96885">
              <a:defRPr sz="7178"/>
            </a:lvl1pPr>
          </a:lstStyle>
          <a:p>
            <a:r>
              <a:t>Language modelling with neural networks</a:t>
            </a:r>
          </a:p>
        </p:txBody>
      </p:sp>
      <p:sp>
        <p:nvSpPr>
          <p:cNvPr id="315" name="Words are represented as continuous word embeddings…"/>
          <p:cNvSpPr txBox="1">
            <a:spLocks noGrp="1"/>
          </p:cNvSpPr>
          <p:nvPr>
            <p:ph type="body" idx="1"/>
          </p:nvPr>
        </p:nvSpPr>
        <p:spPr>
          <a:xfrm>
            <a:off x="2103283" y="587674"/>
            <a:ext cx="13634468" cy="10417105"/>
          </a:xfrm>
          <a:prstGeom prst="rect">
            <a:avLst/>
          </a:prstGeom>
        </p:spPr>
        <p:txBody>
          <a:bodyPr/>
          <a:lstStyle/>
          <a:p>
            <a:r>
              <a:rPr dirty="0"/>
              <a:t>Words are represented as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continuous</a:t>
            </a:r>
            <a:r>
              <a:rPr dirty="0"/>
              <a:t> word embeddings</a:t>
            </a:r>
          </a:p>
          <a:p>
            <a:endParaRPr dirty="0"/>
          </a:p>
          <a:p>
            <a:r>
              <a:rPr dirty="0"/>
              <a:t>Parameters are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weights</a:t>
            </a:r>
            <a:r>
              <a:rPr dirty="0"/>
              <a:t> of the neural network</a:t>
            </a:r>
          </a:p>
          <a:p>
            <a:endParaRPr dirty="0"/>
          </a:p>
          <a:p>
            <a:r>
              <a:rPr dirty="0"/>
              <a:t>Train to predict the next word given the previous words</a:t>
            </a:r>
          </a:p>
          <a:p>
            <a:pPr lvl="1"/>
            <a:r>
              <a:rPr dirty="0"/>
              <a:t>For each word: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classification problem over the entire vocabulary</a:t>
            </a:r>
          </a:p>
          <a:p>
            <a:pPr lvl="1"/>
            <a:r>
              <a:rPr dirty="0"/>
              <a:t>Recall: use </a:t>
            </a:r>
            <a:r>
              <a:rPr dirty="0" err="1"/>
              <a:t>softmax</a:t>
            </a:r>
            <a:r>
              <a:rPr dirty="0"/>
              <a:t> to model probability of output class and cross-entropy loss for classification</a:t>
            </a:r>
          </a:p>
        </p:txBody>
      </p:sp>
      <p:pic>
        <p:nvPicPr>
          <p:cNvPr id="316" name="Image" descr="Image"/>
          <p:cNvPicPr>
            <a:picLocks noChangeAspect="1"/>
          </p:cNvPicPr>
          <p:nvPr/>
        </p:nvPicPr>
        <p:blipFill>
          <a:blip r:embed="rId3"/>
          <a:srcRect l="1855" t="16133" r="55605" b="4642"/>
          <a:stretch>
            <a:fillRect/>
          </a:stretch>
        </p:blipFill>
        <p:spPr>
          <a:xfrm>
            <a:off x="15274091" y="4005424"/>
            <a:ext cx="8338239" cy="7617208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A Neural Probabilistic Language Model [Bengio et al. 2003]"/>
          <p:cNvSpPr txBox="1"/>
          <p:nvPr/>
        </p:nvSpPr>
        <p:spPr>
          <a:xfrm>
            <a:off x="14856333" y="12632676"/>
            <a:ext cx="9667157" cy="943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00"/>
              </a:spcBef>
              <a:defRPr sz="28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 Neural Probabilistic Language Model [Bengio et al. 2003]</a:t>
            </a:r>
          </a:p>
        </p:txBody>
      </p:sp>
      <p:sp>
        <p:nvSpPr>
          <p:cNvPr id="318" name="P(mat | the cat sat on the) = ?"/>
          <p:cNvSpPr txBox="1"/>
          <p:nvPr/>
        </p:nvSpPr>
        <p:spPr>
          <a:xfrm>
            <a:off x="16757718" y="2742942"/>
            <a:ext cx="6730940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P(mat | the cat sat on the) = ?</a:t>
            </a:r>
          </a:p>
        </p:txBody>
      </p:sp>
      <p:pic>
        <p:nvPicPr>
          <p:cNvPr id="31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5380" y="11531787"/>
            <a:ext cx="9008967" cy="57372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2" name="Group"/>
          <p:cNvGrpSpPr/>
          <p:nvPr/>
        </p:nvGrpSpPr>
        <p:grpSpPr>
          <a:xfrm>
            <a:off x="2709568" y="9162237"/>
            <a:ext cx="9837501" cy="3197059"/>
            <a:chOff x="0" y="0"/>
            <a:chExt cx="9837499" cy="31970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0" name="Equation"/>
                <p:cNvSpPr txBox="1"/>
                <p:nvPr/>
              </p:nvSpPr>
              <p:spPr>
                <a:xfrm>
                  <a:off x="98831" y="0"/>
                  <a:ext cx="8395582" cy="169619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sz="4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f>
                          <m:fPr>
                            <m:ctrlP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exp</m:t>
                            </m:r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Sup>
                              <m:sSubSupPr>
                                <m:ctrlP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∑</m:t>
                                </m:r>
                              </m:e>
                              <m:sub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bSup>
                            <m:r>
                              <m:rPr>
                                <m:sty m:val="p"/>
                              </m:rP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exp</m:t>
                            </m:r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sz="4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sz="4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sz="4500"/>
                </a:p>
              </p:txBody>
            </p:sp>
          </mc:Choice>
          <mc:Fallback xmlns="">
            <p:sp>
              <p:nvSpPr>
                <p:cNvPr id="32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31" y="0"/>
                  <a:ext cx="8395582" cy="1696190"/>
                </a:xfrm>
                <a:prstGeom prst="rect">
                  <a:avLst/>
                </a:prstGeom>
                <a:blipFill>
                  <a:blip r:embed="rId5"/>
                  <a:stretch>
                    <a:fillRect r="-65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1" name="Equation"/>
                <p:cNvSpPr txBox="1"/>
                <p:nvPr/>
              </p:nvSpPr>
              <p:spPr>
                <a:xfrm>
                  <a:off x="0" y="1857845"/>
                  <a:ext cx="9837499" cy="133921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ar-AE" sz="4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ar-AE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𝐶𝐸</m:t>
                            </m:r>
                          </m:sub>
                        </m:sSub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limUpp>
                          <m:limUppPr>
                            <m:ctrlPr>
                              <a:rPr lang="ar-AE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ar-AE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lim>
                            <m:r>
                              <a:rPr lang="ar-AE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)=−</m:t>
                        </m:r>
                        <m:limUpp>
                          <m:limUppPr>
                            <m:ctrlPr>
                              <a:rPr lang="ar-AE"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limLow>
                              <m:limLowPr>
                                <m:ctrlPr>
                                  <a:rPr lang="ar-AE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lang="ar-AE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∑</m:t>
                                </m:r>
                              </m:e>
                              <m:lim>
                                <m:r>
                                  <a:rPr lang="ar-AE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ar-AE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AE"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lim>
                            </m:limLow>
                          </m:e>
                          <m:lim>
                            <m:r>
                              <a:rPr lang="ar-AE" sz="4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lim>
                        </m:limUpp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ar-AE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  <m:r>
                          <m:rPr>
                            <m:sty m:val="p"/>
                          </m:rP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sz="4400" dirty="0"/>
                </a:p>
              </p:txBody>
            </p:sp>
          </mc:Choice>
          <mc:Fallback xmlns="">
            <p:sp>
              <p:nvSpPr>
                <p:cNvPr id="32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857845"/>
                  <a:ext cx="9837499" cy="133921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3" name="softmax"/>
          <p:cNvSpPr txBox="1"/>
          <p:nvPr/>
        </p:nvSpPr>
        <p:spPr>
          <a:xfrm>
            <a:off x="11870570" y="9383366"/>
            <a:ext cx="1859757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algn="l">
              <a:spcBef>
                <a:spcPts val="1400"/>
              </a:spcBef>
              <a:defRPr sz="38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softmax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C94D7A-3A05-265C-AD43-BF27ED83BD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9484" y="12223230"/>
            <a:ext cx="6329210" cy="1352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B25987-E3F0-39E7-96A5-47DE75FBDE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759" y="12632676"/>
            <a:ext cx="5936342" cy="88021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45B9B2B-616C-8651-CA1A-F660F6CADBA7}"/>
              </a:ext>
            </a:extLst>
          </p:cNvPr>
          <p:cNvGrpSpPr/>
          <p:nvPr/>
        </p:nvGrpSpPr>
        <p:grpSpPr>
          <a:xfrm>
            <a:off x="2876340" y="12020490"/>
            <a:ext cx="2591280" cy="708480"/>
            <a:chOff x="2876340" y="12020490"/>
            <a:chExt cx="2591280" cy="70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71552A3-20D5-B3D0-9BC5-2A75C7A73591}"/>
                    </a:ext>
                  </a:extLst>
                </p14:cNvPr>
                <p14:cNvContentPartPr/>
                <p14:nvPr/>
              </p14:nvContentPartPr>
              <p14:xfrm>
                <a:off x="2950860" y="12020490"/>
                <a:ext cx="2516760" cy="6069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71552A3-20D5-B3D0-9BC5-2A75C7A7359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44740" y="12014370"/>
                  <a:ext cx="252900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55E2ECB-6115-579A-6A03-4ACD42512F48}"/>
                    </a:ext>
                  </a:extLst>
                </p14:cNvPr>
                <p14:cNvContentPartPr/>
                <p14:nvPr/>
              </p14:nvContentPartPr>
              <p14:xfrm>
                <a:off x="2876340" y="12401370"/>
                <a:ext cx="1022760" cy="327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55E2ECB-6115-579A-6A03-4ACD42512F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70220" y="12395250"/>
                  <a:ext cx="1035000" cy="339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" grpId="0" animBg="1" advAuto="0"/>
      <p:bldP spid="323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Image" descr="Image"/>
          <p:cNvPicPr>
            <a:picLocks noChangeAspect="1"/>
          </p:cNvPicPr>
          <p:nvPr/>
        </p:nvPicPr>
        <p:blipFill>
          <a:blip r:embed="rId2"/>
          <a:srcRect t="9681"/>
          <a:stretch>
            <a:fillRect/>
          </a:stretch>
        </p:blipFill>
        <p:spPr>
          <a:xfrm>
            <a:off x="7855418" y="4923875"/>
            <a:ext cx="10423627" cy="6670806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Neural Bag-of-Words (NBOW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Neural Bag-of-Words (NBOW)</a:t>
            </a:r>
          </a:p>
        </p:txBody>
      </p:sp>
      <p:sp>
        <p:nvSpPr>
          <p:cNvPr id="329" name="Deep Averaging Networks (DAN) for Text Classification"/>
          <p:cNvSpPr txBox="1">
            <a:spLocks noGrp="1"/>
          </p:cNvSpPr>
          <p:nvPr>
            <p:ph type="body" sz="quarter" idx="1"/>
          </p:nvPr>
        </p:nvSpPr>
        <p:spPr>
          <a:xfrm>
            <a:off x="4267952" y="3298088"/>
            <a:ext cx="15609095" cy="943363"/>
          </a:xfrm>
          <a:prstGeom prst="rect">
            <a:avLst/>
          </a:prstGeom>
        </p:spPr>
        <p:txBody>
          <a:bodyPr/>
          <a:lstStyle/>
          <a:p>
            <a:r>
              <a:t>Deep Averaging Networks (DAN) for Text Classification</a:t>
            </a:r>
          </a:p>
        </p:txBody>
      </p:sp>
      <p:sp>
        <p:nvSpPr>
          <p:cNvPr id="330" name="(Iyyer et 2015): Deep Unordered Composition Rivals Syntactic Methods for Text Classification"/>
          <p:cNvSpPr txBox="1"/>
          <p:nvPr/>
        </p:nvSpPr>
        <p:spPr>
          <a:xfrm>
            <a:off x="4543842" y="12276976"/>
            <a:ext cx="15296315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9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(</a:t>
            </a:r>
            <a:r>
              <a:rPr dirty="0" err="1"/>
              <a:t>Iyyer</a:t>
            </a:r>
            <a:r>
              <a:rPr dirty="0"/>
              <a:t> et 2015): Deep Unordered Composition Rivals Syntactic Methods for Text Classification</a:t>
            </a:r>
          </a:p>
        </p:txBody>
      </p:sp>
      <p:sp>
        <p:nvSpPr>
          <p:cNvPr id="331" name="word embeddings"/>
          <p:cNvSpPr txBox="1"/>
          <p:nvPr/>
        </p:nvSpPr>
        <p:spPr>
          <a:xfrm>
            <a:off x="3314541" y="9753184"/>
            <a:ext cx="4109870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word embeddings</a:t>
            </a:r>
          </a:p>
        </p:txBody>
      </p:sp>
      <p:sp>
        <p:nvSpPr>
          <p:cNvPr id="332" name="averaging"/>
          <p:cNvSpPr txBox="1"/>
          <p:nvPr/>
        </p:nvSpPr>
        <p:spPr>
          <a:xfrm>
            <a:off x="8972970" y="7957830"/>
            <a:ext cx="3359069" cy="1077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solidFill>
                  <a:srgbClr val="9411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averaging</a:t>
            </a:r>
          </a:p>
        </p:txBody>
      </p:sp>
      <p:sp>
        <p:nvSpPr>
          <p:cNvPr id="33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Feedforward Neural L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Feedforward Neural LMs</a:t>
            </a:r>
          </a:p>
        </p:txBody>
      </p:sp>
      <p:sp>
        <p:nvSpPr>
          <p:cNvPr id="33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337" name="Image" descr="Image"/>
          <p:cNvPicPr>
            <a:picLocks noChangeAspect="1"/>
          </p:cNvPicPr>
          <p:nvPr/>
        </p:nvPicPr>
        <p:blipFill>
          <a:blip r:embed="rId2"/>
          <a:srcRect l="1855" r="55605" b="4642"/>
          <a:stretch>
            <a:fillRect/>
          </a:stretch>
        </p:blipFill>
        <p:spPr>
          <a:xfrm>
            <a:off x="3228511" y="2686699"/>
            <a:ext cx="8819239" cy="9697322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(Bengio et 2003): A Neural Probabilistic Language Model"/>
          <p:cNvSpPr txBox="1"/>
          <p:nvPr/>
        </p:nvSpPr>
        <p:spPr>
          <a:xfrm>
            <a:off x="5641562" y="12222698"/>
            <a:ext cx="13676503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(Bengio et 2003): A Neural Probabilistic Language Model</a:t>
            </a:r>
          </a:p>
        </p:txBody>
      </p:sp>
      <p:grpSp>
        <p:nvGrpSpPr>
          <p:cNvPr id="342" name="Group"/>
          <p:cNvGrpSpPr/>
          <p:nvPr/>
        </p:nvGrpSpPr>
        <p:grpSpPr>
          <a:xfrm>
            <a:off x="12538558" y="3667645"/>
            <a:ext cx="9556092" cy="2803261"/>
            <a:chOff x="0" y="0"/>
            <a:chExt cx="9556090" cy="2803260"/>
          </a:xfrm>
        </p:grpSpPr>
        <p:sp>
          <p:nvSpPr>
            <p:cNvPr id="339" name="Input layer (context size n = 5):"/>
            <p:cNvSpPr txBox="1"/>
            <p:nvPr/>
          </p:nvSpPr>
          <p:spPr>
            <a:xfrm>
              <a:off x="0" y="0"/>
              <a:ext cx="6140835" cy="943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494665" indent="-494665" algn="l" defTabSz="673655">
                <a:spcBef>
                  <a:spcPts val="1100"/>
                </a:spcBef>
                <a:buSzPct val="145000"/>
                <a:buChar char="•"/>
                <a:defRPr sz="3116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Input layer (context size n = 5):</a:t>
              </a:r>
            </a:p>
          </p:txBody>
        </p:sp>
        <p:pic>
          <p:nvPicPr>
            <p:cNvPr id="340" name="mathbf_x_=_mathb.pdf" descr="mathbf_x_=_mathb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3967" y="1214011"/>
              <a:ext cx="6744588" cy="5216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1" name="concatenate word embeddings"/>
            <p:cNvSpPr txBox="1"/>
            <p:nvPr/>
          </p:nvSpPr>
          <p:spPr>
            <a:xfrm>
              <a:off x="3157443" y="1725353"/>
              <a:ext cx="6398648" cy="1077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788669">
                <a:spcBef>
                  <a:spcPts val="1300"/>
                </a:spcBef>
                <a:defRPr sz="3648">
                  <a:solidFill>
                    <a:srgbClr val="941100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concatenate word embeddings</a:t>
              </a:r>
            </a:p>
          </p:txBody>
        </p:sp>
      </p:grpSp>
      <p:grpSp>
        <p:nvGrpSpPr>
          <p:cNvPr id="345" name="Group"/>
          <p:cNvGrpSpPr/>
          <p:nvPr/>
        </p:nvGrpSpPr>
        <p:grpSpPr>
          <a:xfrm>
            <a:off x="12518177" y="6651621"/>
            <a:ext cx="6440855" cy="1767399"/>
            <a:chOff x="0" y="0"/>
            <a:chExt cx="6440853" cy="1767398"/>
          </a:xfrm>
        </p:grpSpPr>
        <p:sp>
          <p:nvSpPr>
            <p:cNvPr id="343" name="Hidden layer"/>
            <p:cNvSpPr txBox="1"/>
            <p:nvPr/>
          </p:nvSpPr>
          <p:spPr>
            <a:xfrm>
              <a:off x="0" y="0"/>
              <a:ext cx="6140835" cy="943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6136" indent="-606136" algn="l">
                <a:spcBef>
                  <a:spcPts val="1400"/>
                </a:spcBef>
                <a:buSzPct val="145000"/>
                <a:buChar char="•"/>
                <a:defRPr sz="30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Hidden layer</a:t>
              </a:r>
            </a:p>
          </p:txBody>
        </p:sp>
        <p:pic>
          <p:nvPicPr>
            <p:cNvPr id="344" name="mathbf_h_=_tanh(.pdf" descr="mathbf_h_=_tanh(.pd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2374" y="1212641"/>
              <a:ext cx="5098480" cy="5547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9" name="Group"/>
          <p:cNvGrpSpPr/>
          <p:nvPr/>
        </p:nvGrpSpPr>
        <p:grpSpPr>
          <a:xfrm>
            <a:off x="12620079" y="9050260"/>
            <a:ext cx="7583832" cy="2541199"/>
            <a:chOff x="0" y="0"/>
            <a:chExt cx="7583830" cy="2541198"/>
          </a:xfrm>
        </p:grpSpPr>
        <p:sp>
          <p:nvSpPr>
            <p:cNvPr id="346" name="Output layer (softmax)"/>
            <p:cNvSpPr txBox="1"/>
            <p:nvPr/>
          </p:nvSpPr>
          <p:spPr>
            <a:xfrm>
              <a:off x="0" y="0"/>
              <a:ext cx="6140835" cy="943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6136" indent="-606136" algn="l">
                <a:spcBef>
                  <a:spcPts val="1400"/>
                </a:spcBef>
                <a:buSzPct val="145000"/>
                <a:buChar char="•"/>
                <a:defRPr sz="30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Output layer (softmax)</a:t>
              </a:r>
            </a:p>
          </p:txBody>
        </p:sp>
        <p:pic>
          <p:nvPicPr>
            <p:cNvPr id="347" name="mathbf_z_=_mathb.pdf" descr="mathbf_z_=_mathb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8176" y="1120710"/>
              <a:ext cx="2965406" cy="4702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P(w_=_i_mid_text.pdf" descr="P(w_=_i_mid_text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7136" y="2049728"/>
              <a:ext cx="7026695" cy="491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0" name="Image" descr="Image"/>
          <p:cNvPicPr>
            <a:picLocks noChangeAspect="1"/>
          </p:cNvPicPr>
          <p:nvPr/>
        </p:nvPicPr>
        <p:blipFill>
          <a:blip r:embed="rId7"/>
          <a:srcRect l="19799" r="638"/>
          <a:stretch>
            <a:fillRect/>
          </a:stretch>
        </p:blipFill>
        <p:spPr>
          <a:xfrm>
            <a:off x="18535517" y="448337"/>
            <a:ext cx="2481332" cy="2407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 animBg="1" advAuto="0"/>
      <p:bldP spid="345" grpId="0" animBg="1" advAuto="0"/>
      <p:bldP spid="349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Language modelling with neural networks"/>
          <p:cNvSpPr txBox="1">
            <a:spLocks noGrp="1"/>
          </p:cNvSpPr>
          <p:nvPr>
            <p:ph type="title"/>
          </p:nvPr>
        </p:nvSpPr>
        <p:spPr>
          <a:xfrm>
            <a:off x="4387453" y="181482"/>
            <a:ext cx="15609094" cy="180003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96885">
              <a:defRPr sz="7178"/>
            </a:lvl1pPr>
          </a:lstStyle>
          <a:p>
            <a:r>
              <a:t>Language modelling with neural networks</a:t>
            </a:r>
          </a:p>
        </p:txBody>
      </p:sp>
      <p:sp>
        <p:nvSpPr>
          <p:cNvPr id="353" name="Words are represented as continuous word embeddings…"/>
          <p:cNvSpPr txBox="1">
            <a:spLocks noGrp="1"/>
          </p:cNvSpPr>
          <p:nvPr>
            <p:ph type="body" idx="1"/>
          </p:nvPr>
        </p:nvSpPr>
        <p:spPr>
          <a:xfrm>
            <a:off x="2103283" y="587674"/>
            <a:ext cx="13634468" cy="10417105"/>
          </a:xfrm>
          <a:prstGeom prst="rect">
            <a:avLst/>
          </a:prstGeom>
        </p:spPr>
        <p:txBody>
          <a:bodyPr/>
          <a:lstStyle/>
          <a:p>
            <a:r>
              <a:t>Words are represented as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continuous</a:t>
            </a:r>
            <a:r>
              <a:t> word embeddings</a:t>
            </a:r>
          </a:p>
          <a:p>
            <a:endParaRPr/>
          </a:p>
          <a:p>
            <a:r>
              <a:t>Parameters are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weights</a:t>
            </a:r>
            <a:r>
              <a:t> of the neural network</a:t>
            </a:r>
          </a:p>
          <a:p>
            <a:endParaRPr/>
          </a:p>
          <a:p>
            <a:r>
              <a:t>Train to predict the next word given the previous words</a:t>
            </a:r>
          </a:p>
          <a:p>
            <a:pPr lvl="1"/>
            <a:r>
              <a:t>For each word: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classification problem over the entire vocabulary</a:t>
            </a:r>
          </a:p>
          <a:p>
            <a:pPr lvl="1"/>
            <a:r>
              <a:t>Recall: use softmax to model probability of output class and cross-entropy loss for classification</a:t>
            </a:r>
          </a:p>
        </p:txBody>
      </p:sp>
      <p:pic>
        <p:nvPicPr>
          <p:cNvPr id="354" name="Image" descr="Image"/>
          <p:cNvPicPr>
            <a:picLocks noChangeAspect="1"/>
          </p:cNvPicPr>
          <p:nvPr/>
        </p:nvPicPr>
        <p:blipFill>
          <a:blip r:embed="rId3"/>
          <a:srcRect l="1855" t="16133" r="55605" b="4642"/>
          <a:stretch>
            <a:fillRect/>
          </a:stretch>
        </p:blipFill>
        <p:spPr>
          <a:xfrm>
            <a:off x="15274091" y="4005424"/>
            <a:ext cx="8338239" cy="7617208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A Neural Probabilistic Language Model [Bengio et al. 2003]"/>
          <p:cNvSpPr txBox="1"/>
          <p:nvPr/>
        </p:nvSpPr>
        <p:spPr>
          <a:xfrm>
            <a:off x="14856333" y="12632676"/>
            <a:ext cx="9667157" cy="943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00"/>
              </a:spcBef>
              <a:defRPr sz="2800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 Neural Probabilistic Language Model [Bengio et al. 2003]</a:t>
            </a:r>
          </a:p>
        </p:txBody>
      </p:sp>
      <p:sp>
        <p:nvSpPr>
          <p:cNvPr id="356" name="P(mat | the cat sat on the) = ?"/>
          <p:cNvSpPr txBox="1"/>
          <p:nvPr/>
        </p:nvSpPr>
        <p:spPr>
          <a:xfrm>
            <a:off x="16757718" y="2742942"/>
            <a:ext cx="6730940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P(mat | the cat sat on the) = ?</a:t>
            </a:r>
          </a:p>
        </p:txBody>
      </p:sp>
      <p:pic>
        <p:nvPicPr>
          <p:cNvPr id="35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275" y="12334698"/>
            <a:ext cx="9008967" cy="573722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Different neural network architectures…"/>
          <p:cNvSpPr txBox="1"/>
          <p:nvPr/>
        </p:nvSpPr>
        <p:spPr>
          <a:xfrm>
            <a:off x="2142328" y="7891355"/>
            <a:ext cx="15609095" cy="5388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911542" lvl="1" indent="-524827" algn="l" defTabSz="714732">
              <a:spcBef>
                <a:spcPts val="1200"/>
              </a:spcBef>
              <a:buSzPct val="145000"/>
              <a:buChar char="•"/>
              <a:defRPr sz="3306">
                <a:latin typeface="Georgia"/>
                <a:ea typeface="Georgia"/>
                <a:cs typeface="Georgia"/>
                <a:sym typeface="Georgia"/>
              </a:defRPr>
            </a:pPr>
            <a:endParaRPr dirty="0"/>
          </a:p>
          <a:p>
            <a:pPr marL="524827" indent="-524827" algn="l" defTabSz="714732">
              <a:spcBef>
                <a:spcPts val="1200"/>
              </a:spcBef>
              <a:buSzPct val="145000"/>
              <a:buChar char="•"/>
              <a:defRPr sz="3306">
                <a:latin typeface="Georgia"/>
                <a:ea typeface="Georgia"/>
                <a:cs typeface="Georgia"/>
                <a:sym typeface="Georgia"/>
              </a:defRPr>
            </a:pPr>
            <a:endParaRPr dirty="0"/>
          </a:p>
          <a:p>
            <a:pPr marL="524827" indent="-524827" algn="l" defTabSz="714732">
              <a:spcBef>
                <a:spcPts val="1200"/>
              </a:spcBef>
              <a:buSzPct val="145000"/>
              <a:buChar char="•"/>
              <a:defRPr sz="3306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Different neural network architectures</a:t>
            </a:r>
          </a:p>
          <a:p>
            <a:pPr marL="911542" lvl="1" indent="-524827" algn="l" defTabSz="714732">
              <a:spcBef>
                <a:spcPts val="1200"/>
              </a:spcBef>
              <a:buSzPct val="145000"/>
              <a:buChar char="•"/>
              <a:defRPr sz="3306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FFNs  </a:t>
            </a:r>
          </a:p>
          <a:p>
            <a:pPr lvl="2" indent="0" algn="l" defTabSz="714732">
              <a:spcBef>
                <a:spcPts val="1200"/>
              </a:spcBef>
              <a:defRPr sz="3306">
                <a:latin typeface="Georgia"/>
                <a:ea typeface="Georgia"/>
                <a:cs typeface="Georgia"/>
                <a:sym typeface="Georgia"/>
              </a:defRPr>
            </a:pPr>
            <a:endParaRPr dirty="0"/>
          </a:p>
          <a:p>
            <a:pPr marL="911542" lvl="1" indent="-524827" algn="l" defTabSz="714732">
              <a:spcBef>
                <a:spcPts val="1200"/>
              </a:spcBef>
              <a:buSzPct val="145000"/>
              <a:buChar char="•"/>
              <a:defRPr sz="3306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RNNs</a:t>
            </a:r>
          </a:p>
          <a:p>
            <a:pPr lvl="1" indent="0" algn="l" defTabSz="714732">
              <a:spcBef>
                <a:spcPts val="1200"/>
              </a:spcBef>
              <a:defRPr sz="3306">
                <a:latin typeface="Georgia"/>
                <a:ea typeface="Georgia"/>
                <a:cs typeface="Georgia"/>
                <a:sym typeface="Georgia"/>
              </a:defRPr>
            </a:pPr>
            <a:endParaRPr dirty="0"/>
          </a:p>
          <a:p>
            <a:pPr marL="911542" lvl="1" indent="-524827" algn="l" defTabSz="714732">
              <a:spcBef>
                <a:spcPts val="1200"/>
              </a:spcBef>
              <a:buSzPct val="145000"/>
              <a:buChar char="•"/>
              <a:defRPr sz="3306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Transformers</a:t>
            </a:r>
          </a:p>
        </p:txBody>
      </p:sp>
      <p:pic>
        <p:nvPicPr>
          <p:cNvPr id="35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344" y="10280540"/>
            <a:ext cx="8158686" cy="581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500" y="11394080"/>
            <a:ext cx="8841946" cy="49870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04D2D3-EB30-6BFE-35C4-3B9ED8CF192A}"/>
              </a:ext>
            </a:extLst>
          </p:cNvPr>
          <p:cNvSpPr txBox="1"/>
          <p:nvPr/>
        </p:nvSpPr>
        <p:spPr>
          <a:xfrm>
            <a:off x="10298714" y="9427941"/>
            <a:ext cx="4002698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Sliding Window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Feedforward Neural Language Model…"/>
          <p:cNvSpPr txBox="1">
            <a:spLocks noGrp="1"/>
          </p:cNvSpPr>
          <p:nvPr>
            <p:ph type="title"/>
          </p:nvPr>
        </p:nvSpPr>
        <p:spPr>
          <a:xfrm>
            <a:off x="4387453" y="181482"/>
            <a:ext cx="15609094" cy="180003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632579">
              <a:defRPr sz="5698"/>
            </a:pPr>
            <a:r>
              <a:t>Feedforward Neural Language Model</a:t>
            </a:r>
          </a:p>
          <a:p>
            <a:pPr defTabSz="632579">
              <a:defRPr sz="5698"/>
            </a:pPr>
            <a:r>
              <a:t>(Neural BOW LM)</a:t>
            </a:r>
          </a:p>
        </p:txBody>
      </p:sp>
      <p:sp>
        <p:nvSpPr>
          <p:cNvPr id="365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195" y="1752504"/>
            <a:ext cx="17377650" cy="10560004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  <p:pic>
        <p:nvPicPr>
          <p:cNvPr id="368" name="Image" descr="Image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92411" y="6710267"/>
            <a:ext cx="3450834" cy="64440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9" name="Issues: Fixed window, no parameter sharing…"/>
              <p:cNvSpPr txBox="1"/>
              <p:nvPr/>
            </p:nvSpPr>
            <p:spPr>
              <a:xfrm>
                <a:off x="165873" y="304879"/>
                <a:ext cx="5651120" cy="242456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>
                  <a:defRPr sz="3600">
                    <a:solidFill>
                      <a:schemeClr val="accent5">
                        <a:lumOff val="-29866"/>
                      </a:schemeClr>
                    </a:solidFill>
                  </a:defRPr>
                </a:pPr>
                <a:r>
                  <a:t>Issues: Fixed window, no parameter sharing</a:t>
                </a:r>
              </a:p>
              <a:p>
                <a:pPr>
                  <a:defRPr sz="3600">
                    <a:solidFill>
                      <a:schemeClr val="accent5">
                        <a:lumOff val="-29866"/>
                      </a:schemeClr>
                    </a:solidFill>
                  </a:defRPr>
                </a:pPr>
                <a:r>
                  <a:t>Larger window </a:t>
                </a:r>
                <a14:m>
                  <m:oMath xmlns:m="http://schemas.openxmlformats.org/officeDocument/2006/math">
                    <m:r>
                      <a:rPr sz="4300" i="1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t> more parameters</a:t>
                </a:r>
                <a:endParaRPr>
                  <a:solidFill>
                    <a:srgbClr val="B51700"/>
                  </a:solidFill>
                </a:endParaRPr>
              </a:p>
            </p:txBody>
          </p:sp>
        </mc:Choice>
        <mc:Fallback xmlns="">
          <p:sp>
            <p:nvSpPr>
              <p:cNvPr id="369" name="Issues: Fixed window, no parameter sharing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73" y="304879"/>
                <a:ext cx="5651120" cy="2424569"/>
              </a:xfrm>
              <a:prstGeom prst="rect">
                <a:avLst/>
              </a:prstGeom>
              <a:blipFill>
                <a:blip r:embed="rId5"/>
                <a:stretch>
                  <a:fillRect l="-108" t="-3015" r="-2265" b="-854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D4461825-2CB7-4EF5-6FFC-1C24ED4AC32E}"/>
              </a:ext>
            </a:extLst>
          </p:cNvPr>
          <p:cNvGrpSpPr/>
          <p:nvPr/>
        </p:nvGrpSpPr>
        <p:grpSpPr>
          <a:xfrm>
            <a:off x="3139366" y="4351063"/>
            <a:ext cx="880200" cy="8655840"/>
            <a:chOff x="2239141" y="3362018"/>
            <a:chExt cx="880200" cy="865584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BD0D2FD-F99E-275B-C1BC-75247B914331}"/>
                    </a:ext>
                  </a:extLst>
                </p14:cNvPr>
                <p14:cNvContentPartPr/>
                <p14:nvPr/>
              </p14:nvContentPartPr>
              <p14:xfrm>
                <a:off x="2535421" y="3667658"/>
                <a:ext cx="414720" cy="83502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BD0D2FD-F99E-275B-C1BC-75247B91433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9421" y="3632018"/>
                  <a:ext cx="486360" cy="84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EF169DA-00A5-E203-11A0-96D023CEA7A7}"/>
                    </a:ext>
                  </a:extLst>
                </p14:cNvPr>
                <p14:cNvContentPartPr/>
                <p14:nvPr/>
              </p14:nvContentPartPr>
              <p14:xfrm>
                <a:off x="2239141" y="3362018"/>
                <a:ext cx="880200" cy="8182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EF169DA-00A5-E203-11A0-96D023CEA7A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03501" y="3326018"/>
                  <a:ext cx="951840" cy="889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roup"/>
          <p:cNvGrpSpPr/>
          <p:nvPr/>
        </p:nvGrpSpPr>
        <p:grpSpPr>
          <a:xfrm>
            <a:off x="15936073" y="496535"/>
            <a:ext cx="6540256" cy="4755370"/>
            <a:chOff x="0" y="0"/>
            <a:chExt cx="6540255" cy="4755369"/>
          </a:xfrm>
        </p:grpSpPr>
        <p:pic>
          <p:nvPicPr>
            <p:cNvPr id="546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540256" cy="4557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7" name="Rectangle"/>
            <p:cNvSpPr/>
            <p:nvPr/>
          </p:nvSpPr>
          <p:spPr>
            <a:xfrm>
              <a:off x="2761317" y="4095577"/>
              <a:ext cx="1642075" cy="6597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551" name="Group"/>
          <p:cNvGrpSpPr/>
          <p:nvPr/>
        </p:nvGrpSpPr>
        <p:grpSpPr>
          <a:xfrm>
            <a:off x="9757313" y="4571964"/>
            <a:ext cx="14106367" cy="7933200"/>
            <a:chOff x="0" y="0"/>
            <a:chExt cx="14106366" cy="7933198"/>
          </a:xfrm>
        </p:grpSpPr>
        <p:pic>
          <p:nvPicPr>
            <p:cNvPr id="549" name="Screen Shot 2019-10-08 at 9.41.56 PM.png" descr="Screen Shot 2019-10-08 at 9.41.56 PM.png"/>
            <p:cNvPicPr>
              <a:picLocks noChangeAspect="1"/>
            </p:cNvPicPr>
            <p:nvPr/>
          </p:nvPicPr>
          <p:blipFill>
            <a:blip r:embed="rId4"/>
            <a:srcRect t="11578" r="17107"/>
            <a:stretch>
              <a:fillRect/>
            </a:stretch>
          </p:blipFill>
          <p:spPr>
            <a:xfrm>
              <a:off x="0" y="0"/>
              <a:ext cx="14066705" cy="7933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0" name="Rectangle"/>
                <p:cNvSpPr/>
                <p:nvPr/>
              </p:nvSpPr>
              <p:spPr>
                <a:xfrm>
                  <a:off x="11304856" y="2364935"/>
                  <a:ext cx="2801511" cy="70592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 algn="l"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550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4856" y="2364935"/>
                  <a:ext cx="2801511" cy="70592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2" name="RNNs for Language Modeling"/>
          <p:cNvSpPr txBox="1">
            <a:spLocks noGrp="1"/>
          </p:cNvSpPr>
          <p:nvPr>
            <p:ph type="title"/>
          </p:nvPr>
        </p:nvSpPr>
        <p:spPr>
          <a:xfrm>
            <a:off x="2389207" y="276177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RNNs for Language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3" name="Equation"/>
              <p:cNvSpPr txBox="1"/>
              <p:nvPr/>
            </p:nvSpPr>
            <p:spPr>
              <a:xfrm>
                <a:off x="2005443" y="10271293"/>
                <a:ext cx="6975992" cy="53103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55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443" y="10271293"/>
                <a:ext cx="6975992" cy="531034"/>
              </a:xfrm>
              <a:prstGeom prst="rect">
                <a:avLst/>
              </a:prstGeom>
              <a:blipFill>
                <a:blip r:embed="rId6"/>
                <a:stretch>
                  <a:fillRect r="-9965" b="-2643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4" name="Use a RNN to…"/>
          <p:cNvSpPr txBox="1"/>
          <p:nvPr/>
        </p:nvSpPr>
        <p:spPr>
          <a:xfrm>
            <a:off x="1367959" y="4781312"/>
            <a:ext cx="8250960" cy="4750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/>
            <a:r>
              <a:t>Use a RNN to </a:t>
            </a:r>
          </a:p>
          <a:p>
            <a:pPr marL="611187" indent="-611187" algn="l">
              <a:buSzPct val="145000"/>
              <a:buChar char="•"/>
            </a:pPr>
            <a:r>
              <a:t>capture the history of the previous words as a hidden state </a:t>
            </a:r>
          </a:p>
          <a:p>
            <a:pPr marL="611187" indent="-611187" algn="l">
              <a:buSzPct val="145000"/>
              <a:buChar char="•"/>
            </a:pPr>
            <a:r>
              <a:t>use hidden state to estimate the probability of the next word </a:t>
            </a:r>
          </a:p>
        </p:txBody>
      </p:sp>
      <p:pic>
        <p:nvPicPr>
          <p:cNvPr id="555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7500" y="3147988"/>
            <a:ext cx="8331201" cy="469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(figure credit: Jay Alammar…"/>
          <p:cNvSpPr txBox="1"/>
          <p:nvPr/>
        </p:nvSpPr>
        <p:spPr>
          <a:xfrm>
            <a:off x="1987326" y="12608837"/>
            <a:ext cx="5716348" cy="87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400" i="1">
                <a:solidFill>
                  <a:srgbClr val="5E5E5E"/>
                </a:solidFill>
              </a:defRPr>
            </a:pPr>
            <a:r>
              <a:t>(figure credit: </a:t>
            </a:r>
            <a:r>
              <a:rPr u="sng">
                <a:hlinkClick r:id="rId2"/>
              </a:rPr>
              <a:t>Jay Alammar</a:t>
            </a:r>
          </a:p>
          <a:p>
            <a:pPr>
              <a:defRPr sz="2400" i="1">
                <a:solidFill>
                  <a:srgbClr val="5E5E5E"/>
                </a:solidFill>
              </a:defRPr>
            </a:pPr>
            <a:r>
              <a:rPr u="sng">
                <a:hlinkClick r:id="rId3"/>
              </a:rPr>
              <a:t>http://jalammar.github.io/illustrated-bert/</a:t>
            </a:r>
            <a:r>
              <a:t>)</a:t>
            </a:r>
          </a:p>
        </p:txBody>
      </p:sp>
      <p:pic>
        <p:nvPicPr>
          <p:cNvPr id="560" name="Image" descr="Image"/>
          <p:cNvPicPr>
            <a:picLocks noChangeAspect="1"/>
          </p:cNvPicPr>
          <p:nvPr/>
        </p:nvPicPr>
        <p:blipFill>
          <a:blip r:embed="rId4"/>
          <a:srcRect b="5318"/>
          <a:stretch>
            <a:fillRect/>
          </a:stretch>
        </p:blipFill>
        <p:spPr>
          <a:xfrm>
            <a:off x="1824445" y="2257724"/>
            <a:ext cx="9829801" cy="95355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63" name="Group"/>
          <p:cNvGrpSpPr/>
          <p:nvPr/>
        </p:nvGrpSpPr>
        <p:grpSpPr>
          <a:xfrm>
            <a:off x="11630091" y="5495648"/>
            <a:ext cx="8385109" cy="6196212"/>
            <a:chOff x="0" y="0"/>
            <a:chExt cx="8385108" cy="6196211"/>
          </a:xfrm>
        </p:grpSpPr>
        <p:pic>
          <p:nvPicPr>
            <p:cNvPr id="561" name="Image" descr="Image"/>
            <p:cNvPicPr>
              <a:picLocks noChangeAspect="1"/>
            </p:cNvPicPr>
            <p:nvPr/>
          </p:nvPicPr>
          <p:blipFill>
            <a:blip r:embed="rId5"/>
            <a:srcRect l="63909" t="21710" b="7390"/>
            <a:stretch>
              <a:fillRect/>
            </a:stretch>
          </p:blipFill>
          <p:spPr>
            <a:xfrm>
              <a:off x="2119531" y="586605"/>
              <a:ext cx="6265578" cy="56096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62" name="Line"/>
            <p:cNvSpPr/>
            <p:nvPr/>
          </p:nvSpPr>
          <p:spPr>
            <a:xfrm flipH="1" flipV="1">
              <a:off x="-1" y="-1"/>
              <a:ext cx="2274427" cy="841150"/>
            </a:xfrm>
            <a:prstGeom prst="line">
              <a:avLst/>
            </a:prstGeom>
            <a:noFill/>
            <a:ln w="50800" cap="flat">
              <a:solidFill>
                <a:srgbClr val="92929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564" name="Let’s     stick      to"/>
          <p:cNvSpPr txBox="1"/>
          <p:nvPr/>
        </p:nvSpPr>
        <p:spPr>
          <a:xfrm>
            <a:off x="4816578" y="11629097"/>
            <a:ext cx="5257076" cy="845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defTabSz="665440">
              <a:defRPr sz="486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lvl1pPr>
          </a:lstStyle>
          <a:p>
            <a:r>
              <a:t>Let’s     stick      to</a:t>
            </a:r>
          </a:p>
        </p:txBody>
      </p:sp>
      <p:sp>
        <p:nvSpPr>
          <p:cNvPr id="565" name="in         this      skit"/>
          <p:cNvSpPr txBox="1"/>
          <p:nvPr/>
        </p:nvSpPr>
        <p:spPr>
          <a:xfrm>
            <a:off x="13658953" y="11629097"/>
            <a:ext cx="5865132" cy="845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defTabSz="665440">
              <a:defRPr sz="486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lvl1pPr>
          </a:lstStyle>
          <a:p>
            <a:r>
              <a:t>in         this      skit</a:t>
            </a:r>
          </a:p>
        </p:txBody>
      </p:sp>
      <p:sp>
        <p:nvSpPr>
          <p:cNvPr id="56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567" name="Learning contextualized word embeddings with RNNs: ELMo"/>
          <p:cNvSpPr txBox="1">
            <a:spLocks noGrp="1"/>
          </p:cNvSpPr>
          <p:nvPr>
            <p:ph type="title"/>
          </p:nvPr>
        </p:nvSpPr>
        <p:spPr>
          <a:xfrm>
            <a:off x="742882" y="299222"/>
            <a:ext cx="23451320" cy="1792583"/>
          </a:xfrm>
          <a:prstGeom prst="rect">
            <a:avLst/>
          </a:prstGeom>
        </p:spPr>
        <p:txBody>
          <a:bodyPr/>
          <a:lstStyle/>
          <a:p>
            <a:r>
              <a:t>Learning contextualized word embeddings with RNNs: ELMo</a:t>
            </a:r>
          </a:p>
        </p:txBody>
      </p:sp>
      <p:sp>
        <p:nvSpPr>
          <p:cNvPr id="568" name="Deep contextualized word representations [Peter et al. 2018]"/>
          <p:cNvSpPr txBox="1">
            <a:spLocks noGrp="1"/>
          </p:cNvSpPr>
          <p:nvPr>
            <p:ph type="body" sz="quarter" idx="1"/>
          </p:nvPr>
        </p:nvSpPr>
        <p:spPr>
          <a:xfrm>
            <a:off x="15320019" y="12562158"/>
            <a:ext cx="12784048" cy="9643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400">
                <a:solidFill>
                  <a:srgbClr val="5E5E5E"/>
                </a:solidFill>
              </a:defRPr>
            </a:lvl1pPr>
          </a:lstStyle>
          <a:p>
            <a:r>
              <a:t>Deep contextualized word representations [Peter et al. 2018]</a:t>
            </a:r>
          </a:p>
        </p:txBody>
      </p:sp>
      <p:sp>
        <p:nvSpPr>
          <p:cNvPr id="569" name="Group"/>
          <p:cNvSpPr txBox="1"/>
          <p:nvPr/>
        </p:nvSpPr>
        <p:spPr>
          <a:xfrm>
            <a:off x="12459255" y="2221269"/>
            <a:ext cx="11896569" cy="1290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92500" lnSpcReduction="10000"/>
          </a:bodyPr>
          <a:lstStyle/>
          <a:p>
            <a:pPr marL="579119" indent="-579119" algn="l" defTabSz="788669">
              <a:lnSpc>
                <a:spcPct val="120000"/>
              </a:lnSpc>
              <a:spcBef>
                <a:spcPts val="1300"/>
              </a:spcBef>
              <a:buSzPct val="145000"/>
              <a:buChar char="•"/>
              <a:defRPr sz="364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Train two stacked 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LSTM-based language model</a:t>
            </a:r>
            <a:r>
              <a:rPr dirty="0"/>
              <a:t> on some large corpus</a:t>
            </a:r>
            <a:r>
              <a:rPr lang="en-US" dirty="0"/>
              <a:t>. Bi-direction.</a:t>
            </a:r>
            <a:endParaRPr dirty="0"/>
          </a:p>
        </p:txBody>
      </p:sp>
      <p:sp>
        <p:nvSpPr>
          <p:cNvPr id="570" name="Use the hidden states of the LSTM for each token to compute a vector representation of each word"/>
          <p:cNvSpPr txBox="1"/>
          <p:nvPr/>
        </p:nvSpPr>
        <p:spPr>
          <a:xfrm>
            <a:off x="12389598" y="3641637"/>
            <a:ext cx="12035883" cy="13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marL="603250" indent="-603250" algn="l">
              <a:lnSpc>
                <a:spcPct val="120000"/>
              </a:lnSpc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Use the 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hidden states of the LSTM</a:t>
            </a:r>
            <a:r>
              <a:rPr dirty="0"/>
              <a:t> for each token to compute a vector representation of each word</a:t>
            </a:r>
          </a:p>
        </p:txBody>
      </p:sp>
      <p:sp>
        <p:nvSpPr>
          <p:cNvPr id="571" name="Static embeddings"/>
          <p:cNvSpPr txBox="1"/>
          <p:nvPr/>
        </p:nvSpPr>
        <p:spPr>
          <a:xfrm>
            <a:off x="19284502" y="10006637"/>
            <a:ext cx="485508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Static embeddings</a:t>
            </a:r>
          </a:p>
        </p:txBody>
      </p:sp>
      <p:sp>
        <p:nvSpPr>
          <p:cNvPr id="572" name="Contextual embeddings"/>
          <p:cNvSpPr txBox="1"/>
          <p:nvPr/>
        </p:nvSpPr>
        <p:spPr>
          <a:xfrm>
            <a:off x="19358464" y="6788272"/>
            <a:ext cx="4707159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r>
              <a:t>Contextual embeddings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DD04754-CB3D-C2FA-B2F3-F6488C15121D}"/>
              </a:ext>
            </a:extLst>
          </p:cNvPr>
          <p:cNvGrpSpPr/>
          <p:nvPr/>
        </p:nvGrpSpPr>
        <p:grpSpPr>
          <a:xfrm>
            <a:off x="10860495" y="11584778"/>
            <a:ext cx="1780920" cy="1052640"/>
            <a:chOff x="10860495" y="11584778"/>
            <a:chExt cx="1780920" cy="105264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848A397-5244-0A1A-BE5A-5CFDA01686BD}"/>
                    </a:ext>
                  </a:extLst>
                </p14:cNvPr>
                <p14:cNvContentPartPr/>
                <p14:nvPr/>
              </p14:nvContentPartPr>
              <p14:xfrm>
                <a:off x="10860495" y="11719058"/>
                <a:ext cx="197640" cy="7358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848A397-5244-0A1A-BE5A-5CFDA01686B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824855" y="11683418"/>
                  <a:ext cx="269280" cy="80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68BF91F-B120-1479-1FD5-9A248AEAAF0D}"/>
                    </a:ext>
                  </a:extLst>
                </p14:cNvPr>
                <p14:cNvContentPartPr/>
                <p14:nvPr/>
              </p14:nvContentPartPr>
              <p14:xfrm>
                <a:off x="10972455" y="11584778"/>
                <a:ext cx="1668960" cy="10526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68BF91F-B120-1479-1FD5-9A248AEAAF0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936815" y="11549138"/>
                  <a:ext cx="1740600" cy="11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56E7D8A-63F0-7643-0C7C-F266024A1D96}"/>
                    </a:ext>
                  </a:extLst>
                </p14:cNvPr>
                <p14:cNvContentPartPr/>
                <p14:nvPr/>
              </p14:nvContentPartPr>
              <p14:xfrm>
                <a:off x="11047335" y="12520058"/>
                <a:ext cx="1418760" cy="579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56E7D8A-63F0-7643-0C7C-F266024A1D9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011335" y="12484058"/>
                  <a:ext cx="14904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1BA1CC7-1E37-3501-DEAC-87444C0DB96B}"/>
                    </a:ext>
                  </a:extLst>
                </p14:cNvPr>
                <p14:cNvContentPartPr/>
                <p14:nvPr/>
              </p14:nvContentPartPr>
              <p14:xfrm>
                <a:off x="11308695" y="11733818"/>
                <a:ext cx="320400" cy="3924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1BA1CC7-1E37-3501-DEAC-87444C0DB96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272695" y="11697818"/>
                  <a:ext cx="39204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FFC7962-6AF0-0A2A-2AC9-D79D3CD2090D}"/>
                    </a:ext>
                  </a:extLst>
                </p14:cNvPr>
                <p14:cNvContentPartPr/>
                <p14:nvPr/>
              </p14:nvContentPartPr>
              <p14:xfrm>
                <a:off x="11483655" y="12353018"/>
                <a:ext cx="41040" cy="194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FFC7962-6AF0-0A2A-2AC9-D79D3CD209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447655" y="12317378"/>
                  <a:ext cx="11268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70C5B6-A512-B00A-0252-D107A96DD71D}"/>
              </a:ext>
            </a:extLst>
          </p:cNvPr>
          <p:cNvGrpSpPr/>
          <p:nvPr/>
        </p:nvGrpSpPr>
        <p:grpSpPr>
          <a:xfrm>
            <a:off x="13043895" y="11999138"/>
            <a:ext cx="739800" cy="71280"/>
            <a:chOff x="13043895" y="11999138"/>
            <a:chExt cx="739800" cy="712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8EB70C0-BF0D-7FCD-B35C-E58A29CE3700}"/>
                    </a:ext>
                  </a:extLst>
                </p14:cNvPr>
                <p14:cNvContentPartPr/>
                <p14:nvPr/>
              </p14:nvContentPartPr>
              <p14:xfrm>
                <a:off x="13043895" y="12017498"/>
                <a:ext cx="39240" cy="306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8EB70C0-BF0D-7FCD-B35C-E58A29CE370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008255" y="11981858"/>
                  <a:ext cx="1108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C7D958B-CB29-B9F4-F592-3F0FDA8BE59B}"/>
                    </a:ext>
                  </a:extLst>
                </p14:cNvPr>
                <p14:cNvContentPartPr/>
                <p14:nvPr/>
              </p14:nvContentPartPr>
              <p14:xfrm>
                <a:off x="13305255" y="11999138"/>
                <a:ext cx="26280" cy="79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C7D958B-CB29-B9F4-F592-3F0FDA8BE59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269615" y="11963138"/>
                  <a:ext cx="979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B843AA6-8930-AD9E-0ED3-0C63D3761D1B}"/>
                    </a:ext>
                  </a:extLst>
                </p14:cNvPr>
                <p14:cNvContentPartPr/>
                <p14:nvPr/>
              </p14:nvContentPartPr>
              <p14:xfrm>
                <a:off x="13510455" y="12017498"/>
                <a:ext cx="60480" cy="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B843AA6-8930-AD9E-0ED3-0C63D3761D1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3474815" y="11981858"/>
                  <a:ext cx="1321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BE4AFAA-F143-48A2-7B3B-D0E33EEC38A0}"/>
                    </a:ext>
                  </a:extLst>
                </p14:cNvPr>
                <p14:cNvContentPartPr/>
                <p14:nvPr/>
              </p14:nvContentPartPr>
              <p14:xfrm>
                <a:off x="13753095" y="12017498"/>
                <a:ext cx="30600" cy="52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BE4AFAA-F143-48A2-7B3B-D0E33EEC38A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3717455" y="11981858"/>
                  <a:ext cx="102240" cy="124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ransformers for Language Modeling"/>
          <p:cNvSpPr txBox="1">
            <a:spLocks noGrp="1"/>
          </p:cNvSpPr>
          <p:nvPr>
            <p:ph type="title"/>
          </p:nvPr>
        </p:nvSpPr>
        <p:spPr>
          <a:xfrm>
            <a:off x="2389207" y="276177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Transformers for Language Modeling</a:t>
            </a:r>
          </a:p>
        </p:txBody>
      </p:sp>
      <p:pic>
        <p:nvPicPr>
          <p:cNvPr id="57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5332" y="10428220"/>
            <a:ext cx="7626665" cy="543741"/>
          </a:xfrm>
          <a:prstGeom prst="rect">
            <a:avLst/>
          </a:prstGeom>
          <a:ln w="12700">
            <a:miter lim="400000"/>
          </a:ln>
        </p:spPr>
      </p:pic>
      <p:sp>
        <p:nvSpPr>
          <p:cNvPr id="576" name="Transformer"/>
          <p:cNvSpPr/>
          <p:nvPr/>
        </p:nvSpPr>
        <p:spPr>
          <a:xfrm>
            <a:off x="13294531" y="4784109"/>
            <a:ext cx="7886967" cy="2677141"/>
          </a:xfrm>
          <a:prstGeom prst="roundRect">
            <a:avLst>
              <a:gd name="adj" fmla="val 7116"/>
            </a:avLst>
          </a:prstGeom>
          <a:solidFill>
            <a:srgbClr val="FFFFFF"/>
          </a:solidFill>
          <a:ln w="635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Transformer</a:t>
            </a:r>
          </a:p>
        </p:txBody>
      </p:sp>
      <p:sp>
        <p:nvSpPr>
          <p:cNvPr id="577" name="SOS"/>
          <p:cNvSpPr/>
          <p:nvPr/>
        </p:nvSpPr>
        <p:spPr>
          <a:xfrm>
            <a:off x="13450713" y="8883848"/>
            <a:ext cx="1083238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SOS</a:t>
            </a:r>
          </a:p>
        </p:txBody>
      </p:sp>
      <p:sp>
        <p:nvSpPr>
          <p:cNvPr id="578" name="the"/>
          <p:cNvSpPr/>
          <p:nvPr/>
        </p:nvSpPr>
        <p:spPr>
          <a:xfrm>
            <a:off x="14846696" y="8883848"/>
            <a:ext cx="1083238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the</a:t>
            </a:r>
          </a:p>
        </p:txBody>
      </p:sp>
      <p:sp>
        <p:nvSpPr>
          <p:cNvPr id="579" name="students"/>
          <p:cNvSpPr/>
          <p:nvPr/>
        </p:nvSpPr>
        <p:spPr>
          <a:xfrm>
            <a:off x="16242681" y="8883848"/>
            <a:ext cx="1990667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students</a:t>
            </a:r>
          </a:p>
        </p:txBody>
      </p:sp>
      <p:sp>
        <p:nvSpPr>
          <p:cNvPr id="580" name="opened"/>
          <p:cNvSpPr/>
          <p:nvPr/>
        </p:nvSpPr>
        <p:spPr>
          <a:xfrm>
            <a:off x="18702277" y="8883848"/>
            <a:ext cx="1990667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opened</a:t>
            </a:r>
          </a:p>
        </p:txBody>
      </p:sp>
      <p:sp>
        <p:nvSpPr>
          <p:cNvPr id="581" name="Line"/>
          <p:cNvSpPr/>
          <p:nvPr/>
        </p:nvSpPr>
        <p:spPr>
          <a:xfrm flipH="1" flipV="1">
            <a:off x="13982586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2" name="Line"/>
          <p:cNvSpPr/>
          <p:nvPr/>
        </p:nvSpPr>
        <p:spPr>
          <a:xfrm flipH="1" flipV="1">
            <a:off x="15385327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3" name="Line"/>
          <p:cNvSpPr/>
          <p:nvPr/>
        </p:nvSpPr>
        <p:spPr>
          <a:xfrm flipH="1" flipV="1">
            <a:off x="17235025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4" name="Line"/>
          <p:cNvSpPr/>
          <p:nvPr/>
        </p:nvSpPr>
        <p:spPr>
          <a:xfrm flipH="1" flipV="1">
            <a:off x="19694622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5" name="Line"/>
          <p:cNvSpPr/>
          <p:nvPr/>
        </p:nvSpPr>
        <p:spPr>
          <a:xfrm flipH="1" flipV="1">
            <a:off x="13847639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6" name="Line"/>
          <p:cNvSpPr/>
          <p:nvPr/>
        </p:nvSpPr>
        <p:spPr>
          <a:xfrm flipH="1" flipV="1">
            <a:off x="15385327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7" name="Line"/>
          <p:cNvSpPr/>
          <p:nvPr/>
        </p:nvSpPr>
        <p:spPr>
          <a:xfrm flipH="1" flipV="1">
            <a:off x="17235025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8" name="Line"/>
          <p:cNvSpPr/>
          <p:nvPr/>
        </p:nvSpPr>
        <p:spPr>
          <a:xfrm flipH="1" flipV="1">
            <a:off x="19694622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58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1872" y="1301667"/>
            <a:ext cx="2391476" cy="25162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95" name="Group"/>
          <p:cNvGrpSpPr/>
          <p:nvPr/>
        </p:nvGrpSpPr>
        <p:grpSpPr>
          <a:xfrm>
            <a:off x="13191875" y="3858834"/>
            <a:ext cx="1317507" cy="264826"/>
            <a:chOff x="0" y="0"/>
            <a:chExt cx="1317506" cy="264825"/>
          </a:xfrm>
        </p:grpSpPr>
        <p:sp>
          <p:nvSpPr>
            <p:cNvPr id="590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1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5000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2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442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3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4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7036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01" name="Group"/>
          <p:cNvGrpSpPr/>
          <p:nvPr/>
        </p:nvGrpSpPr>
        <p:grpSpPr>
          <a:xfrm>
            <a:off x="14729562" y="3858834"/>
            <a:ext cx="1317508" cy="264826"/>
            <a:chOff x="0" y="0"/>
            <a:chExt cx="1317506" cy="264825"/>
          </a:xfrm>
        </p:grpSpPr>
        <p:sp>
          <p:nvSpPr>
            <p:cNvPr id="596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918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7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8016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8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8897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99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6681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0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3228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07" name="Group"/>
          <p:cNvGrpSpPr/>
          <p:nvPr/>
        </p:nvGrpSpPr>
        <p:grpSpPr>
          <a:xfrm>
            <a:off x="16579260" y="3858834"/>
            <a:ext cx="1317508" cy="264826"/>
            <a:chOff x="0" y="0"/>
            <a:chExt cx="1317506" cy="264825"/>
          </a:xfrm>
        </p:grpSpPr>
        <p:sp>
          <p:nvSpPr>
            <p:cNvPr id="602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5089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3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775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4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325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5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282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6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13" name="Group"/>
          <p:cNvGrpSpPr/>
          <p:nvPr/>
        </p:nvGrpSpPr>
        <p:grpSpPr>
          <a:xfrm>
            <a:off x="19038858" y="3858834"/>
            <a:ext cx="1317507" cy="264826"/>
            <a:chOff x="0" y="0"/>
            <a:chExt cx="1317506" cy="264825"/>
          </a:xfrm>
        </p:grpSpPr>
        <p:sp>
          <p:nvSpPr>
            <p:cNvPr id="608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8931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09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346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10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543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11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3511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12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845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14" name="Line"/>
          <p:cNvSpPr/>
          <p:nvPr/>
        </p:nvSpPr>
        <p:spPr>
          <a:xfrm flipH="1" flipV="1">
            <a:off x="14020686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5" name="Line"/>
          <p:cNvSpPr/>
          <p:nvPr/>
        </p:nvSpPr>
        <p:spPr>
          <a:xfrm flipH="1" flipV="1">
            <a:off x="15423427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6" name="Line"/>
          <p:cNvSpPr/>
          <p:nvPr/>
        </p:nvSpPr>
        <p:spPr>
          <a:xfrm flipH="1" flipV="1">
            <a:off x="17273125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7" name="Line"/>
          <p:cNvSpPr/>
          <p:nvPr/>
        </p:nvSpPr>
        <p:spPr>
          <a:xfrm flipH="1" flipV="1">
            <a:off x="19732722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623" name="Group"/>
          <p:cNvGrpSpPr/>
          <p:nvPr/>
        </p:nvGrpSpPr>
        <p:grpSpPr>
          <a:xfrm>
            <a:off x="13326822" y="8090896"/>
            <a:ext cx="1317507" cy="264826"/>
            <a:chOff x="0" y="0"/>
            <a:chExt cx="1317506" cy="264825"/>
          </a:xfrm>
        </p:grpSpPr>
        <p:sp>
          <p:nvSpPr>
            <p:cNvPr id="618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659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19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3791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0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9030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1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3511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2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1942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29" name="Group"/>
          <p:cNvGrpSpPr/>
          <p:nvPr/>
        </p:nvGrpSpPr>
        <p:grpSpPr>
          <a:xfrm>
            <a:off x="14767662" y="8081579"/>
            <a:ext cx="1317508" cy="264826"/>
            <a:chOff x="0" y="0"/>
            <a:chExt cx="1317506" cy="264825"/>
          </a:xfrm>
        </p:grpSpPr>
        <p:sp>
          <p:nvSpPr>
            <p:cNvPr id="624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057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5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9222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6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057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7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7548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28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77223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35" name="Group"/>
          <p:cNvGrpSpPr/>
          <p:nvPr/>
        </p:nvGrpSpPr>
        <p:grpSpPr>
          <a:xfrm>
            <a:off x="16617360" y="8090896"/>
            <a:ext cx="1317508" cy="264826"/>
            <a:chOff x="0" y="0"/>
            <a:chExt cx="1317506" cy="264825"/>
          </a:xfrm>
        </p:grpSpPr>
        <p:sp>
          <p:nvSpPr>
            <p:cNvPr id="630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4892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1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8105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2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9641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3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564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4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5853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641" name="Group"/>
          <p:cNvGrpSpPr/>
          <p:nvPr/>
        </p:nvGrpSpPr>
        <p:grpSpPr>
          <a:xfrm>
            <a:off x="19038858" y="8081579"/>
            <a:ext cx="1317507" cy="264826"/>
            <a:chOff x="0" y="0"/>
            <a:chExt cx="1317506" cy="264825"/>
          </a:xfrm>
        </p:grpSpPr>
        <p:sp>
          <p:nvSpPr>
            <p:cNvPr id="636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4766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7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976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8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942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39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3874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40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4512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42" name="Static embeddings"/>
          <p:cNvSpPr txBox="1"/>
          <p:nvPr/>
        </p:nvSpPr>
        <p:spPr>
          <a:xfrm>
            <a:off x="6498706" y="7829494"/>
            <a:ext cx="485508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Static embeddings</a:t>
            </a:r>
          </a:p>
        </p:txBody>
      </p:sp>
      <p:sp>
        <p:nvSpPr>
          <p:cNvPr id="643" name="Contextual embeddings"/>
          <p:cNvSpPr txBox="1"/>
          <p:nvPr/>
        </p:nvSpPr>
        <p:spPr>
          <a:xfrm>
            <a:off x="5862233" y="3597433"/>
            <a:ext cx="6128030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Contextual embeddings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7CBDA2-0FCF-4EE4-4524-09386192F1CE}"/>
              </a:ext>
            </a:extLst>
          </p:cNvPr>
          <p:cNvGrpSpPr/>
          <p:nvPr/>
        </p:nvGrpSpPr>
        <p:grpSpPr>
          <a:xfrm>
            <a:off x="19303766" y="836446"/>
            <a:ext cx="2800800" cy="7726680"/>
            <a:chOff x="19303766" y="836446"/>
            <a:chExt cx="2800800" cy="77266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DECAF86-47DD-48E2-A31C-DD89B7DE65D9}"/>
                    </a:ext>
                  </a:extLst>
                </p14:cNvPr>
                <p14:cNvContentPartPr/>
                <p14:nvPr/>
              </p14:nvContentPartPr>
              <p14:xfrm>
                <a:off x="19303766" y="836446"/>
                <a:ext cx="2800800" cy="766728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DECAF86-47DD-48E2-A31C-DD89B7DE65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268126" y="800806"/>
                  <a:ext cx="2872440" cy="77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F863135-B68C-1519-4A29-1D1D3F0640DB}"/>
                    </a:ext>
                  </a:extLst>
                </p14:cNvPr>
                <p14:cNvContentPartPr/>
                <p14:nvPr/>
              </p14:nvContentPartPr>
              <p14:xfrm>
                <a:off x="21379526" y="8069926"/>
                <a:ext cx="564840" cy="4932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F863135-B68C-1519-4A29-1D1D3F0640D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343526" y="8033926"/>
                  <a:ext cx="636480" cy="5648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How does this pretraining work?"/>
          <p:cNvSpPr txBox="1">
            <a:spLocks noGrp="1"/>
          </p:cNvSpPr>
          <p:nvPr>
            <p:ph type="title"/>
          </p:nvPr>
        </p:nvSpPr>
        <p:spPr>
          <a:xfrm>
            <a:off x="4387453" y="2272317"/>
            <a:ext cx="15609094" cy="3036095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r>
              <a:rPr dirty="0"/>
              <a:t>How does </a:t>
            </a:r>
            <a:r>
              <a:rPr lang="en-US" dirty="0"/>
              <a:t>the</a:t>
            </a:r>
            <a:r>
              <a:rPr dirty="0"/>
              <a:t> pretraining work?</a:t>
            </a:r>
          </a:p>
        </p:txBody>
      </p:sp>
      <p:sp>
        <p:nvSpPr>
          <p:cNvPr id="64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22</a:t>
            </a:fld>
            <a:endParaRPr/>
          </a:p>
        </p:txBody>
      </p:sp>
      <p:pic>
        <p:nvPicPr>
          <p:cNvPr id="6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402" y="5436982"/>
            <a:ext cx="7034081" cy="4837318"/>
          </a:xfrm>
          <a:prstGeom prst="rect">
            <a:avLst/>
          </a:prstGeom>
          <a:ln w="12700">
            <a:miter lim="400000"/>
          </a:ln>
        </p:spPr>
      </p:pic>
      <p:sp>
        <p:nvSpPr>
          <p:cNvPr id="650" name="Big pile of unlabeled text data!  Learn using language modelling!"/>
          <p:cNvSpPr txBox="1"/>
          <p:nvPr/>
        </p:nvSpPr>
        <p:spPr>
          <a:xfrm>
            <a:off x="5267560" y="10966846"/>
            <a:ext cx="13848880" cy="141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Big pile of unlabeled text data!  Learn using language modelling!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Representing words by their con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Representing words by their context</a:t>
            </a:r>
          </a:p>
        </p:txBody>
      </p:sp>
      <p:sp>
        <p:nvSpPr>
          <p:cNvPr id="653" name="Distributional hypothesis: words that occur in similar contexts tend to have similar meanings"/>
          <p:cNvSpPr txBox="1">
            <a:spLocks noGrp="1"/>
          </p:cNvSpPr>
          <p:nvPr>
            <p:ph type="body" sz="quarter" idx="1"/>
          </p:nvPr>
        </p:nvSpPr>
        <p:spPr>
          <a:xfrm>
            <a:off x="4387453" y="3125390"/>
            <a:ext cx="15609094" cy="17671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4400"/>
            </a:pPr>
            <a:r>
              <a:rPr b="1"/>
              <a:t>Distributional hypothesis</a:t>
            </a:r>
            <a:r>
              <a:t>: words that occur in similar contexts tend to have similar meanings</a:t>
            </a:r>
          </a:p>
        </p:txBody>
      </p:sp>
      <p:sp>
        <p:nvSpPr>
          <p:cNvPr id="654" name="J.R.Firth 1957"/>
          <p:cNvSpPr txBox="1"/>
          <p:nvPr/>
        </p:nvSpPr>
        <p:spPr>
          <a:xfrm>
            <a:off x="8479152" y="5326428"/>
            <a:ext cx="3561555" cy="858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796885">
              <a:lnSpc>
                <a:spcPct val="120000"/>
              </a:lnSpc>
              <a:spcBef>
                <a:spcPts val="6800"/>
              </a:spcBef>
              <a:defRPr sz="4268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J.R.Firth 1957</a:t>
            </a:r>
          </a:p>
        </p:txBody>
      </p:sp>
      <p:pic>
        <p:nvPicPr>
          <p:cNvPr id="65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935" y="5255957"/>
            <a:ext cx="2509310" cy="3581468"/>
          </a:xfrm>
          <a:prstGeom prst="rect">
            <a:avLst/>
          </a:prstGeom>
          <a:ln w="12700">
            <a:miter lim="400000"/>
          </a:ln>
        </p:spPr>
      </p:pic>
      <p:sp>
        <p:nvSpPr>
          <p:cNvPr id="656" name="“You shall know a word by the company it keeps”"/>
          <p:cNvSpPr txBox="1"/>
          <p:nvPr/>
        </p:nvSpPr>
        <p:spPr>
          <a:xfrm>
            <a:off x="8404783" y="5995019"/>
            <a:ext cx="11644623" cy="1378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4519" indent="-604519" algn="l">
              <a:lnSpc>
                <a:spcPct val="120000"/>
              </a:lnSpc>
              <a:spcBef>
                <a:spcPts val="7000"/>
              </a:spcBef>
              <a:buSzPct val="145000"/>
              <a:buChar char="•"/>
              <a:defRPr sz="36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“You shall know a word by the company it keeps”</a:t>
            </a:r>
          </a:p>
        </p:txBody>
      </p:sp>
      <p:sp>
        <p:nvSpPr>
          <p:cNvPr id="657" name="One of the most successful ideas of modern statistical NLP!"/>
          <p:cNvSpPr txBox="1"/>
          <p:nvPr/>
        </p:nvSpPr>
        <p:spPr>
          <a:xfrm>
            <a:off x="8404783" y="7167936"/>
            <a:ext cx="12801497" cy="1378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4519" indent="-604519" algn="l">
              <a:lnSpc>
                <a:spcPct val="120000"/>
              </a:lnSpc>
              <a:spcBef>
                <a:spcPts val="7000"/>
              </a:spcBef>
              <a:buSzPct val="145000"/>
              <a:buChar char="•"/>
              <a:defRPr sz="36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One of the most successful ideas of modern statistical NLP!</a:t>
            </a:r>
          </a:p>
        </p:txBody>
      </p:sp>
      <p:grpSp>
        <p:nvGrpSpPr>
          <p:cNvPr id="663" name="Group"/>
          <p:cNvGrpSpPr/>
          <p:nvPr/>
        </p:nvGrpSpPr>
        <p:grpSpPr>
          <a:xfrm>
            <a:off x="3783701" y="9529308"/>
            <a:ext cx="17105815" cy="3378690"/>
            <a:chOff x="0" y="0"/>
            <a:chExt cx="17105813" cy="3378689"/>
          </a:xfrm>
        </p:grpSpPr>
        <p:grpSp>
          <p:nvGrpSpPr>
            <p:cNvPr id="660" name="Group"/>
            <p:cNvGrpSpPr/>
            <p:nvPr/>
          </p:nvGrpSpPr>
          <p:grpSpPr>
            <a:xfrm>
              <a:off x="0" y="-1"/>
              <a:ext cx="17105814" cy="3378691"/>
              <a:chOff x="0" y="0"/>
              <a:chExt cx="17105813" cy="3378688"/>
            </a:xfrm>
          </p:grpSpPr>
          <p:pic>
            <p:nvPicPr>
              <p:cNvPr id="658" name="Screen Shot 2019-09-25 at 11.23.22 AM.png" descr="Screen Shot 2019-09-25 at 11.23.22 AM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17105814" cy="25104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59" name="These context words will represent banking."/>
              <p:cNvSpPr txBox="1"/>
              <p:nvPr/>
            </p:nvSpPr>
            <p:spPr>
              <a:xfrm>
                <a:off x="4906832" y="2520039"/>
                <a:ext cx="11644623" cy="8586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ts val="70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These </a:t>
                </a:r>
                <a:r>
                  <a:rPr>
                    <a:solidFill>
                      <a:schemeClr val="accent6"/>
                    </a:solidFill>
                  </a:rPr>
                  <a:t>context words</a:t>
                </a:r>
                <a:r>
                  <a:t> will represent </a:t>
                </a:r>
                <a:r>
                  <a:rPr b="1" i="1"/>
                  <a:t>banking</a:t>
                </a:r>
                <a:r>
                  <a:rPr i="1"/>
                  <a:t>.</a:t>
                </a:r>
              </a:p>
            </p:txBody>
          </p:sp>
        </p:grpSp>
        <p:sp>
          <p:nvSpPr>
            <p:cNvPr id="661" name="Line"/>
            <p:cNvSpPr/>
            <p:nvPr/>
          </p:nvSpPr>
          <p:spPr>
            <a:xfrm flipV="1">
              <a:off x="8560697" y="2212722"/>
              <a:ext cx="1103909" cy="576970"/>
            </a:xfrm>
            <a:prstGeom prst="line">
              <a:avLst/>
            </a:prstGeom>
            <a:noFill/>
            <a:ln w="50800" cap="flat">
              <a:solidFill>
                <a:srgbClr val="92929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62" name="Line"/>
            <p:cNvSpPr/>
            <p:nvPr/>
          </p:nvSpPr>
          <p:spPr>
            <a:xfrm flipH="1" flipV="1">
              <a:off x="5909730" y="2224054"/>
              <a:ext cx="1126968" cy="565638"/>
            </a:xfrm>
            <a:prstGeom prst="line">
              <a:avLst/>
            </a:prstGeom>
            <a:noFill/>
            <a:ln w="50800" cap="flat">
              <a:solidFill>
                <a:srgbClr val="92929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roup"/>
          <p:cNvGrpSpPr/>
          <p:nvPr/>
        </p:nvGrpSpPr>
        <p:grpSpPr>
          <a:xfrm>
            <a:off x="3458329" y="5355127"/>
            <a:ext cx="17902276" cy="7700978"/>
            <a:chOff x="0" y="0"/>
            <a:chExt cx="17902275" cy="7700976"/>
          </a:xfrm>
        </p:grpSpPr>
        <p:sp>
          <p:nvSpPr>
            <p:cNvPr id="717" name="word-word (term-context) co-occurrence matrix"/>
            <p:cNvSpPr txBox="1"/>
            <p:nvPr/>
          </p:nvSpPr>
          <p:spPr>
            <a:xfrm>
              <a:off x="2293180" y="1373635"/>
              <a:ext cx="15609095" cy="2439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lvl="2" indent="889000" algn="l">
                <a:spcBef>
                  <a:spcPts val="1400"/>
                </a:spcBef>
                <a:defRPr sz="3800">
                  <a:solidFill>
                    <a:schemeClr val="accent1">
                      <a:lumOff val="-13575"/>
                    </a:schemeClr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dirty="0"/>
                <a:t>word-word (term-context) co-occurrence matrix </a:t>
              </a:r>
            </a:p>
            <a:p>
              <a:pPr lvl="1" indent="444500" algn="l">
                <a:spcBef>
                  <a:spcPts val="1400"/>
                </a:spcBef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endParaRPr dirty="0"/>
            </a:p>
          </p:txBody>
        </p:sp>
        <p:sp>
          <p:nvSpPr>
            <p:cNvPr id="718" name="Our first solution: use context vectors to represent the meaning of words"/>
            <p:cNvSpPr txBox="1"/>
            <p:nvPr/>
          </p:nvSpPr>
          <p:spPr>
            <a:xfrm>
              <a:off x="0" y="0"/>
              <a:ext cx="15609094" cy="1795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marL="1416843" lvl="2" indent="-527843" algn="l">
                <a:spcBef>
                  <a:spcPts val="1400"/>
                </a:spcBef>
                <a:buSzPct val="145000"/>
                <a:buChar char="•"/>
                <a:defRPr>
                  <a:latin typeface="Georgia"/>
                  <a:ea typeface="Georgia"/>
                  <a:cs typeface="Georgia"/>
                  <a:sym typeface="Georgia"/>
                </a:defRPr>
              </a:pPr>
              <a:r>
                <a:t>Our first solution: use context vectors to represent the meaning of words</a:t>
              </a:r>
            </a:p>
          </p:txBody>
        </p:sp>
        <p:pic>
          <p:nvPicPr>
            <p:cNvPr id="719" name="Screen Shot 2019-09-26 at 9.01.26 AM.png" descr="Screen Shot 2019-09-26 at 9.01.26 AM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476023" y="4161690"/>
              <a:ext cx="14906782" cy="35392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21" name="Representing words as vector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607345"/>
          </a:xfrm>
          <a:prstGeom prst="rect">
            <a:avLst/>
          </a:prstGeom>
        </p:spPr>
        <p:txBody>
          <a:bodyPr/>
          <a:lstStyle/>
          <a:p>
            <a:r>
              <a:t>Representing words as vectors</a:t>
            </a:r>
          </a:p>
        </p:txBody>
      </p:sp>
      <p:sp>
        <p:nvSpPr>
          <p:cNvPr id="722" name="What we are aiming for:…"/>
          <p:cNvSpPr txBox="1">
            <a:spLocks noGrp="1"/>
          </p:cNvSpPr>
          <p:nvPr>
            <p:ph type="body" sz="quarter" idx="1"/>
          </p:nvPr>
        </p:nvSpPr>
        <p:spPr>
          <a:xfrm>
            <a:off x="4002670" y="2569117"/>
            <a:ext cx="15609094" cy="2926747"/>
          </a:xfrm>
          <a:prstGeom prst="rect">
            <a:avLst/>
          </a:prstGeom>
        </p:spPr>
        <p:txBody>
          <a:bodyPr/>
          <a:lstStyle/>
          <a:p>
            <a:pPr marL="972343" lvl="1" indent="-527843">
              <a:defRPr sz="4400"/>
            </a:pPr>
            <a:r>
              <a:t>What we are aiming for:</a:t>
            </a:r>
          </a:p>
          <a:p>
            <a:pPr marL="1416843" lvl="2" indent="-527843">
              <a:defRPr sz="4400"/>
            </a:pPr>
            <a:r>
              <a:t>Each word is a vector</a:t>
            </a:r>
          </a:p>
          <a:p>
            <a:pPr marL="1416843" lvl="2" indent="-527843">
              <a:defRPr sz="4400"/>
            </a:pPr>
            <a:r>
              <a:t>Similar words are “nearby in space”</a:t>
            </a:r>
          </a:p>
        </p:txBody>
      </p:sp>
      <p:pic>
        <p:nvPicPr>
          <p:cNvPr id="723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387" y="7948346"/>
            <a:ext cx="15956320" cy="1904938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Example from: Dan Jurafsky"/>
          <p:cNvSpPr txBox="1"/>
          <p:nvPr/>
        </p:nvSpPr>
        <p:spPr>
          <a:xfrm>
            <a:off x="18161017" y="12443015"/>
            <a:ext cx="5625346" cy="1077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13315">
              <a:spcBef>
                <a:spcPts val="1300"/>
              </a:spcBef>
              <a:defRPr sz="3366">
                <a:solidFill>
                  <a:srgbClr val="929292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Example from: Dan Jurafsky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ABE767-8694-447E-FC2F-CD29230C23D1}"/>
              </a:ext>
            </a:extLst>
          </p:cNvPr>
          <p:cNvSpPr txBox="1"/>
          <p:nvPr/>
        </p:nvSpPr>
        <p:spPr>
          <a:xfrm>
            <a:off x="16429872" y="6156887"/>
            <a:ext cx="7954128" cy="2123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 err="1"/>
              <a:t>Eg</a:t>
            </a:r>
            <a:r>
              <a:rPr lang="en-US" dirty="0"/>
              <a:t>: k-Word Neighbor Example, where k=1</a:t>
            </a:r>
            <a:r>
              <a:rPr lang="pl-PL" dirty="0"/>
              <a:t>: </a:t>
            </a:r>
            <a:endParaRPr lang="en-US" dirty="0"/>
          </a:p>
          <a:p>
            <a:r>
              <a:rPr lang="pl-PL" dirty="0"/>
              <a:t>[w_{-1}, w, w_{+1}].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" grpId="0" animBg="1" advAuto="0"/>
      <p:bldP spid="723" grpId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Problem with raw frequenc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Problem with raw frequencies</a:t>
            </a:r>
          </a:p>
        </p:txBody>
      </p:sp>
      <p:sp>
        <p:nvSpPr>
          <p:cNvPr id="727" name="Problem: using raw frequency counts is not always very good..…"/>
          <p:cNvSpPr txBox="1">
            <a:spLocks noGrp="1"/>
          </p:cNvSpPr>
          <p:nvPr>
            <p:ph type="body" idx="1"/>
          </p:nvPr>
        </p:nvSpPr>
        <p:spPr>
          <a:xfrm>
            <a:off x="3757977" y="2701656"/>
            <a:ext cx="16346958" cy="8696611"/>
          </a:xfrm>
          <a:prstGeom prst="rect">
            <a:avLst/>
          </a:prstGeom>
        </p:spPr>
        <p:txBody>
          <a:bodyPr/>
          <a:lstStyle/>
          <a:p>
            <a:pPr marL="0" lvl="2" indent="0">
              <a:buSzTx/>
              <a:buNone/>
              <a:defRPr sz="4400"/>
            </a:pPr>
            <a:r>
              <a:rPr b="1" dirty="0"/>
              <a:t>Problem</a:t>
            </a:r>
            <a:r>
              <a:rPr dirty="0"/>
              <a:t>: using raw frequency counts is not always very good.</a:t>
            </a:r>
          </a:p>
          <a:p>
            <a:pPr marL="963078" lvl="1" indent="-518578" defTabSz="457200">
              <a:spcBef>
                <a:spcPts val="2000"/>
              </a:spcBef>
              <a:defRPr sz="4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if sugar appears a lot near apricot, that's useful information.</a:t>
            </a:r>
            <a:r>
              <a:rPr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963078" lvl="1" indent="-518578" defTabSz="457200">
              <a:spcBef>
                <a:spcPts val="2000"/>
              </a:spcBef>
              <a:defRPr sz="4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But overly frequent words like </a:t>
            </a:r>
            <a:r>
              <a:rPr i="1" dirty="0"/>
              <a:t>the</a:t>
            </a:r>
            <a:r>
              <a:rPr dirty="0"/>
              <a:t>, </a:t>
            </a:r>
            <a:r>
              <a:rPr i="1" dirty="0"/>
              <a:t>it</a:t>
            </a:r>
            <a:r>
              <a:rPr dirty="0"/>
              <a:t>, or </a:t>
            </a:r>
            <a:r>
              <a:rPr i="1" dirty="0"/>
              <a:t>they</a:t>
            </a:r>
            <a:r>
              <a:rPr dirty="0"/>
              <a:t> are not very informative about the context</a:t>
            </a:r>
            <a:r>
              <a:rPr dirty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rPr>
              <a:t> </a:t>
            </a:r>
          </a:p>
          <a:p>
            <a:pPr marL="0" lvl="2" indent="0">
              <a:buSzTx/>
              <a:buNone/>
              <a:defRPr sz="4400"/>
            </a:pPr>
            <a:endParaRPr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0" lvl="2" indent="0">
              <a:buSzTx/>
              <a:buNone/>
              <a:defRPr sz="4400"/>
            </a:pPr>
            <a:r>
              <a:rPr b="1" dirty="0"/>
              <a:t>Solution</a:t>
            </a:r>
            <a:r>
              <a:rPr dirty="0"/>
              <a:t>: let’s weight the counts! </a:t>
            </a:r>
          </a:p>
          <a:p>
            <a:pPr marL="1861343" lvl="3" indent="-527843">
              <a:defRPr sz="4400"/>
            </a:pPr>
            <a:r>
              <a:rPr dirty="0"/>
              <a:t>TF-IDF = Traditional method used in document retrieval  </a:t>
            </a:r>
          </a:p>
          <a:p>
            <a:pPr marL="1861343" lvl="3" indent="-527843">
              <a:defRPr sz="4400">
                <a:solidFill>
                  <a:schemeClr val="accent1">
                    <a:lumOff val="-13575"/>
                  </a:schemeClr>
                </a:solidFill>
              </a:defRPr>
            </a:pPr>
            <a:r>
              <a:rPr dirty="0"/>
              <a:t>PPMI = Positive Pointwise Mutual Information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PPMI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PPMI</a:t>
            </a:r>
          </a:p>
        </p:txBody>
      </p:sp>
      <p:sp>
        <p:nvSpPr>
          <p:cNvPr id="730" name="PPMI = Positive Pointwise Mutual Information"/>
          <p:cNvSpPr txBox="1">
            <a:spLocks noGrp="1"/>
          </p:cNvSpPr>
          <p:nvPr>
            <p:ph type="body" sz="quarter" idx="1"/>
          </p:nvPr>
        </p:nvSpPr>
        <p:spPr>
          <a:xfrm>
            <a:off x="4387453" y="2590820"/>
            <a:ext cx="15609094" cy="2033628"/>
          </a:xfrm>
          <a:prstGeom prst="rect">
            <a:avLst/>
          </a:prstGeom>
        </p:spPr>
        <p:txBody>
          <a:bodyPr/>
          <a:lstStyle/>
          <a:p>
            <a:pPr marL="0" lvl="4" indent="1778000">
              <a:spcBef>
                <a:spcPts val="2000"/>
              </a:spcBef>
              <a:buSzTx/>
              <a:buNone/>
              <a:defRPr sz="4400"/>
            </a:pPr>
            <a:r>
              <a:t>PPMI = Positive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Pointwise Mutual Information</a:t>
            </a:r>
          </a:p>
        </p:txBody>
      </p:sp>
      <p:pic>
        <p:nvPicPr>
          <p:cNvPr id="731" name="Screen Shot 2019-09-26 at 9.14.52 AM.png" descr="Screen Shot 2019-09-26 at 9.14.52 AM.png"/>
          <p:cNvPicPr>
            <a:picLocks noChangeAspect="1"/>
          </p:cNvPicPr>
          <p:nvPr/>
        </p:nvPicPr>
        <p:blipFill>
          <a:blip r:embed="rId2"/>
          <a:srcRect t="14231"/>
          <a:stretch>
            <a:fillRect/>
          </a:stretch>
        </p:blipFill>
        <p:spPr>
          <a:xfrm>
            <a:off x="6589514" y="5444121"/>
            <a:ext cx="11204948" cy="2074356"/>
          </a:xfrm>
          <a:prstGeom prst="rect">
            <a:avLst/>
          </a:prstGeom>
          <a:ln w="12700">
            <a:miter lim="400000"/>
          </a:ln>
        </p:spPr>
      </p:pic>
      <p:sp>
        <p:nvSpPr>
          <p:cNvPr id="732" name="Do two events co-occur more than if they were independent?"/>
          <p:cNvSpPr txBox="1"/>
          <p:nvPr/>
        </p:nvSpPr>
        <p:spPr>
          <a:xfrm>
            <a:off x="4642991" y="1905689"/>
            <a:ext cx="15098019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spcBef>
                <a:spcPts val="1400"/>
              </a:spcBef>
              <a:defRPr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Do two events co-occur more than if they were independent?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3" name="PMI ranges from   to"/>
              <p:cNvSpPr txBox="1"/>
              <p:nvPr/>
            </p:nvSpPr>
            <p:spPr>
              <a:xfrm>
                <a:off x="11445139" y="10786377"/>
                <a:ext cx="4917556" cy="149208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>
                  <a:spcBef>
                    <a:spcPts val="1400"/>
                  </a:spcBef>
                  <a:defRPr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PMI ranges from </a:t>
                </a:r>
                <a14:m>
                  <m:oMath xmlns:m="http://schemas.openxmlformats.org/officeDocument/2006/math">
                    <m:r>
                      <a:rPr sz="4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4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dirty="0"/>
                  <a:t> to </a:t>
                </a:r>
                <a14:m>
                  <m:oMath xmlns:m="http://schemas.openxmlformats.org/officeDocument/2006/math">
                    <m:r>
                      <a:rPr sz="4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4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dirty="0"/>
                  <a:t> </a:t>
                </a:r>
              </a:p>
            </p:txBody>
          </p:sp>
        </mc:Choice>
        <mc:Fallback>
          <p:sp>
            <p:nvSpPr>
              <p:cNvPr id="733" name="PMI ranges from   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5139" y="10786377"/>
                <a:ext cx="4917556" cy="1492086"/>
              </a:xfrm>
              <a:prstGeom prst="rect">
                <a:avLst/>
              </a:prstGeom>
              <a:blipFill>
                <a:blip r:embed="rId3"/>
                <a:stretch>
                  <a:fillRect l="-5328" t="-8163" b="-1877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4" name="Negative values are problematic so cap bottom to 0"/>
          <p:cNvSpPr txBox="1"/>
          <p:nvPr/>
        </p:nvSpPr>
        <p:spPr>
          <a:xfrm>
            <a:off x="16693667" y="9107644"/>
            <a:ext cx="5389550" cy="204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spcBef>
                <a:spcPts val="1400"/>
              </a:spcBef>
              <a:defRPr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Negative values are problematic so cap bottom to 0</a:t>
            </a:r>
          </a:p>
        </p:txBody>
      </p:sp>
      <p:sp>
        <p:nvSpPr>
          <p:cNvPr id="735" name="Joint probability"/>
          <p:cNvSpPr txBox="1"/>
          <p:nvPr/>
        </p:nvSpPr>
        <p:spPr>
          <a:xfrm>
            <a:off x="12290254" y="4357906"/>
            <a:ext cx="5298631" cy="1399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1400"/>
              </a:spcBef>
              <a:defRPr sz="4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Joint probability</a:t>
            </a:r>
          </a:p>
        </p:txBody>
      </p:sp>
      <p:sp>
        <p:nvSpPr>
          <p:cNvPr id="736" name="Marginals"/>
          <p:cNvSpPr txBox="1"/>
          <p:nvPr/>
        </p:nvSpPr>
        <p:spPr>
          <a:xfrm>
            <a:off x="12290254" y="7431306"/>
            <a:ext cx="5298631" cy="1399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1400"/>
              </a:spcBef>
              <a:defRPr sz="42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Marginals</a:t>
            </a:r>
          </a:p>
        </p:txBody>
      </p:sp>
      <p:sp>
        <p:nvSpPr>
          <p:cNvPr id="737" name="Negative if co-occurs less than if independent"/>
          <p:cNvSpPr txBox="1"/>
          <p:nvPr/>
        </p:nvSpPr>
        <p:spPr>
          <a:xfrm>
            <a:off x="7281685" y="12239926"/>
            <a:ext cx="5298631" cy="1399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defTabSz="747593">
              <a:spcBef>
                <a:spcPts val="1200"/>
              </a:spcBef>
              <a:defRPr sz="3822">
                <a:solidFill>
                  <a:srgbClr val="5E5E5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Negative if co-occurs less than if independent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4DA1FC-E95B-7FDF-0770-608A3E942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84" y="7317271"/>
            <a:ext cx="12595659" cy="313910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40B0A0B-05D0-22A2-11D6-A1225AC97A9A}"/>
                  </a:ext>
                </a:extLst>
              </p14:cNvPr>
              <p14:cNvContentPartPr/>
              <p14:nvPr/>
            </p14:nvContentPartPr>
            <p14:xfrm>
              <a:off x="6118861" y="5280098"/>
              <a:ext cx="7466400" cy="283968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40B0A0B-05D0-22A2-11D6-A1225AC97A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83221" y="5244458"/>
                <a:ext cx="7538040" cy="29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6BFC41D-C60D-5192-C809-0790C3A75482}"/>
                  </a:ext>
                </a:extLst>
              </p14:cNvPr>
              <p14:cNvContentPartPr/>
              <p14:nvPr/>
            </p14:nvContentPartPr>
            <p14:xfrm>
              <a:off x="6475261" y="7888298"/>
              <a:ext cx="402120" cy="2678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6BFC41D-C60D-5192-C809-0790C3A7548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39621" y="7852298"/>
                <a:ext cx="473760" cy="33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5D59E75-8195-8C0A-9A10-A82F2C8C8671}"/>
              </a:ext>
            </a:extLst>
          </p:cNvPr>
          <p:cNvGrpSpPr/>
          <p:nvPr/>
        </p:nvGrpSpPr>
        <p:grpSpPr>
          <a:xfrm>
            <a:off x="7315141" y="7352258"/>
            <a:ext cx="9293400" cy="3287520"/>
            <a:chOff x="7315141" y="7352258"/>
            <a:chExt cx="9293400" cy="32875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4E5FECD-1E88-C955-5905-119501357E13}"/>
                    </a:ext>
                  </a:extLst>
                </p14:cNvPr>
                <p14:cNvContentPartPr/>
                <p14:nvPr/>
              </p14:nvContentPartPr>
              <p14:xfrm>
                <a:off x="10704181" y="7352258"/>
                <a:ext cx="3385080" cy="1120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4E5FECD-1E88-C955-5905-119501357E1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668541" y="7316618"/>
                  <a:ext cx="3456720" cy="11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0292CC3-7800-A7B7-E282-A6B8E4BD5673}"/>
                    </a:ext>
                  </a:extLst>
                </p14:cNvPr>
                <p14:cNvContentPartPr/>
                <p14:nvPr/>
              </p14:nvContentPartPr>
              <p14:xfrm>
                <a:off x="10671781" y="8322818"/>
                <a:ext cx="264600" cy="347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0292CC3-7800-A7B7-E282-A6B8E4BD56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635781" y="8286818"/>
                  <a:ext cx="33624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8C9A742-7873-9AE3-A8F9-CEFD84E83EB5}"/>
                    </a:ext>
                  </a:extLst>
                </p14:cNvPr>
                <p14:cNvContentPartPr/>
                <p14:nvPr/>
              </p14:nvContentPartPr>
              <p14:xfrm>
                <a:off x="7315141" y="7390058"/>
                <a:ext cx="9293400" cy="32475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8C9A742-7873-9AE3-A8F9-CEFD84E83E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79141" y="7354418"/>
                  <a:ext cx="9365040" cy="33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E515FB0-73C4-3717-0DA0-8CCA5C9C0A40}"/>
                    </a:ext>
                  </a:extLst>
                </p14:cNvPr>
                <p14:cNvContentPartPr/>
                <p14:nvPr/>
              </p14:nvContentPartPr>
              <p14:xfrm>
                <a:off x="7342861" y="10114178"/>
                <a:ext cx="383040" cy="5256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E515FB0-73C4-3717-0DA0-8CCA5C9C0A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07221" y="10078538"/>
                  <a:ext cx="454680" cy="5972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1041D15-C4A6-71FD-7E2E-CA6006E5A39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5841" y="11402892"/>
            <a:ext cx="5810082" cy="185326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5922167-CF0B-D001-6228-AD142B461834}"/>
              </a:ext>
            </a:extLst>
          </p:cNvPr>
          <p:cNvGrpSpPr/>
          <p:nvPr/>
        </p:nvGrpSpPr>
        <p:grpSpPr>
          <a:xfrm>
            <a:off x="372901" y="10225418"/>
            <a:ext cx="717120" cy="1233000"/>
            <a:chOff x="372901" y="10225418"/>
            <a:chExt cx="717120" cy="123300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4095633-C326-A4F2-DD53-96CB591CE2B2}"/>
                    </a:ext>
                  </a:extLst>
                </p14:cNvPr>
                <p14:cNvContentPartPr/>
                <p14:nvPr/>
              </p14:nvContentPartPr>
              <p14:xfrm>
                <a:off x="724261" y="10319738"/>
                <a:ext cx="209160" cy="11386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4095633-C326-A4F2-DD53-96CB591CE2B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88261" y="10283738"/>
                  <a:ext cx="280800" cy="12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C1FE74F-7B9D-02B7-4A79-6219045849CD}"/>
                    </a:ext>
                  </a:extLst>
                </p14:cNvPr>
                <p14:cNvContentPartPr/>
                <p14:nvPr/>
              </p14:nvContentPartPr>
              <p14:xfrm>
                <a:off x="372901" y="10225418"/>
                <a:ext cx="717120" cy="3466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C1FE74F-7B9D-02B7-4A79-6219045849C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7261" y="10189418"/>
                  <a:ext cx="788760" cy="418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9" name="PMI ranges from   to">
            <a:extLst>
              <a:ext uri="{FF2B5EF4-FFF2-40B4-BE49-F238E27FC236}">
                <a16:creationId xmlns:a16="http://schemas.microsoft.com/office/drawing/2014/main" id="{1B00020E-6669-FA2F-92DD-7B19506290E1}"/>
              </a:ext>
            </a:extLst>
          </p:cNvPr>
          <p:cNvSpPr txBox="1"/>
          <p:nvPr/>
        </p:nvSpPr>
        <p:spPr>
          <a:xfrm>
            <a:off x="1199543" y="10539278"/>
            <a:ext cx="491755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ma14="http://schemas.microsoft.com/office/mac/drawingml/2011/main" xmlns:a14="http://schemas.microsoft.com/office/drawing/2010/main" xmlns:mc="http://schemas.openxmlformats.org/markup-compatibility/2006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rPr lang="en-US" dirty="0"/>
              <a:t>Reduce</a:t>
            </a:r>
            <a:endParaRPr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3271579-D6B1-B41D-F5B9-441287358B8D}"/>
                  </a:ext>
                </a:extLst>
              </p14:cNvPr>
              <p14:cNvContentPartPr/>
              <p14:nvPr/>
            </p14:nvContentPartPr>
            <p14:xfrm>
              <a:off x="14555461" y="9367898"/>
              <a:ext cx="360" cy="3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3271579-D6B1-B41D-F5B9-441287358B8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549341" y="936177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24AAB96-C07D-9793-74A8-788E3EF76900}"/>
                  </a:ext>
                </a:extLst>
              </p14:cNvPr>
              <p14:cNvContentPartPr/>
              <p14:nvPr/>
            </p14:nvContentPartPr>
            <p14:xfrm>
              <a:off x="14630341" y="9685058"/>
              <a:ext cx="39240" cy="327600"/>
            </p14:xfrm>
          </p:contentPart>
        </mc:Choice>
        <mc:Fallback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24AAB96-C07D-9793-74A8-788E3EF7690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4624221" y="9678938"/>
                <a:ext cx="5148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AD8AB66-BA15-E484-E930-23FAAA8276D6}"/>
                  </a:ext>
                </a:extLst>
              </p14:cNvPr>
              <p14:cNvContentPartPr/>
              <p14:nvPr/>
            </p14:nvContentPartPr>
            <p14:xfrm>
              <a:off x="14686141" y="10300658"/>
              <a:ext cx="56880" cy="44244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AD8AB66-BA15-E484-E930-23FAAA8276D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4680021" y="10294538"/>
                <a:ext cx="6912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BC875D1-AC3A-396E-8663-8C2A61BA7111}"/>
                  </a:ext>
                </a:extLst>
              </p14:cNvPr>
              <p14:cNvContentPartPr/>
              <p14:nvPr/>
            </p14:nvContentPartPr>
            <p14:xfrm>
              <a:off x="14742301" y="10842098"/>
              <a:ext cx="360" cy="3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BC875D1-AC3A-396E-8663-8C2A61BA711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736181" y="1083597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5B7DC29-0D61-A691-016F-6EDEE97CD87B}"/>
                  </a:ext>
                </a:extLst>
              </p14:cNvPr>
              <p14:cNvContentPartPr/>
              <p14:nvPr/>
            </p14:nvContentPartPr>
            <p14:xfrm>
              <a:off x="16776301" y="7109618"/>
              <a:ext cx="360" cy="11520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5B7DC29-0D61-A691-016F-6EDEE97CD87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6770181" y="7103498"/>
                <a:ext cx="1260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55F1EF1-368A-E842-360C-BBF94911E487}"/>
                  </a:ext>
                </a:extLst>
              </p14:cNvPr>
              <p14:cNvContentPartPr/>
              <p14:nvPr/>
            </p14:nvContentPartPr>
            <p14:xfrm>
              <a:off x="16850821" y="7744298"/>
              <a:ext cx="38160" cy="2196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55F1EF1-368A-E842-360C-BBF94911E48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844701" y="7738178"/>
                <a:ext cx="5040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8EC4E3B-370B-7E0A-4159-12ECDB8FC20A}"/>
                  </a:ext>
                </a:extLst>
              </p14:cNvPr>
              <p14:cNvContentPartPr/>
              <p14:nvPr/>
            </p14:nvContentPartPr>
            <p14:xfrm>
              <a:off x="16944061" y="8322818"/>
              <a:ext cx="86400" cy="67572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8EC4E3B-370B-7E0A-4159-12ECDB8FC20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6937941" y="8316698"/>
                <a:ext cx="9864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FA6083C-84AF-E956-5E4E-CDFDB4911768}"/>
                  </a:ext>
                </a:extLst>
              </p14:cNvPr>
              <p14:cNvContentPartPr/>
              <p14:nvPr/>
            </p14:nvContentPartPr>
            <p14:xfrm>
              <a:off x="14574181" y="7695338"/>
              <a:ext cx="35640" cy="748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FA6083C-84AF-E956-5E4E-CDFDB491176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4568061" y="7689218"/>
                <a:ext cx="4788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11C77A7-B4FA-1CF3-1D94-3F9B9640EE5A}"/>
                  </a:ext>
                </a:extLst>
              </p14:cNvPr>
              <p14:cNvContentPartPr/>
              <p14:nvPr/>
            </p14:nvContentPartPr>
            <p14:xfrm>
              <a:off x="14660221" y="8173418"/>
              <a:ext cx="7920" cy="3693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11C77A7-B4FA-1CF3-1D94-3F9B9640EE5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4654101" y="8167298"/>
                <a:ext cx="2016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474DDFC0-3B6F-8DD4-7E53-02E55589C8D8}"/>
                  </a:ext>
                </a:extLst>
              </p14:cNvPr>
              <p14:cNvContentPartPr/>
              <p14:nvPr/>
            </p14:nvContentPartPr>
            <p14:xfrm>
              <a:off x="14648701" y="8863898"/>
              <a:ext cx="19080" cy="59940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74DDFC0-3B6F-8DD4-7E53-02E55589C8D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4642581" y="8857778"/>
                <a:ext cx="31320" cy="61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BD65A4D3-508C-EDAF-A7A9-EA620201809F}"/>
              </a:ext>
            </a:extLst>
          </p:cNvPr>
          <p:cNvGrpSpPr/>
          <p:nvPr/>
        </p:nvGrpSpPr>
        <p:grpSpPr>
          <a:xfrm>
            <a:off x="13921141" y="7651058"/>
            <a:ext cx="1901880" cy="314280"/>
            <a:chOff x="13921141" y="7651058"/>
            <a:chExt cx="1901880" cy="31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5E80FE4-9F54-3090-F20F-B7188DA400FA}"/>
                    </a:ext>
                  </a:extLst>
                </p14:cNvPr>
                <p14:cNvContentPartPr/>
                <p14:nvPr/>
              </p14:nvContentPartPr>
              <p14:xfrm>
                <a:off x="13921141" y="7688138"/>
                <a:ext cx="1901880" cy="2772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5E80FE4-9F54-3090-F20F-B7188DA400F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915021" y="7682018"/>
                  <a:ext cx="191412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1A8E156-24CF-70CC-5454-0B22B31BAB2D}"/>
                    </a:ext>
                  </a:extLst>
                </p14:cNvPr>
                <p14:cNvContentPartPr/>
                <p14:nvPr/>
              </p14:nvContentPartPr>
              <p14:xfrm>
                <a:off x="13963981" y="7651058"/>
                <a:ext cx="50760" cy="3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1A8E156-24CF-70CC-5454-0B22B31BAB2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957861" y="7644938"/>
                  <a:ext cx="63000" cy="12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" grpId="0" animBg="1" advAuto="0"/>
      <p:bldP spid="734" grpId="0" animBg="1" advAuto="0"/>
      <p:bldP spid="735" grpId="0" animBg="1" advAuto="0"/>
      <p:bldP spid="736" grpId="0" animBg="1" advAuto="0"/>
      <p:bldP spid="737" grpId="0" animBg="1" advAuto="0"/>
      <p:bldP spid="29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Sparse vs dense vectors"/>
          <p:cNvSpPr txBox="1">
            <a:spLocks noGrp="1"/>
          </p:cNvSpPr>
          <p:nvPr>
            <p:ph type="title"/>
          </p:nvPr>
        </p:nvSpPr>
        <p:spPr>
          <a:xfrm>
            <a:off x="4149556" y="391971"/>
            <a:ext cx="15609094" cy="1377784"/>
          </a:xfrm>
          <a:prstGeom prst="rect">
            <a:avLst/>
          </a:prstGeom>
        </p:spPr>
        <p:txBody>
          <a:bodyPr/>
          <a:lstStyle/>
          <a:p>
            <a:r>
              <a:rPr dirty="0"/>
              <a:t>Sparse vs dense vectors</a:t>
            </a:r>
          </a:p>
        </p:txBody>
      </p:sp>
      <p:sp>
        <p:nvSpPr>
          <p:cNvPr id="74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741" name="Vectors we get from word-word (term-context) co-occurrence matrix are…"/>
          <p:cNvSpPr txBox="1"/>
          <p:nvPr/>
        </p:nvSpPr>
        <p:spPr>
          <a:xfrm>
            <a:off x="2094794" y="2796172"/>
            <a:ext cx="18470864" cy="6787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Autofit/>
          </a:bodyPr>
          <a:lstStyle/>
          <a:p>
            <a:pPr algn="l" defTabSz="347472">
              <a:lnSpc>
                <a:spcPts val="7300"/>
              </a:lnSpc>
              <a:spcBef>
                <a:spcPts val="700"/>
              </a:spcBef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dirty="0"/>
              <a:t>Vectors we get from word-word (term-context) co-occurrence matrix are</a:t>
            </a:r>
            <a:endParaRPr sz="105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675640" indent="-675640" algn="l" defTabSz="347472">
              <a:lnSpc>
                <a:spcPts val="7300"/>
              </a:lnSpc>
              <a:spcBef>
                <a:spcPts val="700"/>
              </a:spcBef>
              <a:buSzPct val="100000"/>
              <a:buChar char="•"/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b="1" dirty="0">
                <a:solidFill>
                  <a:schemeClr val="accent1">
                    <a:lumOff val="-13575"/>
                  </a:schemeClr>
                </a:solidFill>
              </a:rPr>
              <a:t>long</a:t>
            </a:r>
            <a:r>
              <a:rPr sz="4800" dirty="0"/>
              <a:t> (length |V|= 20,000 to 50,000)</a:t>
            </a:r>
            <a:endParaRPr sz="105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  <a:p>
            <a:pPr marL="675640" indent="-675640" algn="l" defTabSz="347472">
              <a:lnSpc>
                <a:spcPts val="7300"/>
              </a:lnSpc>
              <a:spcBef>
                <a:spcPts val="700"/>
              </a:spcBef>
              <a:buSzPct val="100000"/>
              <a:buChar char="•"/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b="1" dirty="0">
                <a:solidFill>
                  <a:schemeClr val="accent1">
                    <a:lumOff val="-13575"/>
                  </a:schemeClr>
                </a:solidFill>
              </a:rPr>
              <a:t>sparse</a:t>
            </a:r>
            <a:r>
              <a:rPr sz="4800" b="1" dirty="0"/>
              <a:t> </a:t>
            </a:r>
            <a:r>
              <a:rPr sz="4800" dirty="0"/>
              <a:t>(most elements are zero)</a:t>
            </a:r>
          </a:p>
          <a:p>
            <a:pPr algn="l" defTabSz="347472">
              <a:lnSpc>
                <a:spcPts val="7300"/>
              </a:lnSpc>
              <a:spcBef>
                <a:spcPts val="700"/>
              </a:spcBef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dirty="0"/>
              <a:t>True for both one-hot and PPMI vectors</a:t>
            </a:r>
          </a:p>
          <a:p>
            <a:pPr algn="l" defTabSz="347472">
              <a:lnSpc>
                <a:spcPts val="7300"/>
              </a:lnSpc>
              <a:spcBef>
                <a:spcPts val="700"/>
              </a:spcBef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4800" dirty="0"/>
          </a:p>
          <a:p>
            <a:pPr algn="l" defTabSz="347472">
              <a:lnSpc>
                <a:spcPts val="7300"/>
              </a:lnSpc>
              <a:spcBef>
                <a:spcPts val="700"/>
              </a:spcBef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dirty="0"/>
              <a:t>Alternative: we want to represent words as </a:t>
            </a:r>
          </a:p>
          <a:p>
            <a:pPr marL="675640" indent="-675640" algn="l" defTabSz="347472">
              <a:lnSpc>
                <a:spcPts val="7300"/>
              </a:lnSpc>
              <a:spcBef>
                <a:spcPts val="700"/>
              </a:spcBef>
              <a:buSzPct val="100000"/>
              <a:buChar char="•"/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dirty="0"/>
              <a:t> </a:t>
            </a:r>
            <a:r>
              <a:rPr sz="4800" b="1" dirty="0">
                <a:solidFill>
                  <a:schemeClr val="accent1">
                    <a:lumOff val="-13575"/>
                  </a:schemeClr>
                </a:solidFill>
              </a:rPr>
              <a:t>short</a:t>
            </a:r>
            <a:r>
              <a:rPr sz="4800" dirty="0"/>
              <a:t> (50-300 dimensional) </a:t>
            </a:r>
          </a:p>
          <a:p>
            <a:pPr marL="675640" indent="-675640" algn="l" defTabSz="347472">
              <a:lnSpc>
                <a:spcPts val="7300"/>
              </a:lnSpc>
              <a:spcBef>
                <a:spcPts val="700"/>
              </a:spcBef>
              <a:buSzPct val="100000"/>
              <a:buChar char="•"/>
              <a:defRPr sz="4864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800" dirty="0"/>
              <a:t> </a:t>
            </a:r>
            <a:r>
              <a:rPr sz="4800" b="1" dirty="0">
                <a:solidFill>
                  <a:schemeClr val="accent1">
                    <a:lumOff val="-13575"/>
                  </a:schemeClr>
                </a:solidFill>
              </a:rPr>
              <a:t>dense</a:t>
            </a:r>
            <a:r>
              <a:rPr sz="4800" dirty="0"/>
              <a:t> (real-valued) vectors</a:t>
            </a:r>
          </a:p>
        </p:txBody>
      </p:sp>
      <p:pic>
        <p:nvPicPr>
          <p:cNvPr id="742" name="Image" descr="Image"/>
          <p:cNvPicPr>
            <a:picLocks noChangeAspect="1"/>
          </p:cNvPicPr>
          <p:nvPr/>
        </p:nvPicPr>
        <p:blipFill>
          <a:blip r:embed="rId2"/>
          <a:srcRect l="54820" b="20251"/>
          <a:stretch>
            <a:fillRect/>
          </a:stretch>
        </p:blipFill>
        <p:spPr>
          <a:xfrm>
            <a:off x="17088687" y="7170766"/>
            <a:ext cx="6295573" cy="5035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text_employees_=.pdf" descr="text_employees_=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3275" y="8401199"/>
            <a:ext cx="3112229" cy="3299303"/>
          </a:xfrm>
          <a:prstGeom prst="rect">
            <a:avLst/>
          </a:prstGeom>
          <a:ln w="12700">
            <a:miter lim="400000"/>
          </a:ln>
        </p:spPr>
      </p:pic>
      <p:sp>
        <p:nvSpPr>
          <p:cNvPr id="744" name="More memory efficient and easier to work with…"/>
          <p:cNvSpPr txBox="1"/>
          <p:nvPr/>
        </p:nvSpPr>
        <p:spPr>
          <a:xfrm>
            <a:off x="3271619" y="11002414"/>
            <a:ext cx="11707089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More memory efficient and easier to work with</a:t>
            </a:r>
          </a:p>
          <a:p>
            <a:r>
              <a:rPr dirty="0"/>
              <a:t>Capture similarity between words better</a:t>
            </a:r>
          </a:p>
        </p:txBody>
      </p:sp>
      <p:sp>
        <p:nvSpPr>
          <p:cNvPr id="745" name="Distributed representation"/>
          <p:cNvSpPr txBox="1"/>
          <p:nvPr/>
        </p:nvSpPr>
        <p:spPr>
          <a:xfrm>
            <a:off x="15274439" y="6804033"/>
            <a:ext cx="6624803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Distributed representation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61DE08-3CA5-71F9-63D1-DF775CA4FB4E}"/>
              </a:ext>
            </a:extLst>
          </p:cNvPr>
          <p:cNvGrpSpPr/>
          <p:nvPr/>
        </p:nvGrpSpPr>
        <p:grpSpPr>
          <a:xfrm>
            <a:off x="14569380" y="8185680"/>
            <a:ext cx="4473000" cy="1588320"/>
            <a:chOff x="14569380" y="8185680"/>
            <a:chExt cx="4473000" cy="15883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0E6DBB3-9845-18DB-10D0-4F33CF54D4DF}"/>
                    </a:ext>
                  </a:extLst>
                </p14:cNvPr>
                <p14:cNvContentPartPr/>
                <p14:nvPr/>
              </p14:nvContentPartPr>
              <p14:xfrm>
                <a:off x="14657940" y="8185680"/>
                <a:ext cx="4384440" cy="15307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0E6DBB3-9845-18DB-10D0-4F33CF54D4D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622300" y="8149680"/>
                  <a:ext cx="4456080" cy="160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1004586-0F9C-D945-55C6-047B7CE0AEDA}"/>
                    </a:ext>
                  </a:extLst>
                </p14:cNvPr>
                <p14:cNvContentPartPr/>
                <p14:nvPr/>
              </p14:nvContentPartPr>
              <p14:xfrm>
                <a:off x="14569380" y="9464040"/>
                <a:ext cx="396000" cy="309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1004586-0F9C-D945-55C6-047B7CE0AED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533380" y="9428040"/>
                  <a:ext cx="467640" cy="381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Why dense vector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dense vectors?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8" name="Short vectors are easier to use as features in ML systems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3643312"/>
                <a:ext cx="15171730" cy="3601451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Short vectors are easier to use as features in ML systems</a:t>
                </a:r>
              </a:p>
              <a:p>
                <a:r>
                  <a:rPr dirty="0"/>
                  <a:t>Dense vectors may generalize better than storing explicit counts</a:t>
                </a:r>
              </a:p>
              <a:p>
                <a:r>
                  <a:rPr dirty="0"/>
                  <a:t>They do better at capturing synonymy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dirty="0"/>
                  <a:t> co-occurs with “car”,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dirty="0"/>
                  <a:t> co-occurs with “automobile”</a:t>
                </a:r>
                <a:endParaRPr sz="3900" dirty="0"/>
              </a:p>
            </p:txBody>
          </p:sp>
        </mc:Choice>
        <mc:Fallback xmlns="">
          <p:sp>
            <p:nvSpPr>
              <p:cNvPr id="748" name="Short vectors are easier to use as features in ML system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3643312"/>
                <a:ext cx="15171730" cy="3601451"/>
              </a:xfrm>
              <a:prstGeom prst="rect">
                <a:avLst/>
              </a:prstGeom>
              <a:blipFill>
                <a:blip r:embed="rId2"/>
                <a:stretch>
                  <a:fillRect l="-2170" t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1" name="Group"/>
          <p:cNvGrpSpPr/>
          <p:nvPr/>
        </p:nvGrpSpPr>
        <p:grpSpPr>
          <a:xfrm>
            <a:off x="4185375" y="8181002"/>
            <a:ext cx="18781186" cy="3234059"/>
            <a:chOff x="0" y="0"/>
            <a:chExt cx="18781184" cy="3234057"/>
          </a:xfrm>
        </p:grpSpPr>
        <p:sp>
          <p:nvSpPr>
            <p:cNvPr id="749" name="Different methods for getting dense vectors:…"/>
            <p:cNvSpPr txBox="1"/>
            <p:nvPr/>
          </p:nvSpPr>
          <p:spPr>
            <a:xfrm>
              <a:off x="0" y="0"/>
              <a:ext cx="11407589" cy="3234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r>
                <a:t>Different methods for getting dense vectors:</a:t>
              </a:r>
            </a:p>
            <a:p>
              <a:pPr marL="1492250" lvl="2" indent="-603250" algn="l">
                <a:spcBef>
                  <a:spcPts val="1400"/>
                </a:spcBef>
                <a:buSzPct val="145000"/>
                <a:buChar char="•"/>
                <a:defRPr sz="3800">
                  <a:solidFill>
                    <a:schemeClr val="accent1">
                      <a:lumOff val="-13575"/>
                    </a:schemeClr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t>Singular value decomposition (SVD)</a:t>
              </a:r>
            </a:p>
            <a:p>
              <a:pPr marL="1492250" lvl="2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pPr>
              <a:r>
                <a:t>word2vec and friends: “learn” the vectors!</a:t>
              </a:r>
            </a:p>
          </p:txBody>
        </p:sp>
        <p:pic>
          <p:nvPicPr>
            <p:cNvPr id="750" name="pasted-movie.png" descr="pasted-movi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07435" y="204361"/>
              <a:ext cx="7673750" cy="28253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5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753" name="Text"/>
          <p:cNvSpPr txBox="1"/>
          <p:nvPr/>
        </p:nvSpPr>
        <p:spPr>
          <a:xfrm>
            <a:off x="14914581" y="10940525"/>
            <a:ext cx="155576" cy="1413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754" name="Count based method…"/>
          <p:cNvSpPr txBox="1"/>
          <p:nvPr/>
        </p:nvSpPr>
        <p:spPr>
          <a:xfrm>
            <a:off x="16060013" y="11567770"/>
            <a:ext cx="6068616" cy="1222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3600">
                <a:solidFill>
                  <a:srgbClr val="5E5E5E"/>
                </a:solidFill>
              </a:defRPr>
            </a:pPr>
            <a:r>
              <a:t>Count based method </a:t>
            </a:r>
          </a:p>
          <a:p>
            <a:pPr>
              <a:defRPr sz="3600">
                <a:solidFill>
                  <a:srgbClr val="5E5E5E"/>
                </a:solidFill>
              </a:defRPr>
            </a:pPr>
            <a:r>
              <a:t>(known since the 1990s)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1D11157-D3A9-2571-3B45-26E091BB0E6B}"/>
                  </a:ext>
                </a:extLst>
              </p14:cNvPr>
              <p14:cNvContentPartPr/>
              <p14:nvPr/>
            </p14:nvContentPartPr>
            <p14:xfrm>
              <a:off x="18822901" y="8117618"/>
              <a:ext cx="2340720" cy="3377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1D11157-D3A9-2571-3B45-26E091BB0E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816781" y="8111498"/>
                <a:ext cx="2352960" cy="339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49C3E922-4F55-EA18-E88D-18CD0D6A0A2B}"/>
              </a:ext>
            </a:extLst>
          </p:cNvPr>
          <p:cNvGrpSpPr/>
          <p:nvPr/>
        </p:nvGrpSpPr>
        <p:grpSpPr>
          <a:xfrm>
            <a:off x="11905861" y="7072898"/>
            <a:ext cx="7702560" cy="1735560"/>
            <a:chOff x="11905861" y="7072898"/>
            <a:chExt cx="7702560" cy="173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FAB8B19-6D68-DF9A-6626-674266AF308D}"/>
                    </a:ext>
                  </a:extLst>
                </p14:cNvPr>
                <p14:cNvContentPartPr/>
                <p14:nvPr/>
              </p14:nvContentPartPr>
              <p14:xfrm>
                <a:off x="12223021" y="7072898"/>
                <a:ext cx="7385400" cy="17355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FAB8B19-6D68-DF9A-6626-674266AF308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216901" y="7066778"/>
                  <a:ext cx="7397640" cy="174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3AE714D-1B71-4030-2B11-A286369A789B}"/>
                    </a:ext>
                  </a:extLst>
                </p14:cNvPr>
                <p14:cNvContentPartPr/>
                <p14:nvPr/>
              </p14:nvContentPartPr>
              <p14:xfrm>
                <a:off x="11905861" y="8468618"/>
                <a:ext cx="783720" cy="301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3AE714D-1B71-4030-2B11-A286369A789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899741" y="8462498"/>
                  <a:ext cx="795960" cy="313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" grpId="0" animBg="1" advAuto="0"/>
      <p:bldP spid="754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page1image9569296.png" descr="page1image95692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459" y="6467036"/>
            <a:ext cx="12025459" cy="33352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0" name="Group"/>
          <p:cNvGrpSpPr/>
          <p:nvPr/>
        </p:nvGrpSpPr>
        <p:grpSpPr>
          <a:xfrm>
            <a:off x="5188545" y="9712046"/>
            <a:ext cx="1927620" cy="3451245"/>
            <a:chOff x="0" y="0"/>
            <a:chExt cx="1927619" cy="3451243"/>
          </a:xfrm>
        </p:grpSpPr>
        <p:sp>
          <p:nvSpPr>
            <p:cNvPr id="757" name="Wk"/>
            <p:cNvSpPr/>
            <p:nvPr/>
          </p:nvSpPr>
          <p:spPr>
            <a:xfrm>
              <a:off x="523346" y="502122"/>
              <a:ext cx="869962" cy="2398174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noAutofit/>
            </a:bodyPr>
            <a:lstStyle/>
            <a:p>
              <a: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  <a:p>
              <a:pPr>
                <a:defRPr sz="36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W</a:t>
              </a:r>
              <a:r>
                <a:rPr baseline="-5999"/>
                <a:t>k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8" name="Text"/>
                <p:cNvSpPr txBox="1"/>
                <p:nvPr/>
              </p:nvSpPr>
              <p:spPr>
                <a:xfrm>
                  <a:off x="0" y="0"/>
                  <a:ext cx="1927620" cy="57180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>
                    <a:defRPr sz="2400"/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2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sz="2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.....</m:t>
                        </m:r>
                        <m:r>
                          <m:rPr>
                            <m:nor/>
                          </m:rPr>
                          <a:rPr sz="2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758" name="T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1927620" cy="57180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9" name="Text"/>
                <p:cNvSpPr txBox="1"/>
                <p:nvPr/>
              </p:nvSpPr>
              <p:spPr>
                <a:xfrm>
                  <a:off x="395192" y="2660668"/>
                  <a:ext cx="1126270" cy="790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 b="1">
                      <a:latin typeface="+mj-lt"/>
                      <a:ea typeface="+mj-ea"/>
                      <a:cs typeface="+mj-cs"/>
                      <a:sym typeface="Gill Sans"/>
                    </a:defRPr>
                  </a:pP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a14:m>
                  <a:r>
                    <a:t> </a:t>
                  </a:r>
                  <a:endParaRPr sz="2400"/>
                </a:p>
              </p:txBody>
            </p:sp>
          </mc:Choice>
          <mc:Fallback xmlns="">
            <p:sp>
              <p:nvSpPr>
                <p:cNvPr id="759" name="T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192" y="2660668"/>
                  <a:ext cx="1126270" cy="790576"/>
                </a:xfrm>
                <a:prstGeom prst="rect">
                  <a:avLst/>
                </a:prstGeom>
                <a:blipFill>
                  <a:blip r:embed="rId5"/>
                  <a:stretch>
                    <a:fillRect t="-14729" r="-19459" b="-35659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61" name="Using SVD for obtaining dense vectors"/>
          <p:cNvSpPr txBox="1">
            <a:spLocks noGrp="1"/>
          </p:cNvSpPr>
          <p:nvPr>
            <p:ph type="title"/>
          </p:nvPr>
        </p:nvSpPr>
        <p:spPr>
          <a:xfrm>
            <a:off x="4555403" y="621175"/>
            <a:ext cx="17950033" cy="131569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dirty="0"/>
              <a:t>Using </a:t>
            </a:r>
            <a:r>
              <a:rPr lang="en-US" dirty="0"/>
              <a:t>compact </a:t>
            </a:r>
            <a:r>
              <a:rPr dirty="0"/>
              <a:t>SVD for obtaining dense vectors</a:t>
            </a:r>
          </a:p>
        </p:txBody>
      </p:sp>
      <p:sp>
        <p:nvSpPr>
          <p:cNvPr id="76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764" name="SVD = Singular value decomposition"/>
          <p:cNvSpPr txBox="1"/>
          <p:nvPr/>
        </p:nvSpPr>
        <p:spPr>
          <a:xfrm>
            <a:off x="10672764" y="2121730"/>
            <a:ext cx="8745398" cy="106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70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SVD = Singular value decomposition</a:t>
            </a:r>
          </a:p>
        </p:txBody>
      </p:sp>
      <p:grpSp>
        <p:nvGrpSpPr>
          <p:cNvPr id="774" name="Group"/>
          <p:cNvGrpSpPr/>
          <p:nvPr/>
        </p:nvGrpSpPr>
        <p:grpSpPr>
          <a:xfrm>
            <a:off x="5461386" y="3738892"/>
            <a:ext cx="4531023" cy="2918210"/>
            <a:chOff x="0" y="0"/>
            <a:chExt cx="4531022" cy="2918209"/>
          </a:xfrm>
        </p:grpSpPr>
        <p:grpSp>
          <p:nvGrpSpPr>
            <p:cNvPr id="767" name="Group"/>
            <p:cNvGrpSpPr/>
            <p:nvPr/>
          </p:nvGrpSpPr>
          <p:grpSpPr>
            <a:xfrm>
              <a:off x="-1" y="-1"/>
              <a:ext cx="1230897" cy="2918211"/>
              <a:chOff x="0" y="0"/>
              <a:chExt cx="1230895" cy="2918209"/>
            </a:xfrm>
          </p:grpSpPr>
          <p:sp>
            <p:nvSpPr>
              <p:cNvPr id="765" name="W"/>
              <p:cNvSpPr/>
              <p:nvPr/>
            </p:nvSpPr>
            <p:spPr>
              <a:xfrm>
                <a:off x="111484" y="0"/>
                <a:ext cx="1007927" cy="2398173"/>
              </a:xfrm>
              <a:prstGeom prst="rect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W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6" name="Text"/>
                  <p:cNvSpPr txBox="1"/>
                  <p:nvPr/>
                </p:nvSpPr>
                <p:spPr>
                  <a:xfrm>
                    <a:off x="0" y="2127634"/>
                    <a:ext cx="1230896" cy="79057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none" lIns="71437" tIns="71437" rIns="71437" bIns="71437" numCol="1" anchor="ctr">
                    <a:spAutoFit/>
                  </a:bodyPr>
                  <a:lstStyle/>
                  <a:p>
                    <a:pPr>
                      <a:defRPr b="1">
                        <a:latin typeface="+mj-lt"/>
                        <a:ea typeface="+mj-ea"/>
                        <a:cs typeface="+mj-cs"/>
                        <a:sym typeface="Gill Sans"/>
                      </a:defRPr>
                    </a:pP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  <m: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oMath>
                    </a14:m>
                    <a:r>
                      <a:t> </a:t>
                    </a:r>
                    <a:endParaRPr sz="2400"/>
                  </a:p>
                </p:txBody>
              </p:sp>
            </mc:Choice>
            <mc:Fallback xmlns="">
              <p:sp>
                <p:nvSpPr>
                  <p:cNvPr id="766" name="Text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127634"/>
                    <a:ext cx="1230896" cy="79057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3846" r="-17327" b="-35385"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70" name="Group"/>
            <p:cNvGrpSpPr/>
            <p:nvPr/>
          </p:nvGrpSpPr>
          <p:grpSpPr>
            <a:xfrm>
              <a:off x="1277805" y="-1"/>
              <a:ext cx="1272419" cy="1594375"/>
              <a:chOff x="0" y="0"/>
              <a:chExt cx="1272418" cy="159437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8" name="Square"/>
                  <p:cNvSpPr/>
                  <p:nvPr/>
                </p:nvSpPr>
                <p:spPr>
                  <a:xfrm>
                    <a:off x="133177" y="0"/>
                    <a:ext cx="1100539" cy="1104963"/>
                  </a:xfrm>
                  <a:prstGeom prst="rect">
                    <a:avLst/>
                  </a:prstGeom>
                  <a:noFill/>
                  <a:ln w="635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768" name="Squar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3177" y="0"/>
                    <a:ext cx="1100539" cy="110496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635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9" name="Text"/>
                  <p:cNvSpPr txBox="1"/>
                  <p:nvPr/>
                </p:nvSpPr>
                <p:spPr>
                  <a:xfrm>
                    <a:off x="-1" y="803798"/>
                    <a:ext cx="1272420" cy="79057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none" lIns="71437" tIns="71437" rIns="71437" bIns="71437" numCol="1" anchor="ctr">
                    <a:spAutoFit/>
                  </a:bodyPr>
                  <a:lstStyle/>
                  <a:p>
                    <a:pPr>
                      <a:defRPr b="1">
                        <a:latin typeface="+mj-lt"/>
                        <a:ea typeface="+mj-ea"/>
                        <a:cs typeface="+mj-cs"/>
                        <a:sym typeface="Gill Sans"/>
                      </a:defRPr>
                    </a:pP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oMath>
                    </a14:m>
                    <a:r>
                      <a:t> </a:t>
                    </a:r>
                    <a:endParaRPr sz="2400"/>
                  </a:p>
                </p:txBody>
              </p:sp>
            </mc:Choice>
            <mc:Fallback xmlns="">
              <p:sp>
                <p:nvSpPr>
                  <p:cNvPr id="769" name="Text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" y="803798"/>
                    <a:ext cx="1272420" cy="790576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73" name="Group"/>
            <p:cNvGrpSpPr/>
            <p:nvPr/>
          </p:nvGrpSpPr>
          <p:grpSpPr>
            <a:xfrm>
              <a:off x="2708618" y="-1"/>
              <a:ext cx="1822405" cy="1594375"/>
              <a:chOff x="0" y="0"/>
              <a:chExt cx="1822403" cy="1594373"/>
            </a:xfrm>
          </p:grpSpPr>
          <p:sp>
            <p:nvSpPr>
              <p:cNvPr id="771" name="C"/>
              <p:cNvSpPr/>
              <p:nvPr/>
            </p:nvSpPr>
            <p:spPr>
              <a:xfrm>
                <a:off x="0" y="0"/>
                <a:ext cx="1822404" cy="1104963"/>
              </a:xfrm>
              <a:prstGeom prst="rect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2" name="Text"/>
                  <p:cNvSpPr txBox="1"/>
                  <p:nvPr/>
                </p:nvSpPr>
                <p:spPr>
                  <a:xfrm>
                    <a:off x="347992" y="803798"/>
                    <a:ext cx="1126419" cy="79057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none" lIns="71437" tIns="71437" rIns="71437" bIns="71437" numCol="1" anchor="ctr">
                    <a:spAutoFit/>
                  </a:bodyPr>
                  <a:lstStyle/>
                  <a:p>
                    <a:pPr>
                      <a:defRPr b="1">
                        <a:latin typeface="+mj-lt"/>
                        <a:ea typeface="+mj-ea"/>
                        <a:cs typeface="+mj-cs"/>
                        <a:sym typeface="Gill Sans"/>
                      </a:defRPr>
                    </a:pP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oMath>
                    </a14:m>
                    <a:r>
                      <a:rPr dirty="0"/>
                      <a:t> </a:t>
                    </a:r>
                    <a:endParaRPr sz="2400" dirty="0"/>
                  </a:p>
                </p:txBody>
              </p:sp>
            </mc:Choice>
            <mc:Fallback xmlns="">
              <p:sp>
                <p:nvSpPr>
                  <p:cNvPr id="772" name="Text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7992" y="803798"/>
                    <a:ext cx="1126419" cy="790576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99" name="Group"/>
          <p:cNvGrpSpPr/>
          <p:nvPr/>
        </p:nvGrpSpPr>
        <p:grpSpPr>
          <a:xfrm>
            <a:off x="5511507" y="6787202"/>
            <a:ext cx="4480902" cy="3097692"/>
            <a:chOff x="0" y="0"/>
            <a:chExt cx="4480901" cy="3097690"/>
          </a:xfrm>
        </p:grpSpPr>
        <p:sp>
          <p:nvSpPr>
            <p:cNvPr id="775" name="Rectangle"/>
            <p:cNvSpPr/>
            <p:nvPr/>
          </p:nvSpPr>
          <p:spPr>
            <a:xfrm>
              <a:off x="812930" y="45529"/>
              <a:ext cx="281157" cy="2360058"/>
            </a:xfrm>
            <a:prstGeom prst="rect">
              <a:avLst/>
            </a:prstGeom>
            <a:solidFill>
              <a:srgbClr val="929292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798" name="Group"/>
            <p:cNvGrpSpPr/>
            <p:nvPr/>
          </p:nvGrpSpPr>
          <p:grpSpPr>
            <a:xfrm>
              <a:off x="-1" y="-1"/>
              <a:ext cx="4480903" cy="3097692"/>
              <a:chOff x="0" y="0"/>
              <a:chExt cx="4480901" cy="3097690"/>
            </a:xfrm>
          </p:grpSpPr>
          <p:sp>
            <p:nvSpPr>
              <p:cNvPr id="776" name="W"/>
              <p:cNvSpPr/>
              <p:nvPr/>
            </p:nvSpPr>
            <p:spPr>
              <a:xfrm>
                <a:off x="54409" y="26471"/>
                <a:ext cx="1007928" cy="2398174"/>
              </a:xfrm>
              <a:prstGeom prst="rect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W</a:t>
                </a:r>
              </a:p>
            </p:txBody>
          </p:sp>
          <p:grpSp>
            <p:nvGrpSpPr>
              <p:cNvPr id="783" name="Group"/>
              <p:cNvGrpSpPr/>
              <p:nvPr/>
            </p:nvGrpSpPr>
            <p:grpSpPr>
              <a:xfrm>
                <a:off x="2658497" y="19873"/>
                <a:ext cx="1822405" cy="1940485"/>
                <a:chOff x="0" y="0"/>
                <a:chExt cx="1822403" cy="1940483"/>
              </a:xfrm>
            </p:grpSpPr>
            <p:sp>
              <p:nvSpPr>
                <p:cNvPr id="777" name="Rectangle"/>
                <p:cNvSpPr/>
                <p:nvPr/>
              </p:nvSpPr>
              <p:spPr>
                <a:xfrm>
                  <a:off x="28481" y="820771"/>
                  <a:ext cx="1765441" cy="300345"/>
                </a:xfrm>
                <a:prstGeom prst="rect">
                  <a:avLst/>
                </a:prstGeom>
                <a:solidFill>
                  <a:srgbClr val="92929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78" name="C"/>
                <p:cNvSpPr/>
                <p:nvPr/>
              </p:nvSpPr>
              <p:spPr>
                <a:xfrm>
                  <a:off x="0" y="0"/>
                  <a:ext cx="1822404" cy="1104963"/>
                </a:xfrm>
                <a:prstGeom prst="rect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r>
                    <a:t>C</a:t>
                  </a:r>
                </a:p>
              </p:txBody>
            </p:sp>
            <p:grpSp>
              <p:nvGrpSpPr>
                <p:cNvPr id="782" name="Group"/>
                <p:cNvGrpSpPr/>
                <p:nvPr/>
              </p:nvGrpSpPr>
              <p:grpSpPr>
                <a:xfrm>
                  <a:off x="347992" y="932234"/>
                  <a:ext cx="1126419" cy="1008250"/>
                  <a:chOff x="0" y="0"/>
                  <a:chExt cx="1126417" cy="100824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79" name="Text"/>
                      <p:cNvSpPr txBox="1"/>
                      <p:nvPr/>
                    </p:nvSpPr>
                    <p:spPr>
                      <a:xfrm>
                        <a:off x="0" y="-1"/>
                        <a:ext cx="1126418" cy="790576"/>
                      </a:xfrm>
                      <a:prstGeom prst="rect">
                        <a:avLst/>
                      </a:prstGeom>
                      <a:noFill/>
                      <a:ln w="12700" cap="flat">
                        <a:noFill/>
                        <a:miter lim="400000"/>
                      </a:ln>
                      <a:effectLst/>
                      <a:extLst>
                        <a:ext uri="{C572A759-6A51-4108-AA02-DFA0A04FC94B}">
                          <ma14:wrappingTextBoxFlag xmlns="" xmlns:m="http://schemas.openxmlformats.org/officeDocument/2006/math" xmlns:ma14="http://schemas.microsoft.com/office/mac/drawingml/2011/main" val="1"/>
                        </a:ext>
                      </a:extLst>
                    </p:spPr>
                    <p:txBody>
                      <a:bodyPr wrap="none" lIns="71437" tIns="71437" rIns="71437" bIns="71437" numCol="1" anchor="ctr">
                        <a:spAutoFit/>
                      </a:bodyPr>
                      <a:lstStyle/>
                      <a:p>
                        <a:pPr>
                          <a:defRPr b="1">
                            <a:latin typeface="+mj-lt"/>
                            <a:ea typeface="+mj-ea"/>
                            <a:cs typeface="+mj-cs"/>
                            <a:sym typeface="Gill Sans"/>
                          </a:defRPr>
                        </a:pPr>
                        <a14:m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oMath>
                        </a14:m>
                        <a:r>
                          <a:t> </a:t>
                        </a:r>
                        <a:endParaRPr sz="2400"/>
                      </a:p>
                    </p:txBody>
                  </p:sp>
                </mc:Choice>
                <mc:Fallback xmlns="">
                  <p:sp>
                    <p:nvSpPr>
                      <p:cNvPr id="779" name="Text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0" y="-1"/>
                        <a:ext cx="1126418" cy="790576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 t="-14729" r="-19459" b="-35659"/>
                        </a:stretch>
                      </a:blipFill>
                      <a:ln w="12700" cap="flat">
                        <a:noFill/>
                        <a:miter lim="400000"/>
                      </a:ln>
                      <a:effectLst/>
                      <a:extLst>
                        <a:ext uri="{C572A759-6A51-4108-AA02-DFA0A04FC94B}">
  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  </a:ext>
                      </a:extLst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80" name="Line"/>
                  <p:cNvSpPr/>
                  <p:nvPr/>
                </p:nvSpPr>
                <p:spPr>
                  <a:xfrm flipV="1">
                    <a:off x="190010" y="349404"/>
                    <a:ext cx="292962" cy="292961"/>
                  </a:xfrm>
                  <a:prstGeom prst="line">
                    <a:avLst/>
                  </a:prstGeom>
                  <a:noFill/>
                  <a:ln w="50800" cap="flat">
                    <a:solidFill>
                      <a:schemeClr val="accent5">
                        <a:lumOff val="-29866"/>
                      </a:schemeClr>
                    </a:solidFill>
                    <a:prstDash val="solid"/>
                    <a:miter lim="400000"/>
                  </a:ln>
                  <a:effectLst/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781" name="k"/>
                  <p:cNvSpPr txBox="1"/>
                  <p:nvPr/>
                </p:nvSpPr>
                <p:spPr>
                  <a:xfrm>
                    <a:off x="436043" y="505915"/>
                    <a:ext cx="330532" cy="50233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none" lIns="71437" tIns="71437" rIns="71437" bIns="71437" numCol="1" anchor="ctr">
                    <a:spAutoFit/>
                  </a:bodyPr>
                  <a:lstStyle>
                    <a:lvl1pPr>
                      <a:defRPr sz="2400" b="1">
                        <a:solidFill>
                          <a:schemeClr val="accent5">
                            <a:lumOff val="-29866"/>
                          </a:schemeClr>
                        </a:solidFill>
                      </a:defRPr>
                    </a:lvl1pPr>
                  </a:lstStyle>
                  <a:p>
                    <a:r>
                      <a:t>k</a:t>
                    </a:r>
                  </a:p>
                </p:txBody>
              </p:sp>
            </p:grpSp>
          </p:grpSp>
          <p:grpSp>
            <p:nvGrpSpPr>
              <p:cNvPr id="789" name="Group"/>
              <p:cNvGrpSpPr/>
              <p:nvPr/>
            </p:nvGrpSpPr>
            <p:grpSpPr>
              <a:xfrm>
                <a:off x="1220731" y="952107"/>
                <a:ext cx="1333134" cy="995551"/>
                <a:chOff x="0" y="0"/>
                <a:chExt cx="1333133" cy="99554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4" name="Text"/>
                    <p:cNvSpPr txBox="1"/>
                    <p:nvPr/>
                  </p:nvSpPr>
                  <p:spPr>
                    <a:xfrm>
                      <a:off x="-1" y="-1"/>
                      <a:ext cx="1272420" cy="790576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none" lIns="71437" tIns="71437" rIns="71437" bIns="71437" numCol="1" anchor="ctr">
                      <a:spAutoFit/>
                    </a:bodyPr>
                    <a:lstStyle/>
                    <a:p>
                      <a:pPr>
                        <a:defRPr b="1">
                          <a:latin typeface="+mj-lt"/>
                          <a:ea typeface="+mj-ea"/>
                          <a:cs typeface="+mj-cs"/>
                          <a:sym typeface="Gill Sans"/>
                        </a:defRPr>
                      </a:pPr>
                      <a14:m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oMath>
                      </a14:m>
                      <a:r>
                        <a:t> </a:t>
                      </a:r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784" name="Text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-1" y="-1"/>
                      <a:ext cx="1272420" cy="790576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85" name="Line"/>
                <p:cNvSpPr/>
                <p:nvPr/>
              </p:nvSpPr>
              <p:spPr>
                <a:xfrm flipV="1">
                  <a:off x="796396" y="336704"/>
                  <a:ext cx="292962" cy="29296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lumOff val="-29866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6" name="Line"/>
                <p:cNvSpPr/>
                <p:nvPr/>
              </p:nvSpPr>
              <p:spPr>
                <a:xfrm flipV="1">
                  <a:off x="224896" y="336704"/>
                  <a:ext cx="292962" cy="292961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lumOff val="-29866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787" name="k"/>
                <p:cNvSpPr txBox="1"/>
                <p:nvPr/>
              </p:nvSpPr>
              <p:spPr>
                <a:xfrm>
                  <a:off x="1002603" y="493215"/>
                  <a:ext cx="330531" cy="50233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>
                  <a:lvl1pPr>
                    <a:defRPr sz="2400" b="1">
                      <a:solidFill>
                        <a:schemeClr val="accent5">
                          <a:lumOff val="-29866"/>
                        </a:schemeClr>
                      </a:solidFill>
                    </a:defRPr>
                  </a:lvl1pPr>
                </a:lstStyle>
                <a:p>
                  <a:r>
                    <a:t>k</a:t>
                  </a:r>
                </a:p>
              </p:txBody>
            </p:sp>
            <p:sp>
              <p:nvSpPr>
                <p:cNvPr id="788" name="k"/>
                <p:cNvSpPr txBox="1"/>
                <p:nvPr/>
              </p:nvSpPr>
              <p:spPr>
                <a:xfrm>
                  <a:off x="494603" y="493215"/>
                  <a:ext cx="330531" cy="50233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>
                  <a:lvl1pPr>
                    <a:defRPr sz="2400" b="1">
                      <a:solidFill>
                        <a:schemeClr val="accent5">
                          <a:lumOff val="-29866"/>
                        </a:schemeClr>
                      </a:solidFill>
                    </a:defRPr>
                  </a:lvl1pPr>
                </a:lstStyle>
                <a:p>
                  <a:r>
                    <a:t>k</a:t>
                  </a:r>
                </a:p>
              </p:txBody>
            </p:sp>
          </p:grpSp>
          <p:grpSp>
            <p:nvGrpSpPr>
              <p:cNvPr id="793" name="Group"/>
              <p:cNvGrpSpPr/>
              <p:nvPr/>
            </p:nvGrpSpPr>
            <p:grpSpPr>
              <a:xfrm>
                <a:off x="-1" y="2133270"/>
                <a:ext cx="1270731" cy="964421"/>
                <a:chOff x="0" y="0"/>
                <a:chExt cx="1270729" cy="964420"/>
              </a:xfrm>
            </p:grpSpPr>
            <p:sp>
              <p:nvSpPr>
                <p:cNvPr id="790" name="k"/>
                <p:cNvSpPr txBox="1"/>
                <p:nvPr/>
              </p:nvSpPr>
              <p:spPr>
                <a:xfrm>
                  <a:off x="940199" y="462086"/>
                  <a:ext cx="330531" cy="50233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>
                  <a:lvl1pPr>
                    <a:defRPr sz="2400" b="1">
                      <a:solidFill>
                        <a:schemeClr val="accent5">
                          <a:lumOff val="-29866"/>
                        </a:schemeClr>
                      </a:solidFill>
                    </a:defRPr>
                  </a:lvl1pPr>
                </a:lstStyle>
                <a:p>
                  <a:r>
                    <a:t>k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1" name="Text"/>
                    <p:cNvSpPr txBox="1"/>
                    <p:nvPr/>
                  </p:nvSpPr>
                  <p:spPr>
                    <a:xfrm>
                      <a:off x="0" y="-1"/>
                      <a:ext cx="1230896" cy="790576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none" lIns="71437" tIns="71437" rIns="71437" bIns="71437" numCol="1" anchor="ctr">
                      <a:spAutoFit/>
                    </a:bodyPr>
                    <a:lstStyle/>
                    <a:p>
                      <a:pPr>
                        <a:defRPr b="1">
                          <a:latin typeface="+mj-lt"/>
                          <a:ea typeface="+mj-ea"/>
                          <a:cs typeface="+mj-cs"/>
                          <a:sym typeface="Gill Sans"/>
                        </a:defRPr>
                      </a:pPr>
                      <a14:m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</m:t>
                          </m:r>
                          <m:r>
                            <a:rPr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oMath>
                      </a14:m>
                      <a:r>
                        <a:t> </a:t>
                      </a:r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791" name="Text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0" y="-1"/>
                      <a:ext cx="1230896" cy="790576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t="-13846" r="-17327" b="-35385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92" name="Line"/>
                <p:cNvSpPr/>
                <p:nvPr/>
              </p:nvSpPr>
              <p:spPr>
                <a:xfrm flipV="1">
                  <a:off x="751134" y="388248"/>
                  <a:ext cx="292962" cy="292962"/>
                </a:xfrm>
                <a:prstGeom prst="line">
                  <a:avLst/>
                </a:prstGeom>
                <a:noFill/>
                <a:ln w="50800" cap="flat">
                  <a:solidFill>
                    <a:schemeClr val="accent5">
                      <a:lumOff val="-29866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  <p:grpSp>
            <p:nvGrpSpPr>
              <p:cNvPr id="797" name="Group"/>
              <p:cNvGrpSpPr/>
              <p:nvPr/>
            </p:nvGrpSpPr>
            <p:grpSpPr>
              <a:xfrm>
                <a:off x="1321862" y="-1"/>
                <a:ext cx="1164038" cy="1140990"/>
                <a:chOff x="0" y="0"/>
                <a:chExt cx="1164037" cy="1140988"/>
              </a:xfrm>
            </p:grpSpPr>
            <p:sp>
              <p:nvSpPr>
                <p:cNvPr id="794" name="Rectangle"/>
                <p:cNvSpPr/>
                <p:nvPr/>
              </p:nvSpPr>
              <p:spPr>
                <a:xfrm>
                  <a:off x="0" y="840644"/>
                  <a:ext cx="1164038" cy="300345"/>
                </a:xfrm>
                <a:prstGeom prst="rect">
                  <a:avLst/>
                </a:prstGeom>
                <a:solidFill>
                  <a:srgbClr val="92929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5" name="Square"/>
                    <p:cNvSpPr/>
                    <p:nvPr/>
                  </p:nvSpPr>
                  <p:spPr>
                    <a:xfrm>
                      <a:off x="38999" y="0"/>
                      <a:ext cx="1100539" cy="1104963"/>
                    </a:xfrm>
                    <a:prstGeom prst="rect">
                      <a:avLst/>
                    </a:prstGeom>
                    <a:noFill/>
                    <a:ln w="635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>
                      <a:lvl1pPr>
                        <a:defRPr sz="300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oMath>
                        </m:oMathPara>
                      </a14:m>
                      <a:endParaRPr/>
                    </a:p>
                  </p:txBody>
                </p:sp>
              </mc:Choice>
              <mc:Fallback xmlns="">
                <p:sp>
                  <p:nvSpPr>
                    <p:cNvPr id="795" name="Square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999" y="0"/>
                      <a:ext cx="1100539" cy="1104963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  <a:ln w="635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96" name="Rectangle"/>
                <p:cNvSpPr/>
                <p:nvPr/>
              </p:nvSpPr>
              <p:spPr>
                <a:xfrm>
                  <a:off x="830512" y="25720"/>
                  <a:ext cx="281157" cy="902361"/>
                </a:xfrm>
                <a:prstGeom prst="rect">
                  <a:avLst/>
                </a:prstGeom>
                <a:solidFill>
                  <a:srgbClr val="92929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</p:grpSp>
      </p:grpSp>
      <p:grpSp>
        <p:nvGrpSpPr>
          <p:cNvPr id="803" name="Group"/>
          <p:cNvGrpSpPr/>
          <p:nvPr/>
        </p:nvGrpSpPr>
        <p:grpSpPr>
          <a:xfrm>
            <a:off x="3320926" y="3738892"/>
            <a:ext cx="1927621" cy="2918210"/>
            <a:chOff x="0" y="0"/>
            <a:chExt cx="1927619" cy="2918209"/>
          </a:xfrm>
        </p:grpSpPr>
        <p:sp>
          <p:nvSpPr>
            <p:cNvPr id="800" name="X"/>
            <p:cNvSpPr/>
            <p:nvPr/>
          </p:nvSpPr>
          <p:spPr>
            <a:xfrm>
              <a:off x="247183" y="0"/>
              <a:ext cx="1433253" cy="2398173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X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1" name="Text"/>
                <p:cNvSpPr txBox="1"/>
                <p:nvPr/>
              </p:nvSpPr>
              <p:spPr>
                <a:xfrm>
                  <a:off x="421361" y="2127634"/>
                  <a:ext cx="1084896" cy="790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 b="1">
                      <a:latin typeface="+mj-lt"/>
                      <a:ea typeface="+mj-ea"/>
                      <a:cs typeface="+mj-cs"/>
                      <a:sym typeface="Gill Sans"/>
                    </a:defRPr>
                  </a:pP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a14:m>
                  <a:r>
                    <a:t> </a:t>
                  </a:r>
                  <a:endParaRPr sz="2400"/>
                </a:p>
              </p:txBody>
            </p:sp>
          </mc:Choice>
          <mc:Fallback xmlns="">
            <p:sp>
              <p:nvSpPr>
                <p:cNvPr id="801" name="T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361" y="2127634"/>
                  <a:ext cx="1084896" cy="790576"/>
                </a:xfrm>
                <a:prstGeom prst="rect">
                  <a:avLst/>
                </a:prstGeom>
                <a:blipFill>
                  <a:blip r:embed="rId15"/>
                  <a:stretch>
                    <a:fillRect t="-13846" r="-21348" b="-35385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2" name="word-word…"/>
            <p:cNvSpPr txBox="1"/>
            <p:nvPr/>
          </p:nvSpPr>
          <p:spPr>
            <a:xfrm>
              <a:off x="0" y="48888"/>
              <a:ext cx="1927620" cy="6952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>
                <a:defRPr sz="1800"/>
              </a:pPr>
              <a:r>
                <a:t>word-word</a:t>
              </a:r>
            </a:p>
            <a:p>
              <a:pPr>
                <a:defRPr sz="1800"/>
              </a:pPr>
              <a:r>
                <a:t>PPMI matrix</a:t>
              </a:r>
            </a:p>
          </p:txBody>
        </p:sp>
      </p:grpSp>
      <p:sp>
        <p:nvSpPr>
          <p:cNvPr id="804" name="1) SVD"/>
          <p:cNvSpPr txBox="1"/>
          <p:nvPr/>
        </p:nvSpPr>
        <p:spPr>
          <a:xfrm>
            <a:off x="846509" y="4544164"/>
            <a:ext cx="186326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1) SVD</a:t>
            </a:r>
          </a:p>
        </p:txBody>
      </p:sp>
      <p:sp>
        <p:nvSpPr>
          <p:cNvPr id="805" name="2) Truncation"/>
          <p:cNvSpPr txBox="1"/>
          <p:nvPr/>
        </p:nvSpPr>
        <p:spPr>
          <a:xfrm>
            <a:off x="846509" y="7618946"/>
            <a:ext cx="3374823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2) Truncation</a:t>
            </a:r>
          </a:p>
        </p:txBody>
      </p:sp>
      <p:sp>
        <p:nvSpPr>
          <p:cNvPr id="806" name="3) Embeddings"/>
          <p:cNvSpPr txBox="1"/>
          <p:nvPr/>
        </p:nvSpPr>
        <p:spPr>
          <a:xfrm>
            <a:off x="846510" y="10221369"/>
            <a:ext cx="3913506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3) Embeddings</a:t>
            </a:r>
          </a:p>
        </p:txBody>
      </p:sp>
      <p:grpSp>
        <p:nvGrpSpPr>
          <p:cNvPr id="818" name="Group"/>
          <p:cNvGrpSpPr/>
          <p:nvPr/>
        </p:nvGrpSpPr>
        <p:grpSpPr>
          <a:xfrm>
            <a:off x="6715390" y="10074679"/>
            <a:ext cx="3339446" cy="1428285"/>
            <a:chOff x="0" y="0"/>
            <a:chExt cx="3339445" cy="1428283"/>
          </a:xfrm>
        </p:grpSpPr>
        <p:grpSp>
          <p:nvGrpSpPr>
            <p:cNvPr id="811" name="Group"/>
            <p:cNvGrpSpPr/>
            <p:nvPr/>
          </p:nvGrpSpPr>
          <p:grpSpPr>
            <a:xfrm>
              <a:off x="1517042" y="-1"/>
              <a:ext cx="1822404" cy="1414497"/>
              <a:chOff x="0" y="0"/>
              <a:chExt cx="1822403" cy="1414495"/>
            </a:xfrm>
          </p:grpSpPr>
          <p:grpSp>
            <p:nvGrpSpPr>
              <p:cNvPr id="809" name="Group"/>
              <p:cNvGrpSpPr/>
              <p:nvPr/>
            </p:nvGrpSpPr>
            <p:grpSpPr>
              <a:xfrm>
                <a:off x="0" y="146689"/>
                <a:ext cx="1822404" cy="1121117"/>
                <a:chOff x="0" y="0"/>
                <a:chExt cx="1822403" cy="1121115"/>
              </a:xfrm>
            </p:grpSpPr>
            <p:sp>
              <p:nvSpPr>
                <p:cNvPr id="807" name="Rectangle"/>
                <p:cNvSpPr/>
                <p:nvPr/>
              </p:nvSpPr>
              <p:spPr>
                <a:xfrm>
                  <a:off x="28481" y="820771"/>
                  <a:ext cx="1765441" cy="300345"/>
                </a:xfrm>
                <a:prstGeom prst="rect">
                  <a:avLst/>
                </a:prstGeom>
                <a:solidFill>
                  <a:srgbClr val="929292">
                    <a:alpha val="49838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08" name="C"/>
                <p:cNvSpPr/>
                <p:nvPr/>
              </p:nvSpPr>
              <p:spPr>
                <a:xfrm>
                  <a:off x="0" y="0"/>
                  <a:ext cx="1822404" cy="1104963"/>
                </a:xfrm>
                <a:prstGeom prst="rect">
                  <a:avLst/>
                </a:prstGeom>
                <a:noFill/>
                <a:ln w="63500" cap="flat">
                  <a:solidFill>
                    <a:srgbClr val="000000">
                      <a:alpha val="49838"/>
                    </a:srgbClr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r>
                    <a:t>C</a:t>
                  </a:r>
                </a:p>
              </p:txBody>
            </p:sp>
          </p:grpSp>
          <p:sp>
            <p:nvSpPr>
              <p:cNvPr id="810" name="Line"/>
              <p:cNvSpPr/>
              <p:nvPr/>
            </p:nvSpPr>
            <p:spPr>
              <a:xfrm flipV="1">
                <a:off x="141526" y="-1"/>
                <a:ext cx="1414497" cy="1414497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817" name="Group"/>
            <p:cNvGrpSpPr/>
            <p:nvPr/>
          </p:nvGrpSpPr>
          <p:grpSpPr>
            <a:xfrm>
              <a:off x="-1" y="13788"/>
              <a:ext cx="1414497" cy="1414496"/>
              <a:chOff x="0" y="0"/>
              <a:chExt cx="1414495" cy="1414495"/>
            </a:xfrm>
          </p:grpSpPr>
          <p:grpSp>
            <p:nvGrpSpPr>
              <p:cNvPr id="815" name="Group"/>
              <p:cNvGrpSpPr/>
              <p:nvPr/>
            </p:nvGrpSpPr>
            <p:grpSpPr>
              <a:xfrm>
                <a:off x="125229" y="84884"/>
                <a:ext cx="1164038" cy="1140990"/>
                <a:chOff x="0" y="0"/>
                <a:chExt cx="1164037" cy="1140988"/>
              </a:xfrm>
            </p:grpSpPr>
            <p:sp>
              <p:nvSpPr>
                <p:cNvPr id="812" name="Rectangle"/>
                <p:cNvSpPr/>
                <p:nvPr/>
              </p:nvSpPr>
              <p:spPr>
                <a:xfrm>
                  <a:off x="0" y="840644"/>
                  <a:ext cx="1164038" cy="300345"/>
                </a:xfrm>
                <a:prstGeom prst="rect">
                  <a:avLst/>
                </a:prstGeom>
                <a:solidFill>
                  <a:srgbClr val="929292">
                    <a:alpha val="50013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3" name="Square"/>
                    <p:cNvSpPr/>
                    <p:nvPr/>
                  </p:nvSpPr>
                  <p:spPr>
                    <a:xfrm>
                      <a:off x="38999" y="0"/>
                      <a:ext cx="1100539" cy="1104963"/>
                    </a:xfrm>
                    <a:prstGeom prst="rect">
                      <a:avLst/>
                    </a:prstGeom>
                    <a:noFill/>
                    <a:ln w="63500" cap="flat">
                      <a:solidFill>
                        <a:srgbClr val="000000">
                          <a:alpha val="50013"/>
                        </a:srgbClr>
                      </a:solidFill>
                      <a:prstDash val="solid"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>
                      <a:lvl1pPr>
                        <a:defRPr sz="300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oMath>
                        </m:oMathPara>
                      </a14:m>
                      <a:endParaRPr/>
                    </a:p>
                  </p:txBody>
                </p:sp>
              </mc:Choice>
              <mc:Fallback xmlns="">
                <p:sp>
                  <p:nvSpPr>
                    <p:cNvPr id="813" name="Square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999" y="0"/>
                      <a:ext cx="1100539" cy="1104963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  <a:ln w="63500" cap="flat">
                      <a:solidFill>
                        <a:srgbClr val="000000">
                          <a:alpha val="50013"/>
                        </a:srgbClr>
                      </a:solidFill>
                      <a:prstDash val="solid"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814" name="Rectangle"/>
                <p:cNvSpPr/>
                <p:nvPr/>
              </p:nvSpPr>
              <p:spPr>
                <a:xfrm>
                  <a:off x="830512" y="25720"/>
                  <a:ext cx="281157" cy="830322"/>
                </a:xfrm>
                <a:prstGeom prst="rect">
                  <a:avLst/>
                </a:prstGeom>
                <a:solidFill>
                  <a:srgbClr val="929292">
                    <a:alpha val="50013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  <p:sp>
            <p:nvSpPr>
              <p:cNvPr id="816" name="Line"/>
              <p:cNvSpPr/>
              <p:nvPr/>
            </p:nvSpPr>
            <p:spPr>
              <a:xfrm flipV="1">
                <a:off x="0" y="-1"/>
                <a:ext cx="1414496" cy="1414497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821" name="Group"/>
          <p:cNvGrpSpPr/>
          <p:nvPr/>
        </p:nvGrpSpPr>
        <p:grpSpPr>
          <a:xfrm>
            <a:off x="730615" y="11482641"/>
            <a:ext cx="6050456" cy="638786"/>
            <a:chOff x="0" y="0"/>
            <a:chExt cx="6050454" cy="638784"/>
          </a:xfrm>
        </p:grpSpPr>
        <p:sp>
          <p:nvSpPr>
            <p:cNvPr id="819" name="embedding for word i"/>
            <p:cNvSpPr txBox="1"/>
            <p:nvPr/>
          </p:nvSpPr>
          <p:spPr>
            <a:xfrm>
              <a:off x="0" y="-1"/>
              <a:ext cx="4282288" cy="6387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r>
                <a:rPr dirty="0"/>
                <a:t>embedding for word </a:t>
              </a:r>
              <a:r>
                <a:rPr dirty="0" err="1"/>
                <a:t>i</a:t>
              </a:r>
              <a:endParaRPr dirty="0"/>
            </a:p>
          </p:txBody>
        </p:sp>
        <p:sp>
          <p:nvSpPr>
            <p:cNvPr id="820" name="Rectangle"/>
            <p:cNvSpPr/>
            <p:nvPr/>
          </p:nvSpPr>
          <p:spPr>
            <a:xfrm>
              <a:off x="4407449" y="145776"/>
              <a:ext cx="1643006" cy="347233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822" name="1…"/>
          <p:cNvSpPr txBox="1"/>
          <p:nvPr/>
        </p:nvSpPr>
        <p:spPr>
          <a:xfrm>
            <a:off x="5295672" y="10159051"/>
            <a:ext cx="310922" cy="253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2200"/>
            </a:pPr>
            <a:r>
              <a:t>1</a:t>
            </a:r>
          </a:p>
          <a:p>
            <a:pPr>
              <a:defRPr sz="2200"/>
            </a:pPr>
            <a:r>
              <a:t>2</a:t>
            </a:r>
          </a:p>
          <a:p>
            <a:pPr>
              <a:defRPr sz="2200"/>
            </a:pPr>
            <a:r>
              <a:t>.</a:t>
            </a:r>
          </a:p>
          <a:p>
            <a:pPr>
              <a:defRPr sz="2200"/>
            </a:pPr>
            <a:r>
              <a:t>.</a:t>
            </a:r>
          </a:p>
          <a:p>
            <a:pPr>
              <a:defRPr sz="2200"/>
            </a:pPr>
            <a:r>
              <a:t>i</a:t>
            </a:r>
          </a:p>
          <a:p>
            <a:pPr>
              <a:defRPr sz="2200"/>
            </a:pPr>
            <a:r>
              <a:t>.</a:t>
            </a:r>
          </a:p>
          <a:p>
            <a:pPr>
              <a:defRPr sz="2200"/>
            </a:pPr>
            <a:r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3" name="Equation"/>
              <p:cNvSpPr txBox="1"/>
              <p:nvPr/>
            </p:nvSpPr>
            <p:spPr>
              <a:xfrm>
                <a:off x="5091525" y="4863379"/>
                <a:ext cx="329693" cy="14920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82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525" y="4863379"/>
                <a:ext cx="329693" cy="149200"/>
              </a:xfrm>
              <a:prstGeom prst="rect">
                <a:avLst/>
              </a:prstGeom>
              <a:blipFill>
                <a:blip r:embed="rId17"/>
                <a:stretch>
                  <a:fillRect r="-16667" b="-212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4" name="Equation"/>
              <p:cNvSpPr txBox="1"/>
              <p:nvPr/>
            </p:nvSpPr>
            <p:spPr>
              <a:xfrm>
                <a:off x="5091525" y="7938161"/>
                <a:ext cx="329693" cy="25201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82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525" y="7938161"/>
                <a:ext cx="329693" cy="252019"/>
              </a:xfrm>
              <a:prstGeom prst="rect">
                <a:avLst/>
              </a:prstGeom>
              <a:blipFill>
                <a:blip r:embed="rId18"/>
                <a:stretch>
                  <a:fillRect r="-14815" b="-9047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5" name="is a diagonal matrix with singular values:…"/>
              <p:cNvSpPr txBox="1"/>
              <p:nvPr/>
            </p:nvSpPr>
            <p:spPr>
              <a:xfrm>
                <a:off x="10876422" y="3033323"/>
                <a:ext cx="12567531" cy="207597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𝚺</m:t>
                    </m:r>
                  </m:oMath>
                </a14:m>
                <a:r>
                  <a:rPr dirty="0"/>
                  <a:t> is a diagonal matrix with singular values:</a:t>
                </a:r>
              </a:p>
              <a:p>
                <a:pPr lvl="1" indent="0"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dirty="0"/>
                  <a:t>                     where </a:t>
                </a:r>
                <a14:m>
                  <m:oMath xmlns:m="http://schemas.openxmlformats.org/officeDocument/2006/math"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dirty="0"/>
                  <a:t> is the rank of the matrix </a:t>
                </a:r>
                <a14:m>
                  <m:oMath xmlns:m="http://schemas.openxmlformats.org/officeDocument/2006/math"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𝐗</m:t>
                    </m:r>
                  </m:oMath>
                </a14:m>
                <a:endParaRPr dirty="0"/>
              </a:p>
              <a:p>
                <a:pPr lvl="1" indent="0"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𝐔</m:t>
                    </m:r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𝐖</m:t>
                    </m:r>
                  </m:oMath>
                </a14:m>
                <a:r>
                  <a:rPr dirty="0"/>
                  <a:t> has orthonormal columns,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  <m:sup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𝐂</m:t>
                    </m:r>
                  </m:oMath>
                </a14:m>
                <a:r>
                  <a:rPr dirty="0"/>
                  <a:t> has orthonormal rows</a:t>
                </a:r>
              </a:p>
            </p:txBody>
          </p:sp>
        </mc:Choice>
        <mc:Fallback xmlns="">
          <p:sp>
            <p:nvSpPr>
              <p:cNvPr id="825" name="is a diagonal matrix with singular value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6422" y="3033323"/>
                <a:ext cx="12567531" cy="2075973"/>
              </a:xfrm>
              <a:prstGeom prst="rect">
                <a:avLst/>
              </a:prstGeom>
              <a:blipFill>
                <a:blip r:embed="rId19"/>
                <a:stretch>
                  <a:fillRect t="-1765" b="-911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6" name="Equation"/>
              <p:cNvSpPr txBox="1"/>
              <p:nvPr/>
            </p:nvSpPr>
            <p:spPr>
              <a:xfrm>
                <a:off x="6410212" y="2922267"/>
                <a:ext cx="2178716" cy="4150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𝐗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𝐔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𝚺</m:t>
                      </m:r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sz="3800" dirty="0"/>
              </a:p>
            </p:txBody>
          </p:sp>
        </mc:Choice>
        <mc:Fallback xmlns="">
          <p:sp>
            <p:nvSpPr>
              <p:cNvPr id="82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212" y="2922267"/>
                <a:ext cx="2178716" cy="415046"/>
              </a:xfrm>
              <a:prstGeom prst="rect">
                <a:avLst/>
              </a:prstGeom>
              <a:blipFill>
                <a:blip r:embed="rId20"/>
                <a:stretch>
                  <a:fillRect b="-1470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7" name="page1image9994448.png" descr="page1image9994448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90713" y="6467036"/>
            <a:ext cx="12338950" cy="333523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28" name="Finally, we take  th row of   as the embedding of word"/>
              <p:cNvSpPr txBox="1"/>
              <p:nvPr/>
            </p:nvSpPr>
            <p:spPr>
              <a:xfrm>
                <a:off x="11163631" y="10169840"/>
                <a:ext cx="10972426" cy="67800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lang="en-US" dirty="0"/>
                  <a:t>Finally, we take </a:t>
                </a:r>
                <a14:m>
                  <m:oMath xmlns:m="http://schemas.openxmlformats.org/officeDocument/2006/math"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row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𝐖</m:t>
                        </m:r>
                      </m:e>
                      <m:sub>
                        <m: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as the embedding of word </a:t>
                </a:r>
                <a14:m>
                  <m:oMath xmlns:m="http://schemas.openxmlformats.org/officeDocument/2006/math"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 </a:t>
                </a:r>
                <a:endParaRPr dirty="0"/>
              </a:p>
            </p:txBody>
          </p:sp>
        </mc:Choice>
        <mc:Fallback>
          <p:sp>
            <p:nvSpPr>
              <p:cNvPr id="828" name="Finally, we take  th row of   as the embedding of wor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3631" y="10169840"/>
                <a:ext cx="10972426" cy="678005"/>
              </a:xfrm>
              <a:prstGeom prst="rect">
                <a:avLst/>
              </a:prstGeom>
              <a:blipFill>
                <a:blip r:embed="rId22"/>
                <a:stretch>
                  <a:fillRect l="-1556" t="-1786" b="-2410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9" name="Truncation:…"/>
              <p:cNvSpPr txBox="1"/>
              <p:nvPr/>
            </p:nvSpPr>
            <p:spPr>
              <a:xfrm>
                <a:off x="11147459" y="6605065"/>
                <a:ext cx="12025459" cy="3051839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lnSpcReduction="10000"/>
              </a:bodyPr>
              <a:lstStyle/>
              <a:p>
                <a:pPr algn="l" defTabSz="714732">
                  <a:spcBef>
                    <a:spcPts val="1200"/>
                  </a:spcBef>
                  <a:defRPr sz="2784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sz="3132" dirty="0"/>
                  <a:t>Truncation</a:t>
                </a:r>
                <a:r>
                  <a:rPr dirty="0"/>
                  <a:t>: </a:t>
                </a:r>
              </a:p>
              <a:p>
                <a:pPr marL="386715" indent="-386715" algn="l" defTabSz="714732">
                  <a:spcBef>
                    <a:spcPts val="1200"/>
                  </a:spcBef>
                  <a:buSzPct val="145000"/>
                  <a:buChar char="•"/>
                  <a:defRPr sz="2784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Select the first </a:t>
                </a:r>
                <a14:m>
                  <m:oMath xmlns:m="http://schemas.openxmlformats.org/officeDocument/2006/math">
                    <m:r>
                      <a:rPr sz="3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dirty="0"/>
                  <a:t> columns of </a:t>
                </a:r>
                <a14:m>
                  <m:oMath xmlns:m="http://schemas.openxmlformats.org/officeDocument/2006/math">
                    <m:r>
                      <a:rPr sz="3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𝐖</m:t>
                    </m:r>
                  </m:oMath>
                </a14:m>
                <a:r>
                  <a:rPr dirty="0"/>
                  <a:t> to get </a:t>
                </a:r>
                <a14:m>
                  <m:oMath xmlns:m="http://schemas.openxmlformats.org/officeDocument/2006/math">
                    <m:r>
                      <a:rPr sz="3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dirty="0"/>
                  <a:t>-dimensional row vectors</a:t>
                </a:r>
              </a:p>
              <a:p>
                <a:pPr marL="386715" indent="-386715" algn="l" defTabSz="714732">
                  <a:spcBef>
                    <a:spcPts val="1200"/>
                  </a:spcBef>
                  <a:buSzPct val="145000"/>
                  <a:buChar char="•"/>
                  <a:defRPr sz="2784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Note that the singular values are ordered from largest to smallest, wh</a:t>
                </a:r>
                <a:r>
                  <a:rPr lang="en-US" dirty="0"/>
                  <a:t>ere</a:t>
                </a:r>
                <a:r>
                  <a:rPr dirty="0"/>
                  <a:t> each singular value represent</a:t>
                </a:r>
                <a:r>
                  <a:rPr lang="en-US" dirty="0"/>
                  <a:t>s</a:t>
                </a:r>
                <a:r>
                  <a:rPr dirty="0"/>
                  <a:t> the variance</a:t>
                </a:r>
                <a:r>
                  <a:rPr lang="en-US" dirty="0"/>
                  <a:t> (i.e., information, importance)</a:t>
                </a:r>
                <a:r>
                  <a:rPr dirty="0"/>
                  <a:t> captured by that dimension</a:t>
                </a:r>
                <a:r>
                  <a:rPr lang="en-US" dirty="0"/>
                  <a:t>.</a:t>
                </a:r>
                <a:endParaRPr dirty="0"/>
              </a:p>
              <a:p>
                <a:pPr marL="386715" indent="-386715" algn="l" defTabSz="714732">
                  <a:spcBef>
                    <a:spcPts val="1200"/>
                  </a:spcBef>
                  <a:buSzPct val="145000"/>
                  <a:buChar char="•"/>
                  <a:defRPr sz="2784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So the first </a:t>
                </a:r>
                <a14:m>
                  <m:oMath xmlns:m="http://schemas.openxmlformats.org/officeDocument/2006/math">
                    <m:r>
                      <a:rPr sz="3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dirty="0"/>
                  <a:t> dimensions are the dimensions with the most variance</a:t>
                </a:r>
                <a:r>
                  <a:rPr lang="en-US" dirty="0"/>
                  <a:t>.</a:t>
                </a:r>
                <a:endParaRPr sz="3200" dirty="0"/>
              </a:p>
            </p:txBody>
          </p:sp>
        </mc:Choice>
        <mc:Fallback>
          <p:sp>
            <p:nvSpPr>
              <p:cNvPr id="829" name="Truncation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7459" y="6605065"/>
                <a:ext cx="12025459" cy="3051839"/>
              </a:xfrm>
              <a:prstGeom prst="rect">
                <a:avLst/>
              </a:prstGeom>
              <a:blipFill>
                <a:blip r:embed="rId23"/>
                <a:stretch>
                  <a:fillRect l="-1876" t="-2600" b="-72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0" name="Note there are variants where the word embedding matrix is taken to be…"/>
              <p:cNvSpPr txBox="1"/>
              <p:nvPr/>
            </p:nvSpPr>
            <p:spPr>
              <a:xfrm>
                <a:off x="11163631" y="10968824"/>
                <a:ext cx="13146227" cy="138820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lang="en-US" dirty="0"/>
                  <a:t>Note there are variants where the word embedding matrix is taken to be</a:t>
                </a:r>
              </a:p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𝐖</m:t>
                        </m:r>
                      </m:e>
                      <m:sub>
                        <m: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p>
                        <m:r>
                          <a:rPr lang="ar-AE"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ar-AE" dirty="0"/>
                  <a:t>  (</a:t>
                </a:r>
                <a:r>
                  <a:rPr lang="en-US" dirty="0"/>
                  <a:t>with common values being </a:t>
                </a:r>
                <a14:m>
                  <m:oMath xmlns:m="http://schemas.openxmlformats.org/officeDocument/2006/math"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sz="355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) </a:t>
                </a:r>
                <a:endParaRPr dirty="0"/>
              </a:p>
            </p:txBody>
          </p:sp>
        </mc:Choice>
        <mc:Fallback>
          <p:sp>
            <p:nvSpPr>
              <p:cNvPr id="830" name="Note there are variants where the word embedding matrix is taken to be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3631" y="10968824"/>
                <a:ext cx="13146227" cy="1388200"/>
              </a:xfrm>
              <a:prstGeom prst="rect">
                <a:avLst/>
              </a:prstGeom>
              <a:blipFill>
                <a:blip r:embed="rId24"/>
                <a:stretch>
                  <a:fillRect l="-1298" t="-2632" r="-417" b="-1228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34" name="Group"/>
          <p:cNvGrpSpPr/>
          <p:nvPr/>
        </p:nvGrpSpPr>
        <p:grpSpPr>
          <a:xfrm>
            <a:off x="17471698" y="11799072"/>
            <a:ext cx="2137102" cy="2591505"/>
            <a:chOff x="472915" y="0"/>
            <a:chExt cx="1774235" cy="2591503"/>
          </a:xfrm>
        </p:grpSpPr>
        <p:sp>
          <p:nvSpPr>
            <p:cNvPr id="831" name="Rectangle"/>
            <p:cNvSpPr/>
            <p:nvPr/>
          </p:nvSpPr>
          <p:spPr>
            <a:xfrm>
              <a:off x="472915" y="0"/>
              <a:ext cx="1008471" cy="530668"/>
            </a:xfrm>
            <a:prstGeom prst="rect">
              <a:avLst/>
            </a:prstGeom>
            <a:noFill/>
            <a:ln w="381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32" name="Line"/>
            <p:cNvSpPr/>
            <p:nvPr/>
          </p:nvSpPr>
          <p:spPr>
            <a:xfrm flipV="1">
              <a:off x="1008738" y="514272"/>
              <a:ext cx="1" cy="517681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33" name="traditional"/>
            <p:cNvSpPr/>
            <p:nvPr/>
          </p:nvSpPr>
          <p:spPr>
            <a:xfrm>
              <a:off x="977150" y="132150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2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traditional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E5F22F-250A-6DC0-AB5F-BC783947D61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6226" y="1787314"/>
            <a:ext cx="5120363" cy="1910262"/>
          </a:xfrm>
          <a:prstGeom prst="rect">
            <a:avLst/>
          </a:prstGeom>
        </p:spPr>
      </p:pic>
      <p:sp>
        <p:nvSpPr>
          <p:cNvPr id="4" name="PMI ranges from   to">
            <a:extLst>
              <a:ext uri="{FF2B5EF4-FFF2-40B4-BE49-F238E27FC236}">
                <a16:creationId xmlns:a16="http://schemas.microsoft.com/office/drawing/2014/main" id="{30ACA842-5CFA-6405-2C09-05D61C681022}"/>
              </a:ext>
            </a:extLst>
          </p:cNvPr>
          <p:cNvSpPr txBox="1"/>
          <p:nvPr/>
        </p:nvSpPr>
        <p:spPr>
          <a:xfrm>
            <a:off x="648359" y="1078533"/>
            <a:ext cx="491755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ma14="http://schemas.microsoft.com/office/mac/drawingml/2011/main" xmlns:a14="http://schemas.microsoft.com/office/drawing/2010/main" xmlns:mc="http://schemas.openxmlformats.org/markup-compatibility/2006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rPr lang="en-US" dirty="0"/>
              <a:t>Recall in ML:</a:t>
            </a:r>
            <a:endParaRPr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75B5E43-4FEA-F386-F4BF-541C389670D7}"/>
                  </a:ext>
                </a:extLst>
              </p14:cNvPr>
              <p14:cNvContentPartPr/>
              <p14:nvPr/>
            </p14:nvContentPartPr>
            <p14:xfrm>
              <a:off x="3041221" y="2033993"/>
              <a:ext cx="219960" cy="13525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75B5E43-4FEA-F386-F4BF-541C389670D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035101" y="2027873"/>
                <a:ext cx="232200" cy="13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9199766-E537-A65D-D424-7760EE5B7DF8}"/>
                  </a:ext>
                </a:extLst>
              </p14:cNvPr>
              <p14:cNvContentPartPr/>
              <p14:nvPr/>
            </p14:nvContentPartPr>
            <p14:xfrm>
              <a:off x="3265501" y="1771193"/>
              <a:ext cx="404640" cy="3189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9199766-E537-A65D-D424-7760EE5B7DF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59381" y="1765073"/>
                <a:ext cx="416880" cy="33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B2F249E8-80F4-9838-304D-31FE2D73713B}"/>
              </a:ext>
            </a:extLst>
          </p:cNvPr>
          <p:cNvGrpSpPr/>
          <p:nvPr/>
        </p:nvGrpSpPr>
        <p:grpSpPr>
          <a:xfrm>
            <a:off x="2407261" y="3806633"/>
            <a:ext cx="881280" cy="741960"/>
            <a:chOff x="2407261" y="3806633"/>
            <a:chExt cx="881280" cy="74196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0857EC1-B211-96FB-E712-4F41872C3827}"/>
                    </a:ext>
                  </a:extLst>
                </p14:cNvPr>
                <p14:cNvContentPartPr/>
                <p14:nvPr/>
              </p14:nvContentPartPr>
              <p14:xfrm>
                <a:off x="2407261" y="3806633"/>
                <a:ext cx="718560" cy="5104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0857EC1-B211-96FB-E712-4F41872C382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71261" y="3770993"/>
                  <a:ext cx="79020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B84FB0C-ECAE-245A-5618-6537B7A9AC64}"/>
                    </a:ext>
                  </a:extLst>
                </p14:cNvPr>
                <p14:cNvContentPartPr/>
                <p14:nvPr/>
              </p14:nvContentPartPr>
              <p14:xfrm>
                <a:off x="2792821" y="4030553"/>
                <a:ext cx="495720" cy="5180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B84FB0C-ECAE-245A-5618-6537B7A9AC6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756821" y="3994913"/>
                  <a:ext cx="567360" cy="589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5" name="PMI ranges from   to">
            <a:extLst>
              <a:ext uri="{FF2B5EF4-FFF2-40B4-BE49-F238E27FC236}">
                <a16:creationId xmlns:a16="http://schemas.microsoft.com/office/drawing/2014/main" id="{9C5B5569-5AE3-2803-0F1B-2A01B75922A4}"/>
              </a:ext>
            </a:extLst>
          </p:cNvPr>
          <p:cNvSpPr txBox="1"/>
          <p:nvPr/>
        </p:nvSpPr>
        <p:spPr>
          <a:xfrm>
            <a:off x="670651" y="6131907"/>
            <a:ext cx="1863269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ma14="http://schemas.microsoft.com/office/mac/drawingml/2011/main" xmlns:a14="http://schemas.microsoft.com/office/drawing/2010/main" xmlns:mc="http://schemas.openxmlformats.org/markup-compatibility/2006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rPr lang="en-US" dirty="0"/>
              <a:t>word</a:t>
            </a:r>
            <a:endParaRPr dirty="0"/>
          </a:p>
        </p:txBody>
      </p:sp>
      <p:sp>
        <p:nvSpPr>
          <p:cNvPr id="16" name="PMI ranges from   to">
            <a:extLst>
              <a:ext uri="{FF2B5EF4-FFF2-40B4-BE49-F238E27FC236}">
                <a16:creationId xmlns:a16="http://schemas.microsoft.com/office/drawing/2014/main" id="{D8EEE3ED-2F72-26F1-7AF8-DB47AE75A85D}"/>
              </a:ext>
            </a:extLst>
          </p:cNvPr>
          <p:cNvSpPr txBox="1"/>
          <p:nvPr/>
        </p:nvSpPr>
        <p:spPr>
          <a:xfrm>
            <a:off x="2969360" y="6769594"/>
            <a:ext cx="2259468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ma14="http://schemas.microsoft.com/office/mac/drawingml/2011/main" xmlns:a14="http://schemas.microsoft.com/office/drawing/2010/main" xmlns:mc="http://schemas.openxmlformats.org/markup-compatibility/2006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rPr lang="en-US" dirty="0"/>
              <a:t>context</a:t>
            </a:r>
            <a:endParaRPr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63163E-C550-7ABF-7D74-18B03D471EFA}"/>
              </a:ext>
            </a:extLst>
          </p:cNvPr>
          <p:cNvGrpSpPr/>
          <p:nvPr/>
        </p:nvGrpSpPr>
        <p:grpSpPr>
          <a:xfrm>
            <a:off x="2121061" y="6382073"/>
            <a:ext cx="2451960" cy="544680"/>
            <a:chOff x="2121061" y="6382073"/>
            <a:chExt cx="2451960" cy="54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41F559B-323E-5647-1104-2C09F4232DFF}"/>
                    </a:ext>
                  </a:extLst>
                </p14:cNvPr>
                <p14:cNvContentPartPr/>
                <p14:nvPr/>
              </p14:nvContentPartPr>
              <p14:xfrm>
                <a:off x="2121061" y="6382073"/>
                <a:ext cx="1685880" cy="1990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41F559B-323E-5647-1104-2C09F4232DF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114941" y="6375953"/>
                  <a:ext cx="16981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5CAEFD2-7D96-D124-440F-79CCD9C44A53}"/>
                    </a:ext>
                  </a:extLst>
                </p14:cNvPr>
                <p14:cNvContentPartPr/>
                <p14:nvPr/>
              </p14:nvContentPartPr>
              <p14:xfrm>
                <a:off x="4553221" y="6568553"/>
                <a:ext cx="19800" cy="3582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5CAEFD2-7D96-D124-440F-79CCD9C44A5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547101" y="6562433"/>
                  <a:ext cx="32040" cy="3704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0" name="Rectangle 1">
            <a:extLst>
              <a:ext uri="{FF2B5EF4-FFF2-40B4-BE49-F238E27FC236}">
                <a16:creationId xmlns:a16="http://schemas.microsoft.com/office/drawing/2014/main" id="{F6736F74-35A4-146E-DC10-4B4FB65A0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64" y="6861480"/>
            <a:ext cx="21800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oogle Sans Text"/>
              </a:rPr>
              <a:t>E.g., w = 1,000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A1BEAC12-40B5-CC02-4235-88508FF11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468" y="7446157"/>
            <a:ext cx="21800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oogle Sans Text"/>
              </a:rPr>
              <a:t>E.g., c = 100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4A340047-FBFC-EAC5-D14D-1B5C64425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3999" y="5300531"/>
            <a:ext cx="21800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oogle Sans Text"/>
              </a:rPr>
              <a:t>E.g., m = 10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2C940F1E-6F9D-D4EE-4B15-FB441578D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1852" y="8769513"/>
            <a:ext cx="21800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Google Sans Text"/>
              </a:rPr>
              <a:t>E.g., k = 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51ABDE3-FE32-A78C-9CD4-08EF7EA0C9DF}"/>
              </a:ext>
            </a:extLst>
          </p:cNvPr>
          <p:cNvGrpSpPr/>
          <p:nvPr/>
        </p:nvGrpSpPr>
        <p:grpSpPr>
          <a:xfrm>
            <a:off x="4991966" y="9780760"/>
            <a:ext cx="6176880" cy="3341520"/>
            <a:chOff x="4991966" y="9780760"/>
            <a:chExt cx="6176880" cy="334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493E14D-94FB-0EBA-D336-09F695BBF527}"/>
                    </a:ext>
                  </a:extLst>
                </p14:cNvPr>
                <p14:cNvContentPartPr/>
                <p14:nvPr/>
              </p14:nvContentPartPr>
              <p14:xfrm>
                <a:off x="4991966" y="9780760"/>
                <a:ext cx="3150720" cy="33415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493E14D-94FB-0EBA-D336-09F695BBF52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85846" y="9774640"/>
                  <a:ext cx="3162960" cy="335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C32A1FF-E52B-3FF4-70CF-47E40AF47F66}"/>
                    </a:ext>
                  </a:extLst>
                </p14:cNvPr>
                <p14:cNvContentPartPr/>
                <p14:nvPr/>
              </p14:nvContentPartPr>
              <p14:xfrm>
                <a:off x="8026046" y="12157120"/>
                <a:ext cx="3142800" cy="6584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C32A1FF-E52B-3FF4-70CF-47E40AF47F6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019926" y="12151000"/>
                  <a:ext cx="3155040" cy="67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EB2490C-4221-F833-BC5A-0615F67862AD}"/>
                    </a:ext>
                  </a:extLst>
                </p14:cNvPr>
                <p14:cNvContentPartPr/>
                <p14:nvPr/>
              </p14:nvContentPartPr>
              <p14:xfrm>
                <a:off x="7947206" y="12670840"/>
                <a:ext cx="500400" cy="2574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EB2490C-4221-F833-BC5A-0615F67862A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941086" y="12664720"/>
                  <a:ext cx="512640" cy="269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D7C4556-7A90-0747-6B10-582D759525B8}"/>
              </a:ext>
            </a:extLst>
          </p:cNvPr>
          <p:cNvSpPr txBox="1"/>
          <p:nvPr/>
        </p:nvSpPr>
        <p:spPr>
          <a:xfrm>
            <a:off x="-188048" y="2979376"/>
            <a:ext cx="312744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/>
              <a:t>Orthogonal matrix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D78881-D579-241C-B815-9FE40E0DC889}"/>
              </a:ext>
            </a:extLst>
          </p:cNvPr>
          <p:cNvSpPr txBox="1"/>
          <p:nvPr/>
        </p:nvSpPr>
        <p:spPr>
          <a:xfrm>
            <a:off x="5205762" y="2198736"/>
            <a:ext cx="312744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/>
              <a:t>Orthogonal matrix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" grpId="0" animBg="1" advAuto="0"/>
      <p:bldP spid="760" grpId="0" animBg="1" advAuto="0"/>
      <p:bldP spid="764" grpId="0" animBg="1" advAuto="0"/>
      <p:bldP spid="774" grpId="0" animBg="1" advAuto="0"/>
      <p:bldP spid="799" grpId="0" animBg="1" advAuto="0"/>
      <p:bldP spid="804" grpId="0" animBg="1" advAuto="0"/>
      <p:bldP spid="805" grpId="0" animBg="1" advAuto="0"/>
      <p:bldP spid="806" grpId="0" animBg="1" advAuto="0"/>
      <p:bldP spid="818" grpId="0" animBg="1" advAuto="0"/>
      <p:bldP spid="821" grpId="0" animBg="1" advAuto="0"/>
      <p:bldP spid="822" grpId="0" animBg="1" advAuto="0"/>
      <p:bldP spid="823" grpId="0" animBg="1" advAuto="0"/>
      <p:bldP spid="824" grpId="0" animBg="1" advAuto="0"/>
      <p:bldP spid="825" grpId="0" animBg="1" advAuto="0"/>
      <p:bldP spid="826" grpId="0" animBg="1" advAuto="0"/>
      <p:bldP spid="827" grpId="0" animBg="1" advAuto="0"/>
      <p:bldP spid="828" grpId="0" animBg="1" advAuto="0"/>
      <p:bldP spid="829" grpId="0" build="p" animBg="1" advAuto="0"/>
      <p:bldP spid="830" grpId="0" animBg="1" advAuto="0"/>
      <p:bldP spid="834" grpId="0" animBg="1" advAuto="0"/>
      <p:bldP spid="4" grpId="0" animBg="1" advAuto="0"/>
      <p:bldP spid="15" grpId="0" animBg="1" advAuto="0"/>
      <p:bldP spid="16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What is wrong with using SV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wrong with using SVD?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9" name="Computational complexity is high: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725291" y="3504202"/>
                <a:ext cx="15609095" cy="7063736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spcBef>
                    <a:spcPts val="4000"/>
                  </a:spcBef>
                </a:pPr>
                <a:r>
                  <a:t>Computational complexity is high: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(|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>
                  <a:spcBef>
                    <a:spcPts val="4000"/>
                  </a:spcBef>
                </a:pPr>
                <a:r>
                  <a:t>Cannot be trained as part of a larger model</a:t>
                </a:r>
              </a:p>
              <a:p>
                <a:pPr lvl="1">
                  <a:spcBef>
                    <a:spcPts val="4000"/>
                  </a:spcBef>
                </a:pPr>
                <a:r>
                  <a:t>Not a component that can be part of a larger neural network</a:t>
                </a:r>
              </a:p>
              <a:p>
                <a:pPr>
                  <a:spcBef>
                    <a:spcPts val="4000"/>
                  </a:spcBef>
                </a:pPr>
                <a:r>
                  <a:t>Cannot be trained discriminatively for a particular task</a:t>
                </a:r>
              </a:p>
            </p:txBody>
          </p:sp>
        </mc:Choice>
        <mc:Fallback xmlns="">
          <p:sp>
            <p:nvSpPr>
              <p:cNvPr id="839" name="Computational complexity is high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725291" y="3504202"/>
                <a:ext cx="15609095" cy="7063736"/>
              </a:xfrm>
              <a:prstGeom prst="rect">
                <a:avLst/>
              </a:prstGeom>
              <a:blipFill>
                <a:blip r:embed="rId2"/>
                <a:stretch>
                  <a:fillRect l="-2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30</a:t>
            </a:fld>
            <a:endParaRPr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Why dense vector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dense vectors?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43" name="Short vectors are easier to use as features in ML systems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3643312"/>
                <a:ext cx="15171730" cy="3601451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Short vectors are easier to use as features in ML systems</a:t>
                </a:r>
              </a:p>
              <a:p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Dense vectors may generalize better than storing explicit counts</a:t>
                </a:r>
              </a:p>
              <a:p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They do better at capturing synonymy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ar-AE" sz="4350" i="1"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4350" i="1"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ar-AE" sz="4350" i="1"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co-occurs with “car”,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4350" i="1"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4350" i="1"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ar-AE" sz="4350" i="1"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co-occurs with “automobile”</a:t>
                </a:r>
                <a:endParaRPr lang="en-US" sz="3900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43" name="Short vectors are easier to use as features in ML systems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3643312"/>
                <a:ext cx="15171730" cy="3601451"/>
              </a:xfrm>
              <a:prstGeom prst="rect">
                <a:avLst/>
              </a:prstGeom>
              <a:blipFill>
                <a:blip r:embed="rId2"/>
                <a:stretch>
                  <a:fillRect l="-2170" t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4" name="Group"/>
          <p:cNvSpPr txBox="1"/>
          <p:nvPr/>
        </p:nvSpPr>
        <p:spPr>
          <a:xfrm>
            <a:off x="4185375" y="8181002"/>
            <a:ext cx="11407590" cy="3234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Different methods for getting dense vectors:</a:t>
            </a:r>
          </a:p>
          <a:p>
            <a:pPr marL="1492250" lvl="2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dirty="0">
                <a:solidFill>
                  <a:schemeClr val="tx2">
                    <a:lumMod val="40000"/>
                    <a:lumOff val="60000"/>
                  </a:schemeClr>
                </a:solidFill>
              </a:rPr>
              <a:t>Singular value decomposition (SVD)</a:t>
            </a:r>
          </a:p>
          <a:p>
            <a:pPr marL="1492250" lvl="2" indent="-603250" algn="l">
              <a:spcBef>
                <a:spcPts val="1400"/>
              </a:spcBef>
              <a:buSzPct val="145000"/>
              <a:buChar char="•"/>
              <a:defRPr sz="3800"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word2vec and friends: “learn” the vectors!</a:t>
            </a:r>
          </a:p>
        </p:txBody>
      </p:sp>
      <p:sp>
        <p:nvSpPr>
          <p:cNvPr id="84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846" name="Text"/>
          <p:cNvSpPr txBox="1"/>
          <p:nvPr/>
        </p:nvSpPr>
        <p:spPr>
          <a:xfrm>
            <a:off x="14914581" y="10940525"/>
            <a:ext cx="155576" cy="1413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Many different ways to learn the representations"/>
          <p:cNvSpPr txBox="1">
            <a:spLocks noGrp="1"/>
          </p:cNvSpPr>
          <p:nvPr>
            <p:ph type="title"/>
          </p:nvPr>
        </p:nvSpPr>
        <p:spPr>
          <a:xfrm>
            <a:off x="1639543" y="357187"/>
            <a:ext cx="22077264" cy="1952626"/>
          </a:xfrm>
          <a:prstGeom prst="rect">
            <a:avLst/>
          </a:prstGeom>
        </p:spPr>
        <p:txBody>
          <a:bodyPr/>
          <a:lstStyle/>
          <a:p>
            <a:r>
              <a:t>Many different ways to learn the representations</a:t>
            </a:r>
          </a:p>
        </p:txBody>
      </p:sp>
      <p:sp>
        <p:nvSpPr>
          <p:cNvPr id="864" name="From context words, predict target word (Masked LM)…"/>
          <p:cNvSpPr txBox="1">
            <a:spLocks noGrp="1"/>
          </p:cNvSpPr>
          <p:nvPr>
            <p:ph type="body" idx="1"/>
          </p:nvPr>
        </p:nvSpPr>
        <p:spPr>
          <a:xfrm>
            <a:off x="2107491" y="3173477"/>
            <a:ext cx="21141368" cy="870504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30859" indent="-530859" defTabSz="722947">
              <a:spcBef>
                <a:spcPts val="1200"/>
              </a:spcBef>
              <a:defRPr sz="3343"/>
            </a:pPr>
            <a:r>
              <a:t>From context words, predict target word (Masked LM)</a:t>
            </a:r>
          </a:p>
          <a:p>
            <a:pPr marL="0" indent="0" defTabSz="722947">
              <a:lnSpc>
                <a:spcPct val="120000"/>
              </a:lnSpc>
              <a:spcBef>
                <a:spcPts val="6100"/>
              </a:spcBef>
              <a:buSzTx/>
              <a:buNone/>
              <a:defRPr sz="3520"/>
            </a:pPr>
            <a:r>
              <a:t>      A bottle of ___ is on the table.</a:t>
            </a:r>
          </a:p>
          <a:p>
            <a:pPr marL="530859" indent="-530859" defTabSz="722947">
              <a:spcBef>
                <a:spcPts val="1200"/>
              </a:spcBef>
              <a:defRPr sz="3343"/>
            </a:pPr>
            <a:endParaRPr/>
          </a:p>
          <a:p>
            <a:pPr marL="530859" indent="-530859" defTabSz="722947">
              <a:spcBef>
                <a:spcPts val="1200"/>
              </a:spcBef>
              <a:defRPr sz="3343"/>
            </a:pPr>
            <a:r>
              <a:t>From target word, predict other context words.</a:t>
            </a:r>
          </a:p>
          <a:p>
            <a:pPr marL="0" indent="0" defTabSz="722947">
              <a:lnSpc>
                <a:spcPct val="120000"/>
              </a:lnSpc>
              <a:spcBef>
                <a:spcPts val="6100"/>
              </a:spcBef>
              <a:buSzTx/>
              <a:buNone/>
              <a:defRPr sz="3520"/>
            </a:pPr>
            <a:r>
              <a:t>      What words go with “tejuino”?</a:t>
            </a:r>
          </a:p>
          <a:p>
            <a:pPr marL="530859" indent="-530859" defTabSz="722947">
              <a:spcBef>
                <a:spcPts val="1200"/>
              </a:spcBef>
              <a:defRPr sz="3343"/>
            </a:pPr>
            <a:endParaRPr/>
          </a:p>
          <a:p>
            <a:pPr marL="530859" indent="-530859" defTabSz="722947">
              <a:spcBef>
                <a:spcPts val="1200"/>
              </a:spcBef>
              <a:defRPr sz="3343"/>
            </a:pPr>
            <a:r>
              <a:t>From previous words, predict next (target) word (Traditional LM)</a:t>
            </a:r>
          </a:p>
          <a:p>
            <a:pPr marL="0" indent="0" defTabSz="722947">
              <a:lnSpc>
                <a:spcPct val="120000"/>
              </a:lnSpc>
              <a:spcBef>
                <a:spcPts val="6100"/>
              </a:spcBef>
              <a:buSzTx/>
              <a:buNone/>
              <a:defRPr sz="3520"/>
            </a:pPr>
            <a:r>
              <a:t>      A bottle of ___</a:t>
            </a:r>
          </a:p>
          <a:p>
            <a:pPr marL="0" indent="0" defTabSz="722947">
              <a:lnSpc>
                <a:spcPct val="120000"/>
              </a:lnSpc>
              <a:spcBef>
                <a:spcPts val="6100"/>
              </a:spcBef>
              <a:buSzTx/>
              <a:buNone/>
              <a:defRPr sz="3520"/>
            </a:pPr>
            <a:r>
              <a:t>      A bottle of tejuino is on the ___</a:t>
            </a:r>
          </a:p>
        </p:txBody>
      </p:sp>
      <p:sp>
        <p:nvSpPr>
          <p:cNvPr id="86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32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" grpId="0" build="p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Many different ways to learn the representations"/>
          <p:cNvSpPr txBox="1">
            <a:spLocks noGrp="1"/>
          </p:cNvSpPr>
          <p:nvPr>
            <p:ph type="title"/>
          </p:nvPr>
        </p:nvSpPr>
        <p:spPr>
          <a:xfrm>
            <a:off x="1639543" y="357187"/>
            <a:ext cx="22077264" cy="1952626"/>
          </a:xfrm>
          <a:prstGeom prst="rect">
            <a:avLst/>
          </a:prstGeom>
        </p:spPr>
        <p:txBody>
          <a:bodyPr/>
          <a:lstStyle/>
          <a:p>
            <a:r>
              <a:t>Many different ways to learn the representations</a:t>
            </a:r>
          </a:p>
        </p:txBody>
      </p:sp>
      <p:sp>
        <p:nvSpPr>
          <p:cNvPr id="868" name="Different architectures and models to learn the representations…"/>
          <p:cNvSpPr txBox="1">
            <a:spLocks noGrp="1"/>
          </p:cNvSpPr>
          <p:nvPr>
            <p:ph type="body" idx="1"/>
          </p:nvPr>
        </p:nvSpPr>
        <p:spPr>
          <a:xfrm>
            <a:off x="2107491" y="3173477"/>
            <a:ext cx="21141368" cy="8705047"/>
          </a:xfrm>
          <a:prstGeom prst="rect">
            <a:avLst/>
          </a:prstGeom>
        </p:spPr>
        <p:txBody>
          <a:bodyPr/>
          <a:lstStyle/>
          <a:p>
            <a:r>
              <a:rPr dirty="0"/>
              <a:t>Different architectures and models to learn the representations</a:t>
            </a:r>
          </a:p>
          <a:p>
            <a:endParaRPr dirty="0"/>
          </a:p>
          <a:p>
            <a:r>
              <a:rPr dirty="0"/>
              <a:t>Get sentence embeddings by combining word embeddings</a:t>
            </a:r>
          </a:p>
          <a:p>
            <a:endParaRPr dirty="0"/>
          </a:p>
          <a:p>
            <a:r>
              <a:rPr dirty="0"/>
              <a:t>Two types of word embeddings</a:t>
            </a:r>
          </a:p>
          <a:p>
            <a:endParaRPr dirty="0"/>
          </a:p>
          <a:p>
            <a:pPr lvl="1"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rPr dirty="0"/>
              <a:t>Static - mapping of word to embedding</a:t>
            </a:r>
          </a:p>
          <a:p>
            <a:pPr lvl="1"/>
            <a:endParaRPr dirty="0"/>
          </a:p>
          <a:p>
            <a:pPr lvl="1"/>
            <a:r>
              <a:rPr dirty="0"/>
              <a:t>Contextual - embedding of word changes based on the context</a:t>
            </a:r>
          </a:p>
        </p:txBody>
      </p:sp>
      <p:sp>
        <p:nvSpPr>
          <p:cNvPr id="86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33</a:t>
            </a:fld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C4E52B-B1A5-1600-3B5A-7FAB8B513975}"/>
              </a:ext>
            </a:extLst>
          </p:cNvPr>
          <p:cNvGrpSpPr/>
          <p:nvPr/>
        </p:nvGrpSpPr>
        <p:grpSpPr>
          <a:xfrm>
            <a:off x="11954103" y="7334250"/>
            <a:ext cx="10828773" cy="2824299"/>
            <a:chOff x="11954103" y="7334250"/>
            <a:chExt cx="10828773" cy="28242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B818AE-3BE1-C96A-55C4-D8F91F70C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54103" y="7334250"/>
              <a:ext cx="10828773" cy="282429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582C55D-23F5-9A81-55E1-18481D761A4F}"/>
                </a:ext>
              </a:extLst>
            </p:cNvPr>
            <p:cNvSpPr/>
            <p:nvPr/>
          </p:nvSpPr>
          <p:spPr>
            <a:xfrm>
              <a:off x="18249900" y="7877175"/>
              <a:ext cx="1066800" cy="36195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DE24301-058F-7F8F-3069-80AC503F3BF4}"/>
              </a:ext>
            </a:extLst>
          </p:cNvPr>
          <p:cNvGrpSpPr/>
          <p:nvPr/>
        </p:nvGrpSpPr>
        <p:grpSpPr>
          <a:xfrm>
            <a:off x="12959136" y="10905278"/>
            <a:ext cx="8818705" cy="2499607"/>
            <a:chOff x="12959136" y="10905278"/>
            <a:chExt cx="8818705" cy="249960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303422F-FD63-F55C-9ED0-A8B4A8411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59136" y="10905278"/>
              <a:ext cx="8818705" cy="249960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30503C-AAEF-F526-F27E-9292412902CC}"/>
                </a:ext>
              </a:extLst>
            </p:cNvPr>
            <p:cNvSpPr/>
            <p:nvPr/>
          </p:nvSpPr>
          <p:spPr>
            <a:xfrm>
              <a:off x="16301688" y="11757769"/>
              <a:ext cx="1066800" cy="36195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8" grpId="0" build="p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Summary</a:t>
            </a:r>
          </a:p>
        </p:txBody>
      </p:sp>
      <p:sp>
        <p:nvSpPr>
          <p:cNvPr id="872" name="Representing words as vectors…"/>
          <p:cNvSpPr txBox="1">
            <a:spLocks noGrp="1"/>
          </p:cNvSpPr>
          <p:nvPr>
            <p:ph type="body" idx="1"/>
          </p:nvPr>
        </p:nvSpPr>
        <p:spPr>
          <a:xfrm>
            <a:off x="3312566" y="3083864"/>
            <a:ext cx="19095945" cy="920088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79119" indent="-579119" defTabSz="788669">
              <a:spcBef>
                <a:spcPts val="2400"/>
              </a:spcBef>
              <a:defRPr sz="3839"/>
            </a:pPr>
            <a:r>
              <a:t>Representing words as vectors</a:t>
            </a:r>
          </a:p>
          <a:p>
            <a:pPr marL="1005839" lvl="1" indent="-579119" defTabSz="788669">
              <a:spcBef>
                <a:spcPts val="2400"/>
              </a:spcBef>
              <a:defRPr sz="3839"/>
            </a:pPr>
            <a:r>
              <a:t>One-hot vectors vs vectors built using context</a:t>
            </a:r>
          </a:p>
          <a:p>
            <a:pPr marL="1005839" lvl="1" indent="-579119" defTabSz="788669">
              <a:spcBef>
                <a:spcPts val="2400"/>
              </a:spcBef>
              <a:defRPr sz="3839"/>
            </a:pPr>
            <a:r>
              <a:t>Cosine similarity for measuring similarity between words</a:t>
            </a:r>
          </a:p>
          <a:p>
            <a:pPr marL="579119" indent="-579119" defTabSz="788669">
              <a:spcBef>
                <a:spcPts val="2400"/>
              </a:spcBef>
              <a:defRPr sz="3839"/>
            </a:pPr>
            <a:r>
              <a:t>Using context to represent words</a:t>
            </a:r>
          </a:p>
          <a:p>
            <a:pPr marL="1005839" lvl="1" indent="-579119" defTabSz="788669">
              <a:spcBef>
                <a:spcPts val="2400"/>
              </a:spcBef>
              <a:defRPr sz="3839"/>
            </a:pPr>
            <a:r>
              <a:t>Distributional hypothesis: </a:t>
            </a:r>
          </a:p>
          <a:p>
            <a:pPr marL="0" lvl="1" indent="426719" defTabSz="788669">
              <a:spcBef>
                <a:spcPts val="2400"/>
              </a:spcBef>
              <a:buSzTx/>
              <a:buNone/>
              <a:defRPr sz="3839"/>
            </a:pPr>
            <a:r>
              <a:t>words that occur in similar contexts tend to have similar meanings</a:t>
            </a:r>
          </a:p>
          <a:p>
            <a:pPr marL="579119" indent="-579119" defTabSz="788669">
              <a:spcBef>
                <a:spcPts val="2400"/>
              </a:spcBef>
              <a:defRPr sz="3839"/>
            </a:pPr>
            <a:r>
              <a:t>Co-occurrence matrix</a:t>
            </a:r>
          </a:p>
          <a:p>
            <a:pPr marL="1005839" lvl="1" indent="-579119" defTabSz="788669">
              <a:spcBef>
                <a:spcPts val="2400"/>
              </a:spcBef>
              <a:defRPr sz="3839"/>
            </a:pPr>
            <a:r>
              <a:t>Raw counts</a:t>
            </a:r>
          </a:p>
          <a:p>
            <a:pPr marL="1005839" lvl="1" indent="-579119" defTabSz="788669">
              <a:spcBef>
                <a:spcPts val="2400"/>
              </a:spcBef>
              <a:defRPr sz="3839"/>
            </a:pPr>
            <a:r>
              <a:t>TF-IDF (term-frequency inverse-document-frequency)</a:t>
            </a:r>
          </a:p>
          <a:p>
            <a:pPr marL="1005839" lvl="1" indent="-579119" defTabSz="788669">
              <a:spcBef>
                <a:spcPts val="2400"/>
              </a:spcBef>
              <a:defRPr sz="3839"/>
            </a:pPr>
            <a:r>
              <a:t>PPMI (positive pointwise mutual information)</a:t>
            </a:r>
          </a:p>
          <a:p>
            <a:pPr marL="579119" indent="-579119" defTabSz="788669">
              <a:spcBef>
                <a:spcPts val="2400"/>
              </a:spcBef>
              <a:defRPr sz="3839"/>
            </a:pPr>
            <a:r>
              <a:t>Dense vectors via SVD or learned by predicting the missing word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2158</Words>
  <Application>Microsoft Office PowerPoint</Application>
  <PresentationFormat>Custom</PresentationFormat>
  <Paragraphs>358</Paragraphs>
  <Slides>34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Google Sans</vt:lpstr>
      <vt:lpstr>Helvetica Light</vt:lpstr>
      <vt:lpstr>Helvetica Neue</vt:lpstr>
      <vt:lpstr>Helvetica Neue Light</vt:lpstr>
      <vt:lpstr>Helvetica Neue Thin</vt:lpstr>
      <vt:lpstr>Times Roman</vt:lpstr>
      <vt:lpstr>Arial</vt:lpstr>
      <vt:lpstr>Calibri</vt:lpstr>
      <vt:lpstr>Cambria Math</vt:lpstr>
      <vt:lpstr>Georgia</vt:lpstr>
      <vt:lpstr>White</vt:lpstr>
      <vt:lpstr>CMPT 413/713: Natural Language Processing</vt:lpstr>
      <vt:lpstr>How to represent words?</vt:lpstr>
      <vt:lpstr>Representing words</vt:lpstr>
      <vt:lpstr>Can measure similarity of words</vt:lpstr>
      <vt:lpstr>Representing words</vt:lpstr>
      <vt:lpstr>Words in sentences</vt:lpstr>
      <vt:lpstr>Looking up embeddings</vt:lpstr>
      <vt:lpstr>Where do these word embeddings come from?</vt:lpstr>
      <vt:lpstr>Task specific training</vt:lpstr>
      <vt:lpstr>Pretraining and task-specific fine-tuning</vt:lpstr>
      <vt:lpstr>Summary of three options</vt:lpstr>
      <vt:lpstr>Neural Networks with Word Embeddings</vt:lpstr>
      <vt:lpstr>Estimating the probability of the next word</vt:lpstr>
      <vt:lpstr>Language modelling with neural networks</vt:lpstr>
      <vt:lpstr>Neural Bag-of-Words (NBOW)</vt:lpstr>
      <vt:lpstr>Feedforward Neural LMs</vt:lpstr>
      <vt:lpstr>Language modelling with neural networks</vt:lpstr>
      <vt:lpstr>Feedforward Neural Language Model (Neural BOW LM)</vt:lpstr>
      <vt:lpstr>RNNs for Language Modeling</vt:lpstr>
      <vt:lpstr>Learning contextualized word embeddings with RNNs: ELMo</vt:lpstr>
      <vt:lpstr>Transformers for Language Modeling</vt:lpstr>
      <vt:lpstr>How does the pretraining work?</vt:lpstr>
      <vt:lpstr>Representing words by their context</vt:lpstr>
      <vt:lpstr>Representing words as vectors</vt:lpstr>
      <vt:lpstr>Problem with raw frequencies</vt:lpstr>
      <vt:lpstr>PPMI</vt:lpstr>
      <vt:lpstr>Sparse vs dense vectors</vt:lpstr>
      <vt:lpstr>Why dense vectors?</vt:lpstr>
      <vt:lpstr>Using compact SVD for obtaining dense vectors</vt:lpstr>
      <vt:lpstr>What is wrong with using SVD?</vt:lpstr>
      <vt:lpstr>Why dense vectors?</vt:lpstr>
      <vt:lpstr>Many different ways to learn the representations</vt:lpstr>
      <vt:lpstr>Many different ways to learn the representations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Richard Peng</cp:lastModifiedBy>
  <cp:revision>1</cp:revision>
  <dcterms:modified xsi:type="dcterms:W3CDTF">2026-10-02T07:34:13Z</dcterms:modified>
</cp:coreProperties>
</file>