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8"/>
  </p:notesMasterIdLst>
  <p:sldIdLst>
    <p:sldId id="33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337" r:id="rId14"/>
    <p:sldId id="338" r:id="rId15"/>
    <p:sldId id="274" r:id="rId16"/>
    <p:sldId id="275" r:id="rId17"/>
    <p:sldId id="276" r:id="rId18"/>
    <p:sldId id="277" r:id="rId19"/>
    <p:sldId id="282" r:id="rId20"/>
    <p:sldId id="283" r:id="rId21"/>
    <p:sldId id="284" r:id="rId22"/>
    <p:sldId id="285" r:id="rId23"/>
    <p:sldId id="339" r:id="rId24"/>
    <p:sldId id="286" r:id="rId25"/>
    <p:sldId id="288" r:id="rId26"/>
    <p:sldId id="340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8" r:id="rId35"/>
    <p:sldId id="299" r:id="rId36"/>
    <p:sldId id="300" r:id="rId37"/>
    <p:sldId id="301" r:id="rId38"/>
    <p:sldId id="34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5" r:id="rId51"/>
    <p:sldId id="316" r:id="rId52"/>
    <p:sldId id="317" r:id="rId53"/>
    <p:sldId id="318" r:id="rId54"/>
    <p:sldId id="319" r:id="rId55"/>
    <p:sldId id="320" r:id="rId56"/>
    <p:sldId id="342" r:id="rId57"/>
    <p:sldId id="321" r:id="rId58"/>
    <p:sldId id="322" r:id="rId59"/>
    <p:sldId id="323" r:id="rId60"/>
    <p:sldId id="324" r:id="rId61"/>
    <p:sldId id="326" r:id="rId62"/>
    <p:sldId id="327" r:id="rId63"/>
    <p:sldId id="328" r:id="rId64"/>
    <p:sldId id="329" r:id="rId65"/>
    <p:sldId id="330" r:id="rId66"/>
    <p:sldId id="331" r:id="rId6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52" autoAdjust="0"/>
  </p:normalViewPr>
  <p:slideViewPr>
    <p:cSldViewPr snapToGrid="0">
      <p:cViewPr>
        <p:scale>
          <a:sx n="50" d="100"/>
          <a:sy n="50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Peng" userId="9a3a89ac-6dd8-4a6b-97d3-85a7a6a6f053" providerId="ADAL" clId="{CA5F7697-8AC2-43A5-9B03-221C31129CF1}"/>
    <pc:docChg chg="undo custSel addSld delSld modSld">
      <pc:chgData name="Richard Peng" userId="9a3a89ac-6dd8-4a6b-97d3-85a7a6a6f053" providerId="ADAL" clId="{CA5F7697-8AC2-43A5-9B03-221C31129CF1}" dt="2026-10-08T08:37:06.469" v="1761" actId="20577"/>
      <pc:docMkLst>
        <pc:docMk/>
      </pc:docMkLst>
      <pc:sldChg chg="add del">
        <pc:chgData name="Richard Peng" userId="9a3a89ac-6dd8-4a6b-97d3-85a7a6a6f053" providerId="ADAL" clId="{CA5F7697-8AC2-43A5-9B03-221C31129CF1}" dt="2026-10-02T07:38:46.814" v="32" actId="47"/>
        <pc:sldMkLst>
          <pc:docMk/>
          <pc:sldMk cId="0" sldId="256"/>
        </pc:sldMkLst>
      </pc:sldChg>
      <pc:sldChg chg="modSp del mod modNotes">
        <pc:chgData name="Richard Peng" userId="9a3a89ac-6dd8-4a6b-97d3-85a7a6a6f053" providerId="ADAL" clId="{CA5F7697-8AC2-43A5-9B03-221C31129CF1}" dt="2026-10-02T07:38:10.091" v="23" actId="47"/>
        <pc:sldMkLst>
          <pc:docMk/>
          <pc:sldMk cId="0" sldId="257"/>
        </pc:sldMkLst>
        <pc:spChg chg="mod">
          <ac:chgData name="Richard Peng" userId="9a3a89ac-6dd8-4a6b-97d3-85a7a6a6f053" providerId="ADAL" clId="{CA5F7697-8AC2-43A5-9B03-221C31129CF1}" dt="2026-10-02T07:36:53.463" v="1" actId="27636"/>
          <ac:spMkLst>
            <pc:docMk/>
            <pc:sldMk cId="0" sldId="257"/>
            <ac:spMk id="140" creationId="{00000000-0000-0000-0000-000000000000}"/>
          </ac:spMkLst>
        </pc:spChg>
      </pc:sldChg>
      <pc:sldChg chg="del">
        <pc:chgData name="Richard Peng" userId="9a3a89ac-6dd8-4a6b-97d3-85a7a6a6f053" providerId="ADAL" clId="{CA5F7697-8AC2-43A5-9B03-221C31129CF1}" dt="2026-10-02T07:38:10.091" v="23" actId="47"/>
        <pc:sldMkLst>
          <pc:docMk/>
          <pc:sldMk cId="0" sldId="258"/>
        </pc:sldMkLst>
      </pc:sldChg>
      <pc:sldChg chg="modSp del mod">
        <pc:chgData name="Richard Peng" userId="9a3a89ac-6dd8-4a6b-97d3-85a7a6a6f053" providerId="ADAL" clId="{CA5F7697-8AC2-43A5-9B03-221C31129CF1}" dt="2026-10-02T07:38:10.091" v="23" actId="47"/>
        <pc:sldMkLst>
          <pc:docMk/>
          <pc:sldMk cId="0" sldId="259"/>
        </pc:sldMkLst>
        <pc:spChg chg="mod">
          <ac:chgData name="Richard Peng" userId="9a3a89ac-6dd8-4a6b-97d3-85a7a6a6f053" providerId="ADAL" clId="{CA5F7697-8AC2-43A5-9B03-221C31129CF1}" dt="2026-10-02T07:36:53.486" v="2" actId="27636"/>
          <ac:spMkLst>
            <pc:docMk/>
            <pc:sldMk cId="0" sldId="259"/>
            <ac:spMk id="162" creationId="{00000000-0000-0000-0000-000000000000}"/>
          </ac:spMkLst>
        </pc:spChg>
      </pc:sldChg>
      <pc:sldChg chg="modSp del mod">
        <pc:chgData name="Richard Peng" userId="9a3a89ac-6dd8-4a6b-97d3-85a7a6a6f053" providerId="ADAL" clId="{CA5F7697-8AC2-43A5-9B03-221C31129CF1}" dt="2026-10-02T07:38:10.091" v="23" actId="47"/>
        <pc:sldMkLst>
          <pc:docMk/>
          <pc:sldMk cId="0" sldId="260"/>
        </pc:sldMkLst>
        <pc:spChg chg="mod">
          <ac:chgData name="Richard Peng" userId="9a3a89ac-6dd8-4a6b-97d3-85a7a6a6f053" providerId="ADAL" clId="{CA5F7697-8AC2-43A5-9B03-221C31129CF1}" dt="2026-10-02T07:36:53.490" v="3" actId="27636"/>
          <ac:spMkLst>
            <pc:docMk/>
            <pc:sldMk cId="0" sldId="260"/>
            <ac:spMk id="175" creationId="{00000000-0000-0000-0000-000000000000}"/>
          </ac:spMkLst>
        </pc:spChg>
      </pc:sldChg>
      <pc:sldChg chg="modSp del mod">
        <pc:chgData name="Richard Peng" userId="9a3a89ac-6dd8-4a6b-97d3-85a7a6a6f053" providerId="ADAL" clId="{CA5F7697-8AC2-43A5-9B03-221C31129CF1}" dt="2026-10-02T07:38:10.091" v="23" actId="47"/>
        <pc:sldMkLst>
          <pc:docMk/>
          <pc:sldMk cId="0" sldId="261"/>
        </pc:sldMkLst>
        <pc:spChg chg="mod">
          <ac:chgData name="Richard Peng" userId="9a3a89ac-6dd8-4a6b-97d3-85a7a6a6f053" providerId="ADAL" clId="{CA5F7697-8AC2-43A5-9B03-221C31129CF1}" dt="2026-10-02T07:36:53.492" v="4" actId="27636"/>
          <ac:spMkLst>
            <pc:docMk/>
            <pc:sldMk cId="0" sldId="261"/>
            <ac:spMk id="190" creationId="{00000000-0000-0000-0000-000000000000}"/>
          </ac:spMkLst>
        </pc:spChg>
      </pc:sldChg>
      <pc:sldChg chg="del">
        <pc:chgData name="Richard Peng" userId="9a3a89ac-6dd8-4a6b-97d3-85a7a6a6f053" providerId="ADAL" clId="{CA5F7697-8AC2-43A5-9B03-221C31129CF1}" dt="2026-10-02T07:38:10.091" v="23" actId="47"/>
        <pc:sldMkLst>
          <pc:docMk/>
          <pc:sldMk cId="0" sldId="262"/>
        </pc:sldMkLst>
      </pc:sldChg>
      <pc:sldChg chg="modNotes">
        <pc:chgData name="Richard Peng" userId="9a3a89ac-6dd8-4a6b-97d3-85a7a6a6f053" providerId="ADAL" clId="{CA5F7697-8AC2-43A5-9B03-221C31129CF1}" dt="2026-10-02T07:36:53.429" v="0"/>
        <pc:sldMkLst>
          <pc:docMk/>
          <pc:sldMk cId="0" sldId="263"/>
        </pc:sldMkLst>
      </pc:sldChg>
      <pc:sldChg chg="modSp mod">
        <pc:chgData name="Richard Peng" userId="9a3a89ac-6dd8-4a6b-97d3-85a7a6a6f053" providerId="ADAL" clId="{CA5F7697-8AC2-43A5-9B03-221C31129CF1}" dt="2026-10-02T07:38:42.823" v="30" actId="1076"/>
        <pc:sldMkLst>
          <pc:docMk/>
          <pc:sldMk cId="0" sldId="264"/>
        </pc:sldMkLst>
        <pc:picChg chg="mod">
          <ac:chgData name="Richard Peng" userId="9a3a89ac-6dd8-4a6b-97d3-85a7a6a6f053" providerId="ADAL" clId="{CA5F7697-8AC2-43A5-9B03-221C31129CF1}" dt="2026-10-02T07:38:38.639" v="27" actId="1076"/>
          <ac:picMkLst>
            <pc:docMk/>
            <pc:sldMk cId="0" sldId="264"/>
            <ac:picMk id="203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2T07:38:42.823" v="30" actId="1076"/>
          <ac:picMkLst>
            <pc:docMk/>
            <pc:sldMk cId="0" sldId="264"/>
            <ac:picMk id="206" creationId="{00000000-0000-0000-0000-000000000000}"/>
          </ac:picMkLst>
        </pc:picChg>
      </pc:sldChg>
      <pc:sldChg chg="addSp delSp modSp mod">
        <pc:chgData name="Richard Peng" userId="9a3a89ac-6dd8-4a6b-97d3-85a7a6a6f053" providerId="ADAL" clId="{CA5F7697-8AC2-43A5-9B03-221C31129CF1}" dt="2026-10-02T07:54:24.002" v="43" actId="20577"/>
        <pc:sldMkLst>
          <pc:docMk/>
          <pc:sldMk cId="0" sldId="266"/>
        </pc:sldMkLst>
        <pc:spChg chg="mod">
          <ac:chgData name="Richard Peng" userId="9a3a89ac-6dd8-4a6b-97d3-85a7a6a6f053" providerId="ADAL" clId="{CA5F7697-8AC2-43A5-9B03-221C31129CF1}" dt="2026-10-02T07:54:24.002" v="43" actId="20577"/>
          <ac:spMkLst>
            <pc:docMk/>
            <pc:sldMk cId="0" sldId="266"/>
            <ac:spMk id="217" creationId="{00000000-0000-0000-0000-000000000000}"/>
          </ac:spMkLst>
        </pc:spChg>
        <pc:grpChg chg="mod">
          <ac:chgData name="Richard Peng" userId="9a3a89ac-6dd8-4a6b-97d3-85a7a6a6f053" providerId="ADAL" clId="{CA5F7697-8AC2-43A5-9B03-221C31129CF1}" dt="2026-10-02T07:54:08.323" v="37"/>
          <ac:grpSpMkLst>
            <pc:docMk/>
            <pc:sldMk cId="0" sldId="266"/>
            <ac:grpSpMk id="5" creationId="{83D58985-9757-AF25-131D-B1E35A1B5385}"/>
          </ac:grpSpMkLst>
        </pc:grpChg>
        <pc:inkChg chg="add del">
          <ac:chgData name="Richard Peng" userId="9a3a89ac-6dd8-4a6b-97d3-85a7a6a6f053" providerId="ADAL" clId="{CA5F7697-8AC2-43A5-9B03-221C31129CF1}" dt="2026-10-02T07:54:00.801" v="34" actId="9405"/>
          <ac:inkMkLst>
            <pc:docMk/>
            <pc:sldMk cId="0" sldId="266"/>
            <ac:inkMk id="2" creationId="{42544889-5373-D55E-04FF-0FCA889B0364}"/>
          </ac:inkMkLst>
        </pc:inkChg>
        <pc:inkChg chg="add mod">
          <ac:chgData name="Richard Peng" userId="9a3a89ac-6dd8-4a6b-97d3-85a7a6a6f053" providerId="ADAL" clId="{CA5F7697-8AC2-43A5-9B03-221C31129CF1}" dt="2026-10-02T07:54:08.323" v="37"/>
          <ac:inkMkLst>
            <pc:docMk/>
            <pc:sldMk cId="0" sldId="266"/>
            <ac:inkMk id="3" creationId="{9F5E3D42-C09E-2166-B220-9A51B09B45CB}"/>
          </ac:inkMkLst>
        </pc:inkChg>
        <pc:inkChg chg="add mod">
          <ac:chgData name="Richard Peng" userId="9a3a89ac-6dd8-4a6b-97d3-85a7a6a6f053" providerId="ADAL" clId="{CA5F7697-8AC2-43A5-9B03-221C31129CF1}" dt="2026-10-02T07:54:08.323" v="37"/>
          <ac:inkMkLst>
            <pc:docMk/>
            <pc:sldMk cId="0" sldId="266"/>
            <ac:inkMk id="4" creationId="{C715FB0D-C229-6ACC-F607-5A73DE2CB11D}"/>
          </ac:inkMkLst>
        </pc:inkChg>
      </pc:sldChg>
      <pc:sldChg chg="addSp delSp modSp mod">
        <pc:chgData name="Richard Peng" userId="9a3a89ac-6dd8-4a6b-97d3-85a7a6a6f053" providerId="ADAL" clId="{CA5F7697-8AC2-43A5-9B03-221C31129CF1}" dt="2026-10-02T07:56:31.606" v="55"/>
        <pc:sldMkLst>
          <pc:docMk/>
          <pc:sldMk cId="0" sldId="267"/>
        </pc:sldMkLst>
        <pc:grpChg chg="mod">
          <ac:chgData name="Richard Peng" userId="9a3a89ac-6dd8-4a6b-97d3-85a7a6a6f053" providerId="ADAL" clId="{CA5F7697-8AC2-43A5-9B03-221C31129CF1}" dt="2026-10-02T07:56:22.544" v="50"/>
          <ac:grpSpMkLst>
            <pc:docMk/>
            <pc:sldMk cId="0" sldId="267"/>
            <ac:grpSpMk id="6" creationId="{F6B2EEE9-773A-E933-1F10-8EC97559B61E}"/>
          </ac:grpSpMkLst>
        </pc:grpChg>
        <pc:grpChg chg="mod">
          <ac:chgData name="Richard Peng" userId="9a3a89ac-6dd8-4a6b-97d3-85a7a6a6f053" providerId="ADAL" clId="{CA5F7697-8AC2-43A5-9B03-221C31129CF1}" dt="2026-10-02T07:56:31.606" v="55"/>
          <ac:grpSpMkLst>
            <pc:docMk/>
            <pc:sldMk cId="0" sldId="267"/>
            <ac:grpSpMk id="11" creationId="{5634B44B-40C7-EAEA-5A02-E20A4843D292}"/>
          </ac:grpSpMkLst>
        </pc:grpChg>
        <pc:inkChg chg="add">
          <ac:chgData name="Richard Peng" userId="9a3a89ac-6dd8-4a6b-97d3-85a7a6a6f053" providerId="ADAL" clId="{CA5F7697-8AC2-43A5-9B03-221C31129CF1}" dt="2026-10-02T07:56:15.295" v="44" actId="9405"/>
          <ac:inkMkLst>
            <pc:docMk/>
            <pc:sldMk cId="0" sldId="267"/>
            <ac:inkMk id="2" creationId="{954449BC-E7ED-803F-08E2-8B76C817C630}"/>
          </ac:inkMkLst>
        </pc:inkChg>
        <pc:inkChg chg="add">
          <ac:chgData name="Richard Peng" userId="9a3a89ac-6dd8-4a6b-97d3-85a7a6a6f053" providerId="ADAL" clId="{CA5F7697-8AC2-43A5-9B03-221C31129CF1}" dt="2026-10-02T07:56:18.497" v="45" actId="9405"/>
          <ac:inkMkLst>
            <pc:docMk/>
            <pc:sldMk cId="0" sldId="267"/>
            <ac:inkMk id="3" creationId="{926B87FF-618F-88C7-8B53-91F940B38137}"/>
          </ac:inkMkLst>
        </pc:inkChg>
        <pc:inkChg chg="add mod">
          <ac:chgData name="Richard Peng" userId="9a3a89ac-6dd8-4a6b-97d3-85a7a6a6f053" providerId="ADAL" clId="{CA5F7697-8AC2-43A5-9B03-221C31129CF1}" dt="2026-10-02T07:56:22.544" v="50"/>
          <ac:inkMkLst>
            <pc:docMk/>
            <pc:sldMk cId="0" sldId="267"/>
            <ac:inkMk id="4" creationId="{F59DCD04-7BBD-5C5A-AADD-9DEAA0C873CE}"/>
          </ac:inkMkLst>
        </pc:inkChg>
        <pc:inkChg chg="add del mod">
          <ac:chgData name="Richard Peng" userId="9a3a89ac-6dd8-4a6b-97d3-85a7a6a6f053" providerId="ADAL" clId="{CA5F7697-8AC2-43A5-9B03-221C31129CF1}" dt="2026-10-02T07:56:22.544" v="50"/>
          <ac:inkMkLst>
            <pc:docMk/>
            <pc:sldMk cId="0" sldId="267"/>
            <ac:inkMk id="5" creationId="{D18C96F5-7A6E-7B22-A56A-03C2EB731AE2}"/>
          </ac:inkMkLst>
        </pc:inkChg>
        <pc:inkChg chg="add">
          <ac:chgData name="Richard Peng" userId="9a3a89ac-6dd8-4a6b-97d3-85a7a6a6f053" providerId="ADAL" clId="{CA5F7697-8AC2-43A5-9B03-221C31129CF1}" dt="2026-10-02T07:56:23.933" v="51" actId="9405"/>
          <ac:inkMkLst>
            <pc:docMk/>
            <pc:sldMk cId="0" sldId="267"/>
            <ac:inkMk id="7" creationId="{EE2144A9-EDE5-7FAB-8EAA-B78CBB52BDAD}"/>
          </ac:inkMkLst>
        </pc:inkChg>
        <pc:inkChg chg="add">
          <ac:chgData name="Richard Peng" userId="9a3a89ac-6dd8-4a6b-97d3-85a7a6a6f053" providerId="ADAL" clId="{CA5F7697-8AC2-43A5-9B03-221C31129CF1}" dt="2026-10-02T07:56:25.060" v="52" actId="9405"/>
          <ac:inkMkLst>
            <pc:docMk/>
            <pc:sldMk cId="0" sldId="267"/>
            <ac:inkMk id="8" creationId="{DBAFE9E6-6121-42D8-F405-FE6EA79E7CA3}"/>
          </ac:inkMkLst>
        </pc:inkChg>
        <pc:inkChg chg="add mod">
          <ac:chgData name="Richard Peng" userId="9a3a89ac-6dd8-4a6b-97d3-85a7a6a6f053" providerId="ADAL" clId="{CA5F7697-8AC2-43A5-9B03-221C31129CF1}" dt="2026-10-02T07:56:31.606" v="55"/>
          <ac:inkMkLst>
            <pc:docMk/>
            <pc:sldMk cId="0" sldId="267"/>
            <ac:inkMk id="9" creationId="{A0D77473-4245-391A-51EE-635E6C0F9C31}"/>
          </ac:inkMkLst>
        </pc:inkChg>
        <pc:inkChg chg="add mod">
          <ac:chgData name="Richard Peng" userId="9a3a89ac-6dd8-4a6b-97d3-85a7a6a6f053" providerId="ADAL" clId="{CA5F7697-8AC2-43A5-9B03-221C31129CF1}" dt="2026-10-02T07:56:31.606" v="55"/>
          <ac:inkMkLst>
            <pc:docMk/>
            <pc:sldMk cId="0" sldId="267"/>
            <ac:inkMk id="10" creationId="{7E5D86FC-39C2-E798-DB6C-5B57226534A9}"/>
          </ac:inkMkLst>
        </pc:inkChg>
      </pc:sldChg>
      <pc:sldChg chg="modSp mod modNotes">
        <pc:chgData name="Richard Peng" userId="9a3a89ac-6dd8-4a6b-97d3-85a7a6a6f053" providerId="ADAL" clId="{CA5F7697-8AC2-43A5-9B03-221C31129CF1}" dt="2026-10-02T07:59:01.373" v="69" actId="20577"/>
        <pc:sldMkLst>
          <pc:docMk/>
          <pc:sldMk cId="0" sldId="268"/>
        </pc:sldMkLst>
        <pc:spChg chg="mod">
          <ac:chgData name="Richard Peng" userId="9a3a89ac-6dd8-4a6b-97d3-85a7a6a6f053" providerId="ADAL" clId="{CA5F7697-8AC2-43A5-9B03-221C31129CF1}" dt="2026-10-02T07:58:33.530" v="68" actId="20577"/>
          <ac:spMkLst>
            <pc:docMk/>
            <pc:sldMk cId="0" sldId="268"/>
            <ac:spMk id="228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2T07:59:01.373" v="69" actId="20577"/>
          <ac:spMkLst>
            <pc:docMk/>
            <pc:sldMk cId="0" sldId="268"/>
            <ac:spMk id="230" creationId="{00000000-0000-0000-0000-000000000000}"/>
          </ac:spMkLst>
        </pc:spChg>
      </pc:sldChg>
      <pc:sldChg chg="modNotesTx">
        <pc:chgData name="Richard Peng" userId="9a3a89ac-6dd8-4a6b-97d3-85a7a6a6f053" providerId="ADAL" clId="{CA5F7697-8AC2-43A5-9B03-221C31129CF1}" dt="2026-10-02T08:00:32.034" v="79" actId="20577"/>
        <pc:sldMkLst>
          <pc:docMk/>
          <pc:sldMk cId="0" sldId="269"/>
        </pc:sldMkLst>
      </pc:sldChg>
      <pc:sldChg chg="addSp delSp modSp mod delAnim">
        <pc:chgData name="Richard Peng" userId="9a3a89ac-6dd8-4a6b-97d3-85a7a6a6f053" providerId="ADAL" clId="{CA5F7697-8AC2-43A5-9B03-221C31129CF1}" dt="2026-10-07T01:07:14.314" v="522"/>
        <pc:sldMkLst>
          <pc:docMk/>
          <pc:sldMk cId="0" sldId="273"/>
        </pc:sldMkLst>
        <pc:spChg chg="del topLvl">
          <ac:chgData name="Richard Peng" userId="9a3a89ac-6dd8-4a6b-97d3-85a7a6a6f053" providerId="ADAL" clId="{CA5F7697-8AC2-43A5-9B03-221C31129CF1}" dt="2026-10-06T21:08:19.614" v="250" actId="478"/>
          <ac:spMkLst>
            <pc:docMk/>
            <pc:sldMk cId="0" sldId="273"/>
            <ac:spMk id="271" creationId="{00000000-0000-0000-0000-000000000000}"/>
          </ac:spMkLst>
        </pc:spChg>
        <pc:spChg chg="mod topLvl">
          <ac:chgData name="Richard Peng" userId="9a3a89ac-6dd8-4a6b-97d3-85a7a6a6f053" providerId="ADAL" clId="{CA5F7697-8AC2-43A5-9B03-221C31129CF1}" dt="2026-10-06T21:08:53.516" v="260" actId="20577"/>
          <ac:spMkLst>
            <pc:docMk/>
            <pc:sldMk cId="0" sldId="273"/>
            <ac:spMk id="272" creationId="{00000000-0000-0000-0000-000000000000}"/>
          </ac:spMkLst>
        </pc:spChg>
        <pc:grpChg chg="mod">
          <ac:chgData name="Richard Peng" userId="9a3a89ac-6dd8-4a6b-97d3-85a7a6a6f053" providerId="ADAL" clId="{CA5F7697-8AC2-43A5-9B03-221C31129CF1}" dt="2026-10-07T01:06:41.532" v="502"/>
          <ac:grpSpMkLst>
            <pc:docMk/>
            <pc:sldMk cId="0" sldId="273"/>
            <ac:grpSpMk id="5" creationId="{2426B975-C2D3-4E5A-E577-53A42CD4D26B}"/>
          </ac:grpSpMkLst>
        </pc:grpChg>
        <pc:grpChg chg="mod">
          <ac:chgData name="Richard Peng" userId="9a3a89ac-6dd8-4a6b-97d3-85a7a6a6f053" providerId="ADAL" clId="{CA5F7697-8AC2-43A5-9B03-221C31129CF1}" dt="2026-10-07T01:06:44.840" v="506"/>
          <ac:grpSpMkLst>
            <pc:docMk/>
            <pc:sldMk cId="0" sldId="273"/>
            <ac:grpSpMk id="9" creationId="{A9378833-89BB-CD19-947D-3C5A43FAA3CD}"/>
          </ac:grpSpMkLst>
        </pc:grpChg>
        <pc:grpChg chg="mod">
          <ac:chgData name="Richard Peng" userId="9a3a89ac-6dd8-4a6b-97d3-85a7a6a6f053" providerId="ADAL" clId="{CA5F7697-8AC2-43A5-9B03-221C31129CF1}" dt="2026-10-07T01:07:01.969" v="509"/>
          <ac:grpSpMkLst>
            <pc:docMk/>
            <pc:sldMk cId="0" sldId="273"/>
            <ac:grpSpMk id="12" creationId="{B3605993-EFA1-88B2-D74B-63DF086D57EC}"/>
          </ac:grpSpMkLst>
        </pc:grpChg>
        <pc:grpChg chg="del mod">
          <ac:chgData name="Richard Peng" userId="9a3a89ac-6dd8-4a6b-97d3-85a7a6a6f053" providerId="ADAL" clId="{CA5F7697-8AC2-43A5-9B03-221C31129CF1}" dt="2026-10-07T01:07:06.270" v="514"/>
          <ac:grpSpMkLst>
            <pc:docMk/>
            <pc:sldMk cId="0" sldId="273"/>
            <ac:grpSpMk id="15" creationId="{154092B6-1EA5-55D5-2349-C593AD3D01C2}"/>
          </ac:grpSpMkLst>
        </pc:grpChg>
        <pc:grpChg chg="mod">
          <ac:chgData name="Richard Peng" userId="9a3a89ac-6dd8-4a6b-97d3-85a7a6a6f053" providerId="ADAL" clId="{CA5F7697-8AC2-43A5-9B03-221C31129CF1}" dt="2026-10-07T01:07:06.270" v="514"/>
          <ac:grpSpMkLst>
            <pc:docMk/>
            <pc:sldMk cId="0" sldId="273"/>
            <ac:grpSpMk id="17" creationId="{2D212D56-4F51-01F2-7CFC-5615A2B595B9}"/>
          </ac:grpSpMkLst>
        </pc:grpChg>
        <pc:grpChg chg="mod">
          <ac:chgData name="Richard Peng" userId="9a3a89ac-6dd8-4a6b-97d3-85a7a6a6f053" providerId="ADAL" clId="{CA5F7697-8AC2-43A5-9B03-221C31129CF1}" dt="2026-10-07T01:07:09.098" v="517"/>
          <ac:grpSpMkLst>
            <pc:docMk/>
            <pc:sldMk cId="0" sldId="273"/>
            <ac:grpSpMk id="20" creationId="{91296B8E-92B6-89DC-DCCE-9C91D109514C}"/>
          </ac:grpSpMkLst>
        </pc:grpChg>
        <pc:grpChg chg="mod">
          <ac:chgData name="Richard Peng" userId="9a3a89ac-6dd8-4a6b-97d3-85a7a6a6f053" providerId="ADAL" clId="{CA5F7697-8AC2-43A5-9B03-221C31129CF1}" dt="2026-10-07T01:07:14.314" v="522"/>
          <ac:grpSpMkLst>
            <pc:docMk/>
            <pc:sldMk cId="0" sldId="273"/>
            <ac:grpSpMk id="25" creationId="{BF532D0E-8A17-6B24-0F39-8E8801655EA4}"/>
          </ac:grpSpMkLst>
        </pc:grpChg>
        <pc:grpChg chg="mod">
          <ac:chgData name="Richard Peng" userId="9a3a89ac-6dd8-4a6b-97d3-85a7a6a6f053" providerId="ADAL" clId="{CA5F7697-8AC2-43A5-9B03-221C31129CF1}" dt="2026-10-07T01:07:14.314" v="522"/>
          <ac:grpSpMkLst>
            <pc:docMk/>
            <pc:sldMk cId="0" sldId="273"/>
            <ac:grpSpMk id="26" creationId="{7E12D1E6-1F0A-9B63-44F5-33AC67354B1F}"/>
          </ac:grpSpMkLst>
        </pc:grpChg>
        <pc:grpChg chg="del mod">
          <ac:chgData name="Richard Peng" userId="9a3a89ac-6dd8-4a6b-97d3-85a7a6a6f053" providerId="ADAL" clId="{CA5F7697-8AC2-43A5-9B03-221C31129CF1}" dt="2026-10-06T21:08:19.614" v="250" actId="478"/>
          <ac:grpSpMkLst>
            <pc:docMk/>
            <pc:sldMk cId="0" sldId="273"/>
            <ac:grpSpMk id="273" creationId="{00000000-0000-0000-0000-000000000000}"/>
          </ac:grpSpMkLst>
        </pc:grpChg>
        <pc:inkChg chg="add del">
          <ac:chgData name="Richard Peng" userId="9a3a89ac-6dd8-4a6b-97d3-85a7a6a6f053" providerId="ADAL" clId="{CA5F7697-8AC2-43A5-9B03-221C31129CF1}" dt="2026-10-07T01:06:31.069" v="495" actId="9405"/>
          <ac:inkMkLst>
            <pc:docMk/>
            <pc:sldMk cId="0" sldId="273"/>
            <ac:inkMk id="2" creationId="{AF6EA696-7295-5D28-556E-B78D3558E292}"/>
          </ac:inkMkLst>
        </pc:inkChg>
        <pc:inkChg chg="add del mod">
          <ac:chgData name="Richard Peng" userId="9a3a89ac-6dd8-4a6b-97d3-85a7a6a6f053" providerId="ADAL" clId="{CA5F7697-8AC2-43A5-9B03-221C31129CF1}" dt="2026-10-07T01:06:41.925" v="503" actId="9405"/>
          <ac:inkMkLst>
            <pc:docMk/>
            <pc:sldMk cId="0" sldId="273"/>
            <ac:inkMk id="3" creationId="{C6C723E9-7ACF-81C1-EADC-2892E0538A7F}"/>
          </ac:inkMkLst>
        </pc:inkChg>
        <pc:inkChg chg="add del mod">
          <ac:chgData name="Richard Peng" userId="9a3a89ac-6dd8-4a6b-97d3-85a7a6a6f053" providerId="ADAL" clId="{CA5F7697-8AC2-43A5-9B03-221C31129CF1}" dt="2026-10-07T01:06:41.532" v="502"/>
          <ac:inkMkLst>
            <pc:docMk/>
            <pc:sldMk cId="0" sldId="273"/>
            <ac:inkMk id="4" creationId="{B757A6D7-6039-C17D-AC40-ADDA9BED1C53}"/>
          </ac:inkMkLst>
        </pc:inkChg>
        <pc:inkChg chg="add del">
          <ac:chgData name="Richard Peng" userId="9a3a89ac-6dd8-4a6b-97d3-85a7a6a6f053" providerId="ADAL" clId="{CA5F7697-8AC2-43A5-9B03-221C31129CF1}" dt="2026-10-07T01:06:41.204" v="500" actId="9405"/>
          <ac:inkMkLst>
            <pc:docMk/>
            <pc:sldMk cId="0" sldId="273"/>
            <ac:inkMk id="6" creationId="{18C3B959-FD45-AFA3-9DE8-0A09FF733394}"/>
          </ac:inkMkLst>
        </pc:inkChg>
        <pc:inkChg chg="add mod">
          <ac:chgData name="Richard Peng" userId="9a3a89ac-6dd8-4a6b-97d3-85a7a6a6f053" providerId="ADAL" clId="{CA5F7697-8AC2-43A5-9B03-221C31129CF1}" dt="2026-10-07T01:06:44.840" v="506"/>
          <ac:inkMkLst>
            <pc:docMk/>
            <pc:sldMk cId="0" sldId="273"/>
            <ac:inkMk id="7" creationId="{AC3DFFD5-1702-D83C-13AA-3CC84DBE2F8A}"/>
          </ac:inkMkLst>
        </pc:inkChg>
        <pc:inkChg chg="add mod">
          <ac:chgData name="Richard Peng" userId="9a3a89ac-6dd8-4a6b-97d3-85a7a6a6f053" providerId="ADAL" clId="{CA5F7697-8AC2-43A5-9B03-221C31129CF1}" dt="2026-10-07T01:06:44.840" v="506"/>
          <ac:inkMkLst>
            <pc:docMk/>
            <pc:sldMk cId="0" sldId="273"/>
            <ac:inkMk id="8" creationId="{46AA3AA8-9292-53DE-AD65-DE272CA41F2C}"/>
          </ac:inkMkLst>
        </pc:inkChg>
        <pc:inkChg chg="add mod">
          <ac:chgData name="Richard Peng" userId="9a3a89ac-6dd8-4a6b-97d3-85a7a6a6f053" providerId="ADAL" clId="{CA5F7697-8AC2-43A5-9B03-221C31129CF1}" dt="2026-10-07T01:07:01.969" v="509"/>
          <ac:inkMkLst>
            <pc:docMk/>
            <pc:sldMk cId="0" sldId="273"/>
            <ac:inkMk id="10" creationId="{E32CB98F-A94C-EB43-AEF2-2857507AB1AC}"/>
          </ac:inkMkLst>
        </pc:inkChg>
        <pc:inkChg chg="add mod">
          <ac:chgData name="Richard Peng" userId="9a3a89ac-6dd8-4a6b-97d3-85a7a6a6f053" providerId="ADAL" clId="{CA5F7697-8AC2-43A5-9B03-221C31129CF1}" dt="2026-10-07T01:07:01.969" v="509"/>
          <ac:inkMkLst>
            <pc:docMk/>
            <pc:sldMk cId="0" sldId="273"/>
            <ac:inkMk id="11" creationId="{2B647F19-8830-F6C5-2DFD-6AF6EAA5E7D6}"/>
          </ac:inkMkLst>
        </pc:inkChg>
        <pc:inkChg chg="add mod">
          <ac:chgData name="Richard Peng" userId="9a3a89ac-6dd8-4a6b-97d3-85a7a6a6f053" providerId="ADAL" clId="{CA5F7697-8AC2-43A5-9B03-221C31129CF1}" dt="2026-10-07T01:07:06.270" v="514"/>
          <ac:inkMkLst>
            <pc:docMk/>
            <pc:sldMk cId="0" sldId="273"/>
            <ac:inkMk id="13" creationId="{3CE88C75-C22E-4C81-1BBC-0764F9176243}"/>
          </ac:inkMkLst>
        </pc:inkChg>
        <pc:inkChg chg="add mod">
          <ac:chgData name="Richard Peng" userId="9a3a89ac-6dd8-4a6b-97d3-85a7a6a6f053" providerId="ADAL" clId="{CA5F7697-8AC2-43A5-9B03-221C31129CF1}" dt="2026-10-07T01:07:06.270" v="514"/>
          <ac:inkMkLst>
            <pc:docMk/>
            <pc:sldMk cId="0" sldId="273"/>
            <ac:inkMk id="14" creationId="{B2DD8C48-B2A8-7B83-6EEC-C6021E7E9817}"/>
          </ac:inkMkLst>
        </pc:inkChg>
        <pc:inkChg chg="add mod">
          <ac:chgData name="Richard Peng" userId="9a3a89ac-6dd8-4a6b-97d3-85a7a6a6f053" providerId="ADAL" clId="{CA5F7697-8AC2-43A5-9B03-221C31129CF1}" dt="2026-10-07T01:07:06.270" v="514"/>
          <ac:inkMkLst>
            <pc:docMk/>
            <pc:sldMk cId="0" sldId="273"/>
            <ac:inkMk id="16" creationId="{8B30A52E-07E3-2A8A-E6FD-CB374420FF85}"/>
          </ac:inkMkLst>
        </pc:inkChg>
        <pc:inkChg chg="add mod">
          <ac:chgData name="Richard Peng" userId="9a3a89ac-6dd8-4a6b-97d3-85a7a6a6f053" providerId="ADAL" clId="{CA5F7697-8AC2-43A5-9B03-221C31129CF1}" dt="2026-10-07T01:07:09.098" v="517"/>
          <ac:inkMkLst>
            <pc:docMk/>
            <pc:sldMk cId="0" sldId="273"/>
            <ac:inkMk id="18" creationId="{BD3342A0-31D3-2FDD-6618-A0C8FB331D03}"/>
          </ac:inkMkLst>
        </pc:inkChg>
        <pc:inkChg chg="add mod">
          <ac:chgData name="Richard Peng" userId="9a3a89ac-6dd8-4a6b-97d3-85a7a6a6f053" providerId="ADAL" clId="{CA5F7697-8AC2-43A5-9B03-221C31129CF1}" dt="2026-10-07T01:07:09.098" v="517"/>
          <ac:inkMkLst>
            <pc:docMk/>
            <pc:sldMk cId="0" sldId="273"/>
            <ac:inkMk id="19" creationId="{D0A0A3A2-C7A8-5BFF-A255-25BB19720ACB}"/>
          </ac:inkMkLst>
        </pc:inkChg>
        <pc:inkChg chg="add mod">
          <ac:chgData name="Richard Peng" userId="9a3a89ac-6dd8-4a6b-97d3-85a7a6a6f053" providerId="ADAL" clId="{CA5F7697-8AC2-43A5-9B03-221C31129CF1}" dt="2026-10-07T01:07:14.314" v="522"/>
          <ac:inkMkLst>
            <pc:docMk/>
            <pc:sldMk cId="0" sldId="273"/>
            <ac:inkMk id="21" creationId="{DDE07946-E239-7F18-7027-D81BAF04E87C}"/>
          </ac:inkMkLst>
        </pc:inkChg>
        <pc:inkChg chg="add mod">
          <ac:chgData name="Richard Peng" userId="9a3a89ac-6dd8-4a6b-97d3-85a7a6a6f053" providerId="ADAL" clId="{CA5F7697-8AC2-43A5-9B03-221C31129CF1}" dt="2026-10-07T01:07:14.314" v="522"/>
          <ac:inkMkLst>
            <pc:docMk/>
            <pc:sldMk cId="0" sldId="273"/>
            <ac:inkMk id="22" creationId="{5B40EE4C-FF11-53D1-4203-61EBB74614CE}"/>
          </ac:inkMkLst>
        </pc:inkChg>
        <pc:inkChg chg="add mod">
          <ac:chgData name="Richard Peng" userId="9a3a89ac-6dd8-4a6b-97d3-85a7a6a6f053" providerId="ADAL" clId="{CA5F7697-8AC2-43A5-9B03-221C31129CF1}" dt="2026-10-07T01:07:14.314" v="522"/>
          <ac:inkMkLst>
            <pc:docMk/>
            <pc:sldMk cId="0" sldId="273"/>
            <ac:inkMk id="23" creationId="{2FE2C10E-364C-9EA5-7745-5305BBFC6B16}"/>
          </ac:inkMkLst>
        </pc:inkChg>
        <pc:inkChg chg="add mod">
          <ac:chgData name="Richard Peng" userId="9a3a89ac-6dd8-4a6b-97d3-85a7a6a6f053" providerId="ADAL" clId="{CA5F7697-8AC2-43A5-9B03-221C31129CF1}" dt="2026-10-07T01:07:14.314" v="522"/>
          <ac:inkMkLst>
            <pc:docMk/>
            <pc:sldMk cId="0" sldId="273"/>
            <ac:inkMk id="24" creationId="{E9BA4306-52D9-206B-9E8E-FBBC4F7C04C7}"/>
          </ac:inkMkLst>
        </pc:inkChg>
      </pc:sldChg>
      <pc:sldChg chg="modSp mod modNotes">
        <pc:chgData name="Richard Peng" userId="9a3a89ac-6dd8-4a6b-97d3-85a7a6a6f053" providerId="ADAL" clId="{CA5F7697-8AC2-43A5-9B03-221C31129CF1}" dt="2026-10-02T07:36:53.548" v="6" actId="27636"/>
        <pc:sldMkLst>
          <pc:docMk/>
          <pc:sldMk cId="0" sldId="274"/>
        </pc:sldMkLst>
        <pc:spChg chg="mod">
          <ac:chgData name="Richard Peng" userId="9a3a89ac-6dd8-4a6b-97d3-85a7a6a6f053" providerId="ADAL" clId="{CA5F7697-8AC2-43A5-9B03-221C31129CF1}" dt="2026-10-02T07:36:53.548" v="6" actId="27636"/>
          <ac:spMkLst>
            <pc:docMk/>
            <pc:sldMk cId="0" sldId="274"/>
            <ac:spMk id="286" creationId="{00000000-0000-0000-0000-000000000000}"/>
          </ac:spMkLst>
        </pc:spChg>
      </pc:sldChg>
      <pc:sldChg chg="modSp mod modNotes">
        <pc:chgData name="Richard Peng" userId="9a3a89ac-6dd8-4a6b-97d3-85a7a6a6f053" providerId="ADAL" clId="{CA5F7697-8AC2-43A5-9B03-221C31129CF1}" dt="2026-10-07T01:31:50.947" v="527" actId="1076"/>
        <pc:sldMkLst>
          <pc:docMk/>
          <pc:sldMk cId="0" sldId="275"/>
        </pc:sldMkLst>
        <pc:spChg chg="mod">
          <ac:chgData name="Richard Peng" userId="9a3a89ac-6dd8-4a6b-97d3-85a7a6a6f053" providerId="ADAL" clId="{CA5F7697-8AC2-43A5-9B03-221C31129CF1}" dt="2026-10-07T01:31:50.947" v="527" actId="1076"/>
          <ac:spMkLst>
            <pc:docMk/>
            <pc:sldMk cId="0" sldId="275"/>
            <ac:spMk id="310" creationId="{00000000-0000-0000-0000-000000000000}"/>
          </ac:spMkLst>
        </pc:spChg>
      </pc:sldChg>
      <pc:sldChg chg="modSp mod">
        <pc:chgData name="Richard Peng" userId="9a3a89ac-6dd8-4a6b-97d3-85a7a6a6f053" providerId="ADAL" clId="{CA5F7697-8AC2-43A5-9B03-221C31129CF1}" dt="2026-10-02T07:36:53.559" v="7" actId="27636"/>
        <pc:sldMkLst>
          <pc:docMk/>
          <pc:sldMk cId="0" sldId="276"/>
        </pc:sldMkLst>
        <pc:spChg chg="mod">
          <ac:chgData name="Richard Peng" userId="9a3a89ac-6dd8-4a6b-97d3-85a7a6a6f053" providerId="ADAL" clId="{CA5F7697-8AC2-43A5-9B03-221C31129CF1}" dt="2026-10-02T07:36:53.559" v="7" actId="27636"/>
          <ac:spMkLst>
            <pc:docMk/>
            <pc:sldMk cId="0" sldId="276"/>
            <ac:spMk id="327" creationId="{00000000-0000-0000-0000-000000000000}"/>
          </ac:spMkLst>
        </pc:spChg>
      </pc:sldChg>
      <pc:sldChg chg="addSp delSp modSp mod">
        <pc:chgData name="Richard Peng" userId="9a3a89ac-6dd8-4a6b-97d3-85a7a6a6f053" providerId="ADAL" clId="{CA5F7697-8AC2-43A5-9B03-221C31129CF1}" dt="2026-10-07T02:31:29.110" v="727" actId="9405"/>
        <pc:sldMkLst>
          <pc:docMk/>
          <pc:sldMk cId="0" sldId="277"/>
        </pc:sldMkLst>
        <pc:spChg chg="add mod">
          <ac:chgData name="Richard Peng" userId="9a3a89ac-6dd8-4a6b-97d3-85a7a6a6f053" providerId="ADAL" clId="{CA5F7697-8AC2-43A5-9B03-221C31129CF1}" dt="2026-10-07T01:52:16.393" v="663" actId="1076"/>
          <ac:spMkLst>
            <pc:docMk/>
            <pc:sldMk cId="0" sldId="277"/>
            <ac:spMk id="4" creationId="{40533BAB-813F-439E-077F-7E4F67388766}"/>
          </ac:spMkLst>
        </pc:spChg>
        <pc:spChg chg="add mod">
          <ac:chgData name="Richard Peng" userId="9a3a89ac-6dd8-4a6b-97d3-85a7a6a6f053" providerId="ADAL" clId="{CA5F7697-8AC2-43A5-9B03-221C31129CF1}" dt="2026-10-07T02:31:22.633" v="726" actId="207"/>
          <ac:spMkLst>
            <pc:docMk/>
            <pc:sldMk cId="0" sldId="277"/>
            <ac:spMk id="17" creationId="{B1A77577-C762-BF74-456A-96E35BB98A7D}"/>
          </ac:spMkLst>
        </pc:spChg>
        <pc:grpChg chg="mod">
          <ac:chgData name="Richard Peng" userId="9a3a89ac-6dd8-4a6b-97d3-85a7a6a6f053" providerId="ADAL" clId="{CA5F7697-8AC2-43A5-9B03-221C31129CF1}" dt="2026-10-07T01:53:06.627" v="674"/>
          <ac:grpSpMkLst>
            <pc:docMk/>
            <pc:sldMk cId="0" sldId="277"/>
            <ac:grpSpMk id="10" creationId="{4B384F37-656F-34B1-26B9-3F2BDC9B2D18}"/>
          </ac:grpSpMkLst>
        </pc:grpChg>
        <pc:grpChg chg="mod">
          <ac:chgData name="Richard Peng" userId="9a3a89ac-6dd8-4a6b-97d3-85a7a6a6f053" providerId="ADAL" clId="{CA5F7697-8AC2-43A5-9B03-221C31129CF1}" dt="2026-10-07T01:53:12.402" v="682"/>
          <ac:grpSpMkLst>
            <pc:docMk/>
            <pc:sldMk cId="0" sldId="277"/>
            <ac:grpSpMk id="15" creationId="{9BC68F8D-4358-C0FD-2EE4-EB75C01325FD}"/>
          </ac:grpSpMkLst>
        </pc:grpChg>
        <pc:picChg chg="add mod modCrop">
          <ac:chgData name="Richard Peng" userId="9a3a89ac-6dd8-4a6b-97d3-85a7a6a6f053" providerId="ADAL" clId="{CA5F7697-8AC2-43A5-9B03-221C31129CF1}" dt="2026-10-07T01:52:36.658" v="665" actId="732"/>
          <ac:picMkLst>
            <pc:docMk/>
            <pc:sldMk cId="0" sldId="277"/>
            <ac:picMk id="3" creationId="{E3A59156-5ADA-3A1A-5132-99E6B405C8FB}"/>
          </ac:picMkLst>
        </pc:picChg>
        <pc:inkChg chg="add del">
          <ac:chgData name="Richard Peng" userId="9a3a89ac-6dd8-4a6b-97d3-85a7a6a6f053" providerId="ADAL" clId="{CA5F7697-8AC2-43A5-9B03-221C31129CF1}" dt="2026-10-07T01:52:45.146" v="667" actId="9405"/>
          <ac:inkMkLst>
            <pc:docMk/>
            <pc:sldMk cId="0" sldId="277"/>
            <ac:inkMk id="5" creationId="{7C83AD00-E8D5-9942-4590-B234B8BBE0DB}"/>
          </ac:inkMkLst>
        </pc:inkChg>
        <pc:inkChg chg="add">
          <ac:chgData name="Richard Peng" userId="9a3a89ac-6dd8-4a6b-97d3-85a7a6a6f053" providerId="ADAL" clId="{CA5F7697-8AC2-43A5-9B03-221C31129CF1}" dt="2026-10-07T01:52:59.126" v="668" actId="9405"/>
          <ac:inkMkLst>
            <pc:docMk/>
            <pc:sldMk cId="0" sldId="277"/>
            <ac:inkMk id="6" creationId="{BD9FCCFB-B122-D3FF-2CF8-72C1AACF8797}"/>
          </ac:inkMkLst>
        </pc:inkChg>
        <pc:inkChg chg="add">
          <ac:chgData name="Richard Peng" userId="9a3a89ac-6dd8-4a6b-97d3-85a7a6a6f053" providerId="ADAL" clId="{CA5F7697-8AC2-43A5-9B03-221C31129CF1}" dt="2026-10-07T01:53:03.249" v="669" actId="9405"/>
          <ac:inkMkLst>
            <pc:docMk/>
            <pc:sldMk cId="0" sldId="277"/>
            <ac:inkMk id="7" creationId="{D3ECD1FA-B482-4621-7C34-5557C4FEC2A3}"/>
          </ac:inkMkLst>
        </pc:inkChg>
        <pc:inkChg chg="add del mod">
          <ac:chgData name="Richard Peng" userId="9a3a89ac-6dd8-4a6b-97d3-85a7a6a6f053" providerId="ADAL" clId="{CA5F7697-8AC2-43A5-9B03-221C31129CF1}" dt="2026-10-07T01:53:07.097" v="675" actId="9405"/>
          <ac:inkMkLst>
            <pc:docMk/>
            <pc:sldMk cId="0" sldId="277"/>
            <ac:inkMk id="8" creationId="{69248949-32CF-4D15-816B-D01E4E1513CF}"/>
          </ac:inkMkLst>
        </pc:inkChg>
        <pc:inkChg chg="add del mod">
          <ac:chgData name="Richard Peng" userId="9a3a89ac-6dd8-4a6b-97d3-85a7a6a6f053" providerId="ADAL" clId="{CA5F7697-8AC2-43A5-9B03-221C31129CF1}" dt="2026-10-07T01:53:06.627" v="674"/>
          <ac:inkMkLst>
            <pc:docMk/>
            <pc:sldMk cId="0" sldId="277"/>
            <ac:inkMk id="9" creationId="{7161EDDC-B1A6-8199-B9D0-2D3284757714}"/>
          </ac:inkMkLst>
        </pc:inkChg>
        <pc:inkChg chg="add mod">
          <ac:chgData name="Richard Peng" userId="9a3a89ac-6dd8-4a6b-97d3-85a7a6a6f053" providerId="ADAL" clId="{CA5F7697-8AC2-43A5-9B03-221C31129CF1}" dt="2026-10-07T01:53:12.402" v="682"/>
          <ac:inkMkLst>
            <pc:docMk/>
            <pc:sldMk cId="0" sldId="277"/>
            <ac:inkMk id="11" creationId="{CDFEB391-9D66-CAAE-8863-E3DC649CF1E3}"/>
          </ac:inkMkLst>
        </pc:inkChg>
        <pc:inkChg chg="add mod">
          <ac:chgData name="Richard Peng" userId="9a3a89ac-6dd8-4a6b-97d3-85a7a6a6f053" providerId="ADAL" clId="{CA5F7697-8AC2-43A5-9B03-221C31129CF1}" dt="2026-10-07T01:53:12.402" v="682"/>
          <ac:inkMkLst>
            <pc:docMk/>
            <pc:sldMk cId="0" sldId="277"/>
            <ac:inkMk id="12" creationId="{3B87DD3C-CFD3-72C2-025C-5DA42784089C}"/>
          </ac:inkMkLst>
        </pc:inkChg>
        <pc:inkChg chg="add mod">
          <ac:chgData name="Richard Peng" userId="9a3a89ac-6dd8-4a6b-97d3-85a7a6a6f053" providerId="ADAL" clId="{CA5F7697-8AC2-43A5-9B03-221C31129CF1}" dt="2026-10-07T01:53:12.402" v="682"/>
          <ac:inkMkLst>
            <pc:docMk/>
            <pc:sldMk cId="0" sldId="277"/>
            <ac:inkMk id="13" creationId="{E40685B5-DFF0-38D0-0CE6-56D1A9CD0D2D}"/>
          </ac:inkMkLst>
        </pc:inkChg>
        <pc:inkChg chg="add del mod">
          <ac:chgData name="Richard Peng" userId="9a3a89ac-6dd8-4a6b-97d3-85a7a6a6f053" providerId="ADAL" clId="{CA5F7697-8AC2-43A5-9B03-221C31129CF1}" dt="2026-10-07T01:53:12.402" v="682"/>
          <ac:inkMkLst>
            <pc:docMk/>
            <pc:sldMk cId="0" sldId="277"/>
            <ac:inkMk id="14" creationId="{832B4E62-1AEE-26BD-3B4F-DBDCFB590548}"/>
          </ac:inkMkLst>
        </pc:inkChg>
        <pc:inkChg chg="add">
          <ac:chgData name="Richard Peng" userId="9a3a89ac-6dd8-4a6b-97d3-85a7a6a6f053" providerId="ADAL" clId="{CA5F7697-8AC2-43A5-9B03-221C31129CF1}" dt="2026-10-07T01:53:14.376" v="683" actId="9405"/>
          <ac:inkMkLst>
            <pc:docMk/>
            <pc:sldMk cId="0" sldId="277"/>
            <ac:inkMk id="16" creationId="{14A06568-CF08-94B4-7638-9AB1EA36B541}"/>
          </ac:inkMkLst>
        </pc:inkChg>
        <pc:inkChg chg="add">
          <ac:chgData name="Richard Peng" userId="9a3a89ac-6dd8-4a6b-97d3-85a7a6a6f053" providerId="ADAL" clId="{CA5F7697-8AC2-43A5-9B03-221C31129CF1}" dt="2026-10-07T02:31:29.110" v="727" actId="9405"/>
          <ac:inkMkLst>
            <pc:docMk/>
            <pc:sldMk cId="0" sldId="277"/>
            <ac:inkMk id="18" creationId="{FF10CCAD-8D5D-E67A-EE08-8F3DB8DA3DBD}"/>
          </ac:inkMkLst>
        </pc:inkChg>
      </pc:sldChg>
      <pc:sldChg chg="del">
        <pc:chgData name="Richard Peng" userId="9a3a89ac-6dd8-4a6b-97d3-85a7a6a6f053" providerId="ADAL" clId="{CA5F7697-8AC2-43A5-9B03-221C31129CF1}" dt="2026-10-07T01:50:20.938" v="645" actId="47"/>
        <pc:sldMkLst>
          <pc:docMk/>
          <pc:sldMk cId="0" sldId="278"/>
        </pc:sldMkLst>
      </pc:sldChg>
      <pc:sldChg chg="del">
        <pc:chgData name="Richard Peng" userId="9a3a89ac-6dd8-4a6b-97d3-85a7a6a6f053" providerId="ADAL" clId="{CA5F7697-8AC2-43A5-9B03-221C31129CF1}" dt="2026-10-07T01:50:20.938" v="645" actId="47"/>
        <pc:sldMkLst>
          <pc:docMk/>
          <pc:sldMk cId="0" sldId="279"/>
        </pc:sldMkLst>
      </pc:sldChg>
      <pc:sldChg chg="del">
        <pc:chgData name="Richard Peng" userId="9a3a89ac-6dd8-4a6b-97d3-85a7a6a6f053" providerId="ADAL" clId="{CA5F7697-8AC2-43A5-9B03-221C31129CF1}" dt="2026-10-07T01:50:20.938" v="645" actId="47"/>
        <pc:sldMkLst>
          <pc:docMk/>
          <pc:sldMk cId="0" sldId="280"/>
        </pc:sldMkLst>
      </pc:sldChg>
      <pc:sldChg chg="del">
        <pc:chgData name="Richard Peng" userId="9a3a89ac-6dd8-4a6b-97d3-85a7a6a6f053" providerId="ADAL" clId="{CA5F7697-8AC2-43A5-9B03-221C31129CF1}" dt="2026-10-07T01:50:20.938" v="645" actId="47"/>
        <pc:sldMkLst>
          <pc:docMk/>
          <pc:sldMk cId="0" sldId="281"/>
        </pc:sldMkLst>
      </pc:sldChg>
      <pc:sldChg chg="addSp delSp modSp mod modShow">
        <pc:chgData name="Richard Peng" userId="9a3a89ac-6dd8-4a6b-97d3-85a7a6a6f053" providerId="ADAL" clId="{CA5F7697-8AC2-43A5-9B03-221C31129CF1}" dt="2026-10-07T01:50:13.136" v="644" actId="729"/>
        <pc:sldMkLst>
          <pc:docMk/>
          <pc:sldMk cId="0" sldId="282"/>
        </pc:sldMkLst>
        <pc:spChg chg="add mod">
          <ac:chgData name="Richard Peng" userId="9a3a89ac-6dd8-4a6b-97d3-85a7a6a6f053" providerId="ADAL" clId="{CA5F7697-8AC2-43A5-9B03-221C31129CF1}" dt="2026-10-07T01:46:16.475" v="571" actId="20577"/>
          <ac:spMkLst>
            <pc:docMk/>
            <pc:sldMk cId="0" sldId="282"/>
            <ac:spMk id="16" creationId="{389D6E06-2ED5-2B15-C735-3063B54A4AA6}"/>
          </ac:spMkLst>
        </pc:spChg>
        <pc:grpChg chg="mod">
          <ac:chgData name="Richard Peng" userId="9a3a89ac-6dd8-4a6b-97d3-85a7a6a6f053" providerId="ADAL" clId="{CA5F7697-8AC2-43A5-9B03-221C31129CF1}" dt="2026-10-07T01:44:56.787" v="537"/>
          <ac:grpSpMkLst>
            <pc:docMk/>
            <pc:sldMk cId="0" sldId="282"/>
            <ac:grpSpMk id="6" creationId="{5E8944D0-4F66-B76F-4502-5BAC8BF890A7}"/>
          </ac:grpSpMkLst>
        </pc:grpChg>
        <pc:grpChg chg="mod">
          <ac:chgData name="Richard Peng" userId="9a3a89ac-6dd8-4a6b-97d3-85a7a6a6f053" providerId="ADAL" clId="{CA5F7697-8AC2-43A5-9B03-221C31129CF1}" dt="2026-10-07T01:45:01.693" v="543"/>
          <ac:grpSpMkLst>
            <pc:docMk/>
            <pc:sldMk cId="0" sldId="282"/>
            <ac:grpSpMk id="11" creationId="{56553E57-C8C6-1CF2-0A19-2CD99D32D3C8}"/>
          </ac:grpSpMkLst>
        </pc:grpChg>
        <pc:grpChg chg="mod">
          <ac:chgData name="Richard Peng" userId="9a3a89ac-6dd8-4a6b-97d3-85a7a6a6f053" providerId="ADAL" clId="{CA5F7697-8AC2-43A5-9B03-221C31129CF1}" dt="2026-10-07T01:45:01.693" v="543"/>
          <ac:grpSpMkLst>
            <pc:docMk/>
            <pc:sldMk cId="0" sldId="282"/>
            <ac:grpSpMk id="12" creationId="{8E22720F-1583-DE41-FA48-D55AF69C7E02}"/>
          </ac:grpSpMkLst>
        </pc:grpChg>
        <pc:grpChg chg="mod">
          <ac:chgData name="Richard Peng" userId="9a3a89ac-6dd8-4a6b-97d3-85a7a6a6f053" providerId="ADAL" clId="{CA5F7697-8AC2-43A5-9B03-221C31129CF1}" dt="2026-10-07T01:45:57.495" v="546"/>
          <ac:grpSpMkLst>
            <pc:docMk/>
            <pc:sldMk cId="0" sldId="282"/>
            <ac:grpSpMk id="15" creationId="{C7911B73-8C75-CA3A-EA49-CF1B32FF66BC}"/>
          </ac:grpSpMkLst>
        </pc:grpChg>
        <pc:picChg chg="add mod">
          <ac:chgData name="Richard Peng" userId="9a3a89ac-6dd8-4a6b-97d3-85a7a6a6f053" providerId="ADAL" clId="{CA5F7697-8AC2-43A5-9B03-221C31129CF1}" dt="2026-10-07T01:44:47.890" v="532" actId="1076"/>
          <ac:picMkLst>
            <pc:docMk/>
            <pc:sldMk cId="0" sldId="282"/>
            <ac:picMk id="3" creationId="{61ACE989-5B9E-0919-7CA9-2A9B729EAC1F}"/>
          </ac:picMkLst>
        </pc:picChg>
        <pc:picChg chg="mod">
          <ac:chgData name="Richard Peng" userId="9a3a89ac-6dd8-4a6b-97d3-85a7a6a6f053" providerId="ADAL" clId="{CA5F7697-8AC2-43A5-9B03-221C31129CF1}" dt="2026-10-07T01:44:40.555" v="528" actId="1076"/>
          <ac:picMkLst>
            <pc:docMk/>
            <pc:sldMk cId="0" sldId="282"/>
            <ac:picMk id="387" creationId="{00000000-0000-0000-0000-000000000000}"/>
          </ac:picMkLst>
        </pc:picChg>
        <pc:inkChg chg="add del mod">
          <ac:chgData name="Richard Peng" userId="9a3a89ac-6dd8-4a6b-97d3-85a7a6a6f053" providerId="ADAL" clId="{CA5F7697-8AC2-43A5-9B03-221C31129CF1}" dt="2026-10-07T01:44:57.467" v="538" actId="9405"/>
          <ac:inkMkLst>
            <pc:docMk/>
            <pc:sldMk cId="0" sldId="282"/>
            <ac:inkMk id="4" creationId="{E8B838A6-EA4D-230E-1657-D128A91F7255}"/>
          </ac:inkMkLst>
        </pc:inkChg>
        <pc:inkChg chg="add del mod">
          <ac:chgData name="Richard Peng" userId="9a3a89ac-6dd8-4a6b-97d3-85a7a6a6f053" providerId="ADAL" clId="{CA5F7697-8AC2-43A5-9B03-221C31129CF1}" dt="2026-10-07T01:44:56.787" v="537"/>
          <ac:inkMkLst>
            <pc:docMk/>
            <pc:sldMk cId="0" sldId="282"/>
            <ac:inkMk id="5" creationId="{F9D85E65-4D25-447E-2D29-17CE51E09FB3}"/>
          </ac:inkMkLst>
        </pc:inkChg>
        <pc:inkChg chg="add mod">
          <ac:chgData name="Richard Peng" userId="9a3a89ac-6dd8-4a6b-97d3-85a7a6a6f053" providerId="ADAL" clId="{CA5F7697-8AC2-43A5-9B03-221C31129CF1}" dt="2026-10-07T01:45:01.693" v="543"/>
          <ac:inkMkLst>
            <pc:docMk/>
            <pc:sldMk cId="0" sldId="282"/>
            <ac:inkMk id="7" creationId="{4B13C60A-F286-201E-2C5D-94B45B7D366F}"/>
          </ac:inkMkLst>
        </pc:inkChg>
        <pc:inkChg chg="add mod">
          <ac:chgData name="Richard Peng" userId="9a3a89ac-6dd8-4a6b-97d3-85a7a6a6f053" providerId="ADAL" clId="{CA5F7697-8AC2-43A5-9B03-221C31129CF1}" dt="2026-10-07T01:45:01.693" v="543"/>
          <ac:inkMkLst>
            <pc:docMk/>
            <pc:sldMk cId="0" sldId="282"/>
            <ac:inkMk id="8" creationId="{5B2D67F4-3BE9-940D-E3B0-8418892D7E58}"/>
          </ac:inkMkLst>
        </pc:inkChg>
        <pc:inkChg chg="add mod">
          <ac:chgData name="Richard Peng" userId="9a3a89ac-6dd8-4a6b-97d3-85a7a6a6f053" providerId="ADAL" clId="{CA5F7697-8AC2-43A5-9B03-221C31129CF1}" dt="2026-10-07T01:45:01.693" v="543"/>
          <ac:inkMkLst>
            <pc:docMk/>
            <pc:sldMk cId="0" sldId="282"/>
            <ac:inkMk id="9" creationId="{7A0842D4-0D12-A8D1-828F-6C720310EDC6}"/>
          </ac:inkMkLst>
        </pc:inkChg>
        <pc:inkChg chg="add mod">
          <ac:chgData name="Richard Peng" userId="9a3a89ac-6dd8-4a6b-97d3-85a7a6a6f053" providerId="ADAL" clId="{CA5F7697-8AC2-43A5-9B03-221C31129CF1}" dt="2026-10-07T01:45:01.693" v="543"/>
          <ac:inkMkLst>
            <pc:docMk/>
            <pc:sldMk cId="0" sldId="282"/>
            <ac:inkMk id="10" creationId="{499F1AA4-7550-76F4-2E6E-46909C35CB88}"/>
          </ac:inkMkLst>
        </pc:inkChg>
        <pc:inkChg chg="add mod">
          <ac:chgData name="Richard Peng" userId="9a3a89ac-6dd8-4a6b-97d3-85a7a6a6f053" providerId="ADAL" clId="{CA5F7697-8AC2-43A5-9B03-221C31129CF1}" dt="2026-10-07T01:45:57.495" v="546"/>
          <ac:inkMkLst>
            <pc:docMk/>
            <pc:sldMk cId="0" sldId="282"/>
            <ac:inkMk id="13" creationId="{488335F1-30BB-ABAA-13CC-B7E3C2F3E924}"/>
          </ac:inkMkLst>
        </pc:inkChg>
        <pc:inkChg chg="add mod">
          <ac:chgData name="Richard Peng" userId="9a3a89ac-6dd8-4a6b-97d3-85a7a6a6f053" providerId="ADAL" clId="{CA5F7697-8AC2-43A5-9B03-221C31129CF1}" dt="2026-10-07T01:45:57.495" v="546"/>
          <ac:inkMkLst>
            <pc:docMk/>
            <pc:sldMk cId="0" sldId="282"/>
            <ac:inkMk id="14" creationId="{6DA05FEE-F4A1-8AC9-1A5D-4B976FBFCFA2}"/>
          </ac:inkMkLst>
        </pc:inkChg>
      </pc:sldChg>
      <pc:sldChg chg="addSp delSp modSp mod addAnim delAnim">
        <pc:chgData name="Richard Peng" userId="9a3a89ac-6dd8-4a6b-97d3-85a7a6a6f053" providerId="ADAL" clId="{CA5F7697-8AC2-43A5-9B03-221C31129CF1}" dt="2026-10-07T01:49:41.091" v="643" actId="478"/>
        <pc:sldMkLst>
          <pc:docMk/>
          <pc:sldMk cId="0" sldId="283"/>
        </pc:sldMkLst>
        <pc:spChg chg="add mod">
          <ac:chgData name="Richard Peng" userId="9a3a89ac-6dd8-4a6b-97d3-85a7a6a6f053" providerId="ADAL" clId="{CA5F7697-8AC2-43A5-9B03-221C31129CF1}" dt="2026-10-07T01:48:04.666" v="635" actId="1076"/>
          <ac:spMkLst>
            <pc:docMk/>
            <pc:sldMk cId="0" sldId="283"/>
            <ac:spMk id="2" creationId="{2C41691B-206C-A682-A12B-E96280ADE232}"/>
          </ac:spMkLst>
        </pc:spChg>
        <pc:spChg chg="mod">
          <ac:chgData name="Richard Peng" userId="9a3a89ac-6dd8-4a6b-97d3-85a7a6a6f053" providerId="ADAL" clId="{CA5F7697-8AC2-43A5-9B03-221C31129CF1}" dt="2026-10-07T01:48:16.834" v="636" actId="1076"/>
          <ac:spMkLst>
            <pc:docMk/>
            <pc:sldMk cId="0" sldId="283"/>
            <ac:spMk id="398" creationId="{00000000-0000-0000-0000-000000000000}"/>
          </ac:spMkLst>
        </pc:spChg>
        <pc:grpChg chg="mod">
          <ac:chgData name="Richard Peng" userId="9a3a89ac-6dd8-4a6b-97d3-85a7a6a6f053" providerId="ADAL" clId="{CA5F7697-8AC2-43A5-9B03-221C31129CF1}" dt="2026-10-07T01:49:14.286" v="639"/>
          <ac:grpSpMkLst>
            <pc:docMk/>
            <pc:sldMk cId="0" sldId="283"/>
            <ac:grpSpMk id="6" creationId="{1D3C0871-F621-F2BD-AEB0-E0FEE71FCAA5}"/>
          </ac:grpSpMkLst>
        </pc:grpChg>
        <pc:grpChg chg="add del">
          <ac:chgData name="Richard Peng" userId="9a3a89ac-6dd8-4a6b-97d3-85a7a6a6f053" providerId="ADAL" clId="{CA5F7697-8AC2-43A5-9B03-221C31129CF1}" dt="2026-10-07T01:49:41.091" v="643" actId="478"/>
          <ac:grpSpMkLst>
            <pc:docMk/>
            <pc:sldMk cId="0" sldId="283"/>
            <ac:grpSpMk id="400" creationId="{00000000-0000-0000-0000-000000000000}"/>
          </ac:grpSpMkLst>
        </pc:grpChg>
        <pc:inkChg chg="add">
          <ac:chgData name="Richard Peng" userId="9a3a89ac-6dd8-4a6b-97d3-85a7a6a6f053" providerId="ADAL" clId="{CA5F7697-8AC2-43A5-9B03-221C31129CF1}" dt="2026-10-07T01:47:44.029" v="624" actId="9405"/>
          <ac:inkMkLst>
            <pc:docMk/>
            <pc:sldMk cId="0" sldId="283"/>
            <ac:inkMk id="3" creationId="{C05A2E88-F4C8-B249-0954-525029011DC6}"/>
          </ac:inkMkLst>
        </pc:inkChg>
        <pc:inkChg chg="add mod">
          <ac:chgData name="Richard Peng" userId="9a3a89ac-6dd8-4a6b-97d3-85a7a6a6f053" providerId="ADAL" clId="{CA5F7697-8AC2-43A5-9B03-221C31129CF1}" dt="2026-10-07T01:49:14.286" v="639"/>
          <ac:inkMkLst>
            <pc:docMk/>
            <pc:sldMk cId="0" sldId="283"/>
            <ac:inkMk id="4" creationId="{63263B6A-9288-90FB-F3DA-14FA2C5AB38F}"/>
          </ac:inkMkLst>
        </pc:inkChg>
        <pc:inkChg chg="add mod">
          <ac:chgData name="Richard Peng" userId="9a3a89ac-6dd8-4a6b-97d3-85a7a6a6f053" providerId="ADAL" clId="{CA5F7697-8AC2-43A5-9B03-221C31129CF1}" dt="2026-10-07T01:49:14.286" v="639"/>
          <ac:inkMkLst>
            <pc:docMk/>
            <pc:sldMk cId="0" sldId="283"/>
            <ac:inkMk id="5" creationId="{89DC71A5-B13C-015C-FB27-5DDDE2E7C2C3}"/>
          </ac:inkMkLst>
        </pc:inkChg>
        <pc:inkChg chg="add">
          <ac:chgData name="Richard Peng" userId="9a3a89ac-6dd8-4a6b-97d3-85a7a6a6f053" providerId="ADAL" clId="{CA5F7697-8AC2-43A5-9B03-221C31129CF1}" dt="2026-10-07T01:49:15.685" v="640" actId="9405"/>
          <ac:inkMkLst>
            <pc:docMk/>
            <pc:sldMk cId="0" sldId="283"/>
            <ac:inkMk id="7" creationId="{82CBFAE6-946A-4461-F29C-DFDB43821F2F}"/>
          </ac:inkMkLst>
        </pc:inkChg>
      </pc:sldChg>
      <pc:sldChg chg="modNotes">
        <pc:chgData name="Richard Peng" userId="9a3a89ac-6dd8-4a6b-97d3-85a7a6a6f053" providerId="ADAL" clId="{CA5F7697-8AC2-43A5-9B03-221C31129CF1}" dt="2026-10-02T07:36:53.429" v="0"/>
        <pc:sldMkLst>
          <pc:docMk/>
          <pc:sldMk cId="0" sldId="284"/>
        </pc:sldMkLst>
      </pc:sldChg>
      <pc:sldChg chg="addSp delSp modSp mod modNotesTx">
        <pc:chgData name="Richard Peng" userId="9a3a89ac-6dd8-4a6b-97d3-85a7a6a6f053" providerId="ADAL" clId="{CA5F7697-8AC2-43A5-9B03-221C31129CF1}" dt="2026-10-07T03:20:01.227" v="933"/>
        <pc:sldMkLst>
          <pc:docMk/>
          <pc:sldMk cId="0" sldId="285"/>
        </pc:sldMkLst>
        <pc:spChg chg="add mod">
          <ac:chgData name="Richard Peng" userId="9a3a89ac-6dd8-4a6b-97d3-85a7a6a6f053" providerId="ADAL" clId="{CA5F7697-8AC2-43A5-9B03-221C31129CF1}" dt="2026-10-07T02:38:13.861" v="827" actId="1076"/>
          <ac:spMkLst>
            <pc:docMk/>
            <pc:sldMk cId="0" sldId="285"/>
            <ac:spMk id="33" creationId="{72582E3F-E628-12C9-2753-81C94612C331}"/>
          </ac:spMkLst>
        </pc:spChg>
        <pc:spChg chg="add mod">
          <ac:chgData name="Richard Peng" userId="9a3a89ac-6dd8-4a6b-97d3-85a7a6a6f053" providerId="ADAL" clId="{CA5F7697-8AC2-43A5-9B03-221C31129CF1}" dt="2026-10-07T02:38:13.861" v="827" actId="1076"/>
          <ac:spMkLst>
            <pc:docMk/>
            <pc:sldMk cId="0" sldId="285"/>
            <ac:spMk id="35" creationId="{C01C0E75-9763-2347-CEDE-F2BA80846E3F}"/>
          </ac:spMkLst>
        </pc:spChg>
        <pc:spChg chg="add mod">
          <ac:chgData name="Richard Peng" userId="9a3a89ac-6dd8-4a6b-97d3-85a7a6a6f053" providerId="ADAL" clId="{CA5F7697-8AC2-43A5-9B03-221C31129CF1}" dt="2026-10-07T02:38:13.861" v="827" actId="1076"/>
          <ac:spMkLst>
            <pc:docMk/>
            <pc:sldMk cId="0" sldId="285"/>
            <ac:spMk id="48" creationId="{04D7F5E6-DBEC-72C2-B9A9-1D235E6608D6}"/>
          </ac:spMkLst>
        </pc:spChg>
        <pc:spChg chg="add mod">
          <ac:chgData name="Richard Peng" userId="9a3a89ac-6dd8-4a6b-97d3-85a7a6a6f053" providerId="ADAL" clId="{CA5F7697-8AC2-43A5-9B03-221C31129CF1}" dt="2026-10-07T02:39:40.060" v="852" actId="1076"/>
          <ac:spMkLst>
            <pc:docMk/>
            <pc:sldMk cId="0" sldId="285"/>
            <ac:spMk id="61" creationId="{C591BFB5-7A77-6D63-0EF6-EADA6C227567}"/>
          </ac:spMkLst>
        </pc:spChg>
        <pc:spChg chg="add mod">
          <ac:chgData name="Richard Peng" userId="9a3a89ac-6dd8-4a6b-97d3-85a7a6a6f053" providerId="ADAL" clId="{CA5F7697-8AC2-43A5-9B03-221C31129CF1}" dt="2026-10-07T03:18:58.743" v="923" actId="1076"/>
          <ac:spMkLst>
            <pc:docMk/>
            <pc:sldMk cId="0" sldId="285"/>
            <ac:spMk id="386" creationId="{0EBF8AD4-2507-448B-F87E-A9734C22F320}"/>
          </ac:spMkLst>
        </pc:spChg>
        <pc:spChg chg="add mod">
          <ac:chgData name="Richard Peng" userId="9a3a89ac-6dd8-4a6b-97d3-85a7a6a6f053" providerId="ADAL" clId="{CA5F7697-8AC2-43A5-9B03-221C31129CF1}" dt="2026-10-07T03:19:47.215" v="928" actId="14100"/>
          <ac:spMkLst>
            <pc:docMk/>
            <pc:sldMk cId="0" sldId="285"/>
            <ac:spMk id="387" creationId="{813F8DC7-03C4-36AB-49AC-3C3CF771A3AE}"/>
          </ac:spMkLst>
        </pc:spChg>
        <pc:spChg chg="mod">
          <ac:chgData name="Richard Peng" userId="9a3a89ac-6dd8-4a6b-97d3-85a7a6a6f053" providerId="ADAL" clId="{CA5F7697-8AC2-43A5-9B03-221C31129CF1}" dt="2026-10-07T02:38:17.356" v="828" actId="14100"/>
          <ac:spMkLst>
            <pc:docMk/>
            <pc:sldMk cId="0" sldId="285"/>
            <ac:spMk id="419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7T02:38:13.861" v="827" actId="1076"/>
          <ac:spMkLst>
            <pc:docMk/>
            <pc:sldMk cId="0" sldId="285"/>
            <ac:spMk id="420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7T02:38:13.861" v="827" actId="1076"/>
          <ac:spMkLst>
            <pc:docMk/>
            <pc:sldMk cId="0" sldId="285"/>
            <ac:spMk id="426" creationId="{00000000-0000-0000-0000-000000000000}"/>
          </ac:spMkLst>
        </pc:spChg>
        <pc:grpChg chg="mod">
          <ac:chgData name="Richard Peng" userId="9a3a89ac-6dd8-4a6b-97d3-85a7a6a6f053" providerId="ADAL" clId="{CA5F7697-8AC2-43A5-9B03-221C31129CF1}" dt="2026-10-07T02:11:01.417" v="697"/>
          <ac:grpSpMkLst>
            <pc:docMk/>
            <pc:sldMk cId="0" sldId="285"/>
            <ac:grpSpMk id="11" creationId="{36392E42-5D87-014C-F59F-99A7211E0D2F}"/>
          </ac:grpSpMkLst>
        </pc:grpChg>
        <pc:grpChg chg="mod">
          <ac:chgData name="Richard Peng" userId="9a3a89ac-6dd8-4a6b-97d3-85a7a6a6f053" providerId="ADAL" clId="{CA5F7697-8AC2-43A5-9B03-221C31129CF1}" dt="2026-10-07T02:38:13.861" v="827" actId="1076"/>
          <ac:grpSpMkLst>
            <pc:docMk/>
            <pc:sldMk cId="0" sldId="285"/>
            <ac:grpSpMk id="16" creationId="{27A77449-CBE3-B9F8-191D-ED02C97003FC}"/>
          </ac:grpSpMkLst>
        </pc:grpChg>
        <pc:grpChg chg="del mod">
          <ac:chgData name="Richard Peng" userId="9a3a89ac-6dd8-4a6b-97d3-85a7a6a6f053" providerId="ADAL" clId="{CA5F7697-8AC2-43A5-9B03-221C31129CF1}" dt="2026-10-07T02:30:09.193" v="723"/>
          <ac:grpSpMkLst>
            <pc:docMk/>
            <pc:sldMk cId="0" sldId="285"/>
            <ac:grpSpMk id="25" creationId="{D5D4A816-B410-A477-9C3C-A8FAF1A756B8}"/>
          </ac:grpSpMkLst>
        </pc:grpChg>
        <pc:grpChg chg="del mod">
          <ac:chgData name="Richard Peng" userId="9a3a89ac-6dd8-4a6b-97d3-85a7a6a6f053" providerId="ADAL" clId="{CA5F7697-8AC2-43A5-9B03-221C31129CF1}" dt="2026-10-07T02:30:09.193" v="723"/>
          <ac:grpSpMkLst>
            <pc:docMk/>
            <pc:sldMk cId="0" sldId="285"/>
            <ac:grpSpMk id="26" creationId="{49B1B3A3-C66B-7F5C-9AD0-41FC5866963F}"/>
          </ac:grpSpMkLst>
        </pc:grpChg>
        <pc:grpChg chg="del mod">
          <ac:chgData name="Richard Peng" userId="9a3a89ac-6dd8-4a6b-97d3-85a7a6a6f053" providerId="ADAL" clId="{CA5F7697-8AC2-43A5-9B03-221C31129CF1}" dt="2026-10-07T02:30:09.193" v="723"/>
          <ac:grpSpMkLst>
            <pc:docMk/>
            <pc:sldMk cId="0" sldId="285"/>
            <ac:grpSpMk id="29" creationId="{4A82A0F4-9083-45C8-0890-97106AF0AABF}"/>
          </ac:grpSpMkLst>
        </pc:grpChg>
        <pc:grpChg chg="mod">
          <ac:chgData name="Richard Peng" userId="9a3a89ac-6dd8-4a6b-97d3-85a7a6a6f053" providerId="ADAL" clId="{CA5F7697-8AC2-43A5-9B03-221C31129CF1}" dt="2026-10-07T02:38:13.861" v="827" actId="1076"/>
          <ac:grpSpMkLst>
            <pc:docMk/>
            <pc:sldMk cId="0" sldId="285"/>
            <ac:grpSpMk id="32" creationId="{01EEE86A-EF74-4CF4-7143-5AA535E07900}"/>
          </ac:grpSpMkLst>
        </pc:grpChg>
        <pc:grpChg chg="mod">
          <ac:chgData name="Richard Peng" userId="9a3a89ac-6dd8-4a6b-97d3-85a7a6a6f053" providerId="ADAL" clId="{CA5F7697-8AC2-43A5-9B03-221C31129CF1}" dt="2026-10-07T02:38:13.861" v="827" actId="1076"/>
          <ac:grpSpMkLst>
            <pc:docMk/>
            <pc:sldMk cId="0" sldId="285"/>
            <ac:grpSpMk id="40" creationId="{8066EF29-F0C0-E17B-0768-57A341B9F68B}"/>
          </ac:grpSpMkLst>
        </pc:grpChg>
        <pc:grpChg chg="mod">
          <ac:chgData name="Richard Peng" userId="9a3a89ac-6dd8-4a6b-97d3-85a7a6a6f053" providerId="ADAL" clId="{CA5F7697-8AC2-43A5-9B03-221C31129CF1}" dt="2026-10-07T02:38:13.861" v="827" actId="1076"/>
          <ac:grpSpMkLst>
            <pc:docMk/>
            <pc:sldMk cId="0" sldId="285"/>
            <ac:grpSpMk id="44" creationId="{59691BC9-E2D5-AECC-2700-17AA047DBF28}"/>
          </ac:grpSpMkLst>
        </pc:grpChg>
        <pc:grpChg chg="del mod">
          <ac:chgData name="Richard Peng" userId="9a3a89ac-6dd8-4a6b-97d3-85a7a6a6f053" providerId="ADAL" clId="{CA5F7697-8AC2-43A5-9B03-221C31129CF1}" dt="2026-10-07T02:37:51.876" v="823"/>
          <ac:grpSpMkLst>
            <pc:docMk/>
            <pc:sldMk cId="0" sldId="285"/>
            <ac:grpSpMk id="54" creationId="{FDFEC811-F38C-50F6-B595-0E4A000DFC13}"/>
          </ac:grpSpMkLst>
        </pc:grpChg>
        <pc:grpChg chg="mod">
          <ac:chgData name="Richard Peng" userId="9a3a89ac-6dd8-4a6b-97d3-85a7a6a6f053" providerId="ADAL" clId="{CA5F7697-8AC2-43A5-9B03-221C31129CF1}" dt="2026-10-07T02:38:13.861" v="827" actId="1076"/>
          <ac:grpSpMkLst>
            <pc:docMk/>
            <pc:sldMk cId="0" sldId="285"/>
            <ac:grpSpMk id="57" creationId="{C83B4837-008A-ED36-3B34-429E8AB4CE35}"/>
          </ac:grpSpMkLst>
        </pc:grpChg>
        <pc:grpChg chg="mod">
          <ac:chgData name="Richard Peng" userId="9a3a89ac-6dd8-4a6b-97d3-85a7a6a6f053" providerId="ADAL" clId="{CA5F7697-8AC2-43A5-9B03-221C31129CF1}" dt="2026-10-07T02:38:13.861" v="827" actId="1076"/>
          <ac:grpSpMkLst>
            <pc:docMk/>
            <pc:sldMk cId="0" sldId="285"/>
            <ac:grpSpMk id="60" creationId="{BD24BDF5-A046-548D-1DF7-3B6EFB97F2F1}"/>
          </ac:grpSpMkLst>
        </pc:grpChg>
        <pc:grpChg chg="mod">
          <ac:chgData name="Richard Peng" userId="9a3a89ac-6dd8-4a6b-97d3-85a7a6a6f053" providerId="ADAL" clId="{CA5F7697-8AC2-43A5-9B03-221C31129CF1}" dt="2026-10-07T03:18:38.678" v="888"/>
          <ac:grpSpMkLst>
            <pc:docMk/>
            <pc:sldMk cId="0" sldId="285"/>
            <ac:grpSpMk id="385" creationId="{0C440C74-2F81-6F6E-E9C3-5282A7C4B4A8}"/>
          </ac:grpSpMkLst>
        </pc:grpChg>
        <pc:grpChg chg="mod">
          <ac:chgData name="Richard Peng" userId="9a3a89ac-6dd8-4a6b-97d3-85a7a6a6f053" providerId="ADAL" clId="{CA5F7697-8AC2-43A5-9B03-221C31129CF1}" dt="2026-10-07T03:20:01.227" v="933"/>
          <ac:grpSpMkLst>
            <pc:docMk/>
            <pc:sldMk cId="0" sldId="285"/>
            <ac:grpSpMk id="392" creationId="{A48B7B51-61BF-46F6-F458-DC09B009F28B}"/>
          </ac:grpSpMkLst>
        </pc:grpChg>
        <pc:grpChg chg="mod">
          <ac:chgData name="Richard Peng" userId="9a3a89ac-6dd8-4a6b-97d3-85a7a6a6f053" providerId="ADAL" clId="{CA5F7697-8AC2-43A5-9B03-221C31129CF1}" dt="2026-10-07T02:38:13.861" v="827" actId="1076"/>
          <ac:grpSpMkLst>
            <pc:docMk/>
            <pc:sldMk cId="0" sldId="285"/>
            <ac:grpSpMk id="425" creationId="{00000000-0000-0000-0000-000000000000}"/>
          </ac:grpSpMkLst>
        </pc:grpChg>
        <pc:picChg chg="add mod">
          <ac:chgData name="Richard Peng" userId="9a3a89ac-6dd8-4a6b-97d3-85a7a6a6f053" providerId="ADAL" clId="{CA5F7697-8AC2-43A5-9B03-221C31129CF1}" dt="2026-10-07T02:38:13.861" v="827" actId="1076"/>
          <ac:picMkLst>
            <pc:docMk/>
            <pc:sldMk cId="0" sldId="285"/>
            <ac:picMk id="18" creationId="{FCFFD4FB-1F6E-7C20-EF82-61A6E6729D50}"/>
          </ac:picMkLst>
        </pc:picChg>
        <pc:picChg chg="add mod">
          <ac:chgData name="Richard Peng" userId="9a3a89ac-6dd8-4a6b-97d3-85a7a6a6f053" providerId="ADAL" clId="{CA5F7697-8AC2-43A5-9B03-221C31129CF1}" dt="2026-10-07T02:38:13.861" v="827" actId="1076"/>
          <ac:picMkLst>
            <pc:docMk/>
            <pc:sldMk cId="0" sldId="285"/>
            <ac:picMk id="20" creationId="{797D1A9C-3AB7-C0B0-890C-8E54E51AB2D9}"/>
          </ac:picMkLst>
        </pc:picChg>
        <pc:picChg chg="add mod">
          <ac:chgData name="Richard Peng" userId="9a3a89ac-6dd8-4a6b-97d3-85a7a6a6f053" providerId="ADAL" clId="{CA5F7697-8AC2-43A5-9B03-221C31129CF1}" dt="2026-10-07T02:38:13.861" v="827" actId="1076"/>
          <ac:picMkLst>
            <pc:docMk/>
            <pc:sldMk cId="0" sldId="285"/>
            <ac:picMk id="46" creationId="{B9986CB6-984D-6F1C-8AC3-2D75379A07A7}"/>
          </ac:picMkLst>
        </pc:picChg>
        <pc:picChg chg="add mod">
          <ac:chgData name="Richard Peng" userId="9a3a89ac-6dd8-4a6b-97d3-85a7a6a6f053" providerId="ADAL" clId="{CA5F7697-8AC2-43A5-9B03-221C31129CF1}" dt="2026-10-07T02:38:13.861" v="827" actId="1076"/>
          <ac:picMkLst>
            <pc:docMk/>
            <pc:sldMk cId="0" sldId="285"/>
            <ac:picMk id="50" creationId="{E0B191BD-28AF-1B07-E69B-FB67392111F5}"/>
          </ac:picMkLst>
        </pc:picChg>
        <pc:picChg chg="mod">
          <ac:chgData name="Richard Peng" userId="9a3a89ac-6dd8-4a6b-97d3-85a7a6a6f053" providerId="ADAL" clId="{CA5F7697-8AC2-43A5-9B03-221C31129CF1}" dt="2026-10-07T02:38:13.861" v="827" actId="1076"/>
          <ac:picMkLst>
            <pc:docMk/>
            <pc:sldMk cId="0" sldId="285"/>
            <ac:picMk id="427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7T02:38:13.861" v="827" actId="1076"/>
          <ac:picMkLst>
            <pc:docMk/>
            <pc:sldMk cId="0" sldId="285"/>
            <ac:picMk id="428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7T02:38:13.861" v="827" actId="1076"/>
          <ac:picMkLst>
            <pc:docMk/>
            <pc:sldMk cId="0" sldId="285"/>
            <ac:picMk id="429" creationId="{00000000-0000-0000-0000-000000000000}"/>
          </ac:picMkLst>
        </pc:pic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2" creationId="{EBE97E4D-C2DC-0F21-D92B-5E79E137C5E8}"/>
          </ac:inkMkLst>
        </pc:ink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3" creationId="{089C3A2B-7CE6-03F4-714B-C522A6416888}"/>
          </ac:inkMkLst>
        </pc:ink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4" creationId="{71E118A4-133F-E166-2B80-F208DF80931F}"/>
          </ac:inkMkLst>
        </pc:ink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5" creationId="{DFCF71E2-EACD-03CC-197D-10068D154718}"/>
          </ac:inkMkLst>
        </pc:ink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6" creationId="{2245AA79-F2F5-32C6-3D87-19EB3B6DE180}"/>
          </ac:inkMkLst>
        </pc:inkChg>
        <pc:inkChg chg="add del mod">
          <ac:chgData name="Richard Peng" userId="9a3a89ac-6dd8-4a6b-97d3-85a7a6a6f053" providerId="ADAL" clId="{CA5F7697-8AC2-43A5-9B03-221C31129CF1}" dt="2026-10-07T02:11:02.584" v="700" actId="9405"/>
          <ac:inkMkLst>
            <pc:docMk/>
            <pc:sldMk cId="0" sldId="285"/>
            <ac:inkMk id="7" creationId="{BDDA815D-72A4-5108-F59A-315A400F61FA}"/>
          </ac:inkMkLst>
        </pc:inkChg>
        <pc:inkChg chg="add del mod">
          <ac:chgData name="Richard Peng" userId="9a3a89ac-6dd8-4a6b-97d3-85a7a6a6f053" providerId="ADAL" clId="{CA5F7697-8AC2-43A5-9B03-221C31129CF1}" dt="2026-10-07T02:11:02.177" v="699" actId="9405"/>
          <ac:inkMkLst>
            <pc:docMk/>
            <pc:sldMk cId="0" sldId="285"/>
            <ac:inkMk id="8" creationId="{B5E8317F-4267-44D0-62B0-C09F9D6278A1}"/>
          </ac:inkMkLst>
        </pc:inkChg>
        <pc:inkChg chg="add del mod">
          <ac:chgData name="Richard Peng" userId="9a3a89ac-6dd8-4a6b-97d3-85a7a6a6f053" providerId="ADAL" clId="{CA5F7697-8AC2-43A5-9B03-221C31129CF1}" dt="2026-10-07T02:11:01.824" v="698" actId="9405"/>
          <ac:inkMkLst>
            <pc:docMk/>
            <pc:sldMk cId="0" sldId="285"/>
            <ac:inkMk id="9" creationId="{C6D2F786-0850-3802-D8E4-34AA263A38D8}"/>
          </ac:inkMkLst>
        </pc:inkChg>
        <pc:inkChg chg="add del mod">
          <ac:chgData name="Richard Peng" userId="9a3a89ac-6dd8-4a6b-97d3-85a7a6a6f053" providerId="ADAL" clId="{CA5F7697-8AC2-43A5-9B03-221C31129CF1}" dt="2026-10-07T02:11:01.417" v="697"/>
          <ac:inkMkLst>
            <pc:docMk/>
            <pc:sldMk cId="0" sldId="285"/>
            <ac:inkMk id="10" creationId="{8C068C59-0F76-CBA7-808C-EB64916A8912}"/>
          </ac:inkMkLst>
        </pc:inkChg>
        <pc:inkChg chg="add del">
          <ac:chgData name="Richard Peng" userId="9a3a89ac-6dd8-4a6b-97d3-85a7a6a6f053" providerId="ADAL" clId="{CA5F7697-8AC2-43A5-9B03-221C31129CF1}" dt="2026-10-07T02:11:00.353" v="695" actId="9405"/>
          <ac:inkMkLst>
            <pc:docMk/>
            <pc:sldMk cId="0" sldId="285"/>
            <ac:inkMk id="12" creationId="{9FE32265-7F12-1DE3-594E-25F152067853}"/>
          </ac:inkMkLst>
        </pc:inkChg>
        <pc:inkChg chg="add mod">
          <ac:chgData name="Richard Peng" userId="9a3a89ac-6dd8-4a6b-97d3-85a7a6a6f053" providerId="ADAL" clId="{CA5F7697-8AC2-43A5-9B03-221C31129CF1}" dt="2026-10-07T02:11:06.109" v="704"/>
          <ac:inkMkLst>
            <pc:docMk/>
            <pc:sldMk cId="0" sldId="285"/>
            <ac:inkMk id="13" creationId="{DA32E8F9-CA78-2FBE-2543-BEA0305C51ED}"/>
          </ac:inkMkLst>
        </pc:inkChg>
        <pc:inkChg chg="add mod">
          <ac:chgData name="Richard Peng" userId="9a3a89ac-6dd8-4a6b-97d3-85a7a6a6f053" providerId="ADAL" clId="{CA5F7697-8AC2-43A5-9B03-221C31129CF1}" dt="2026-10-07T02:11:06.109" v="704"/>
          <ac:inkMkLst>
            <pc:docMk/>
            <pc:sldMk cId="0" sldId="285"/>
            <ac:inkMk id="14" creationId="{27DD1BA1-15BC-F387-6B20-4C773022FEE4}"/>
          </ac:inkMkLst>
        </pc:inkChg>
        <pc:inkChg chg="add mod">
          <ac:chgData name="Richard Peng" userId="9a3a89ac-6dd8-4a6b-97d3-85a7a6a6f053" providerId="ADAL" clId="{CA5F7697-8AC2-43A5-9B03-221C31129CF1}" dt="2026-10-07T02:11:06.109" v="704"/>
          <ac:inkMkLst>
            <pc:docMk/>
            <pc:sldMk cId="0" sldId="285"/>
            <ac:inkMk id="15" creationId="{40C6B2CE-2DE9-3087-3869-69EBC3F02C6D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21" creationId="{8FE76C1C-4716-6D94-6D3E-62DA75687983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22" creationId="{0B301F66-DC23-D7EA-CFE1-3760D1D4A051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23" creationId="{B51FB9C5-2FFF-D20B-B5ED-D8E796C90E01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24" creationId="{5E4C3E92-7F3C-5E51-B7A9-879C79D1EBED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27" creationId="{9060B9DE-ACE2-7A5D-A4E5-A2E0603EC865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28" creationId="{A503EDD0-4750-CDC3-3126-FC9FC2AD365F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30" creationId="{49560E32-B76C-B2FD-B2F3-0F65B347D5A6}"/>
          </ac:inkMkLst>
        </pc:inkChg>
        <pc:inkChg chg="add mod">
          <ac:chgData name="Richard Peng" userId="9a3a89ac-6dd8-4a6b-97d3-85a7a6a6f053" providerId="ADAL" clId="{CA5F7697-8AC2-43A5-9B03-221C31129CF1}" dt="2026-10-07T02:30:09.193" v="723"/>
          <ac:inkMkLst>
            <pc:docMk/>
            <pc:sldMk cId="0" sldId="285"/>
            <ac:inkMk id="31" creationId="{889954D8-1428-8685-9E56-02C898716CD9}"/>
          </ac:inkMkLst>
        </pc:ink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34" creationId="{ABEED7B0-C6AF-68E3-394F-3BD69FF3E7C5}"/>
          </ac:inkMkLst>
        </pc:ink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36" creationId="{C5A9BAD9-DEA4-BB9C-C77D-69876D616672}"/>
          </ac:inkMkLst>
        </pc:inkChg>
        <pc:inkChg chg="add mod">
          <ac:chgData name="Richard Peng" userId="9a3a89ac-6dd8-4a6b-97d3-85a7a6a6f053" providerId="ADAL" clId="{CA5F7697-8AC2-43A5-9B03-221C31129CF1}" dt="2026-10-07T02:32:44.870" v="738"/>
          <ac:inkMkLst>
            <pc:docMk/>
            <pc:sldMk cId="0" sldId="285"/>
            <ac:inkMk id="37" creationId="{48D2C795-C1E5-F0E8-E05E-19CA26B48694}"/>
          </ac:inkMkLst>
        </pc:inkChg>
        <pc:inkChg chg="add mod">
          <ac:chgData name="Richard Peng" userId="9a3a89ac-6dd8-4a6b-97d3-85a7a6a6f053" providerId="ADAL" clId="{CA5F7697-8AC2-43A5-9B03-221C31129CF1}" dt="2026-10-07T02:32:44.870" v="738"/>
          <ac:inkMkLst>
            <pc:docMk/>
            <pc:sldMk cId="0" sldId="285"/>
            <ac:inkMk id="38" creationId="{81A07A14-AC19-4BBD-DE17-3C8A67E645EF}"/>
          </ac:inkMkLst>
        </pc:inkChg>
        <pc:inkChg chg="add mod">
          <ac:chgData name="Richard Peng" userId="9a3a89ac-6dd8-4a6b-97d3-85a7a6a6f053" providerId="ADAL" clId="{CA5F7697-8AC2-43A5-9B03-221C31129CF1}" dt="2026-10-07T02:32:44.870" v="738"/>
          <ac:inkMkLst>
            <pc:docMk/>
            <pc:sldMk cId="0" sldId="285"/>
            <ac:inkMk id="39" creationId="{356B4ABB-1BC2-CF6C-25C0-2960103D2152}"/>
          </ac:inkMkLst>
        </pc:inkChg>
        <pc:inkChg chg="add mod">
          <ac:chgData name="Richard Peng" userId="9a3a89ac-6dd8-4a6b-97d3-85a7a6a6f053" providerId="ADAL" clId="{CA5F7697-8AC2-43A5-9B03-221C31129CF1}" dt="2026-10-07T02:33:02.339" v="742"/>
          <ac:inkMkLst>
            <pc:docMk/>
            <pc:sldMk cId="0" sldId="285"/>
            <ac:inkMk id="41" creationId="{7F859C49-7B15-BD9C-0AD4-495C11F71ACE}"/>
          </ac:inkMkLst>
        </pc:inkChg>
        <pc:inkChg chg="add mod">
          <ac:chgData name="Richard Peng" userId="9a3a89ac-6dd8-4a6b-97d3-85a7a6a6f053" providerId="ADAL" clId="{CA5F7697-8AC2-43A5-9B03-221C31129CF1}" dt="2026-10-07T02:33:02.339" v="742"/>
          <ac:inkMkLst>
            <pc:docMk/>
            <pc:sldMk cId="0" sldId="285"/>
            <ac:inkMk id="42" creationId="{D5AEE00A-FF62-BA9A-0920-788D8CBE00A8}"/>
          </ac:inkMkLst>
        </pc:inkChg>
        <pc:inkChg chg="add mod">
          <ac:chgData name="Richard Peng" userId="9a3a89ac-6dd8-4a6b-97d3-85a7a6a6f053" providerId="ADAL" clId="{CA5F7697-8AC2-43A5-9B03-221C31129CF1}" dt="2026-10-07T02:33:02.339" v="742"/>
          <ac:inkMkLst>
            <pc:docMk/>
            <pc:sldMk cId="0" sldId="285"/>
            <ac:inkMk id="43" creationId="{FF832D84-ADB3-F1E3-2FCE-3656AC9011B0}"/>
          </ac:inkMkLst>
        </pc:inkChg>
        <pc:inkChg chg="add mod">
          <ac:chgData name="Richard Peng" userId="9a3a89ac-6dd8-4a6b-97d3-85a7a6a6f053" providerId="ADAL" clId="{CA5F7697-8AC2-43A5-9B03-221C31129CF1}" dt="2026-10-07T02:38:13.861" v="827" actId="1076"/>
          <ac:inkMkLst>
            <pc:docMk/>
            <pc:sldMk cId="0" sldId="285"/>
            <ac:inkMk id="47" creationId="{8C94EB84-85E7-12F7-5FD4-9F271DB6585E}"/>
          </ac:inkMkLst>
        </pc:inkChg>
        <pc:inkChg chg="add mod">
          <ac:chgData name="Richard Peng" userId="9a3a89ac-6dd8-4a6b-97d3-85a7a6a6f053" providerId="ADAL" clId="{CA5F7697-8AC2-43A5-9B03-221C31129CF1}" dt="2026-10-07T02:37:51.876" v="823"/>
          <ac:inkMkLst>
            <pc:docMk/>
            <pc:sldMk cId="0" sldId="285"/>
            <ac:inkMk id="51" creationId="{A834B221-2E2B-4A8C-4DF3-24227781EA8B}"/>
          </ac:inkMkLst>
        </pc:inkChg>
        <pc:inkChg chg="add mod">
          <ac:chgData name="Richard Peng" userId="9a3a89ac-6dd8-4a6b-97d3-85a7a6a6f053" providerId="ADAL" clId="{CA5F7697-8AC2-43A5-9B03-221C31129CF1}" dt="2026-10-07T02:37:51.876" v="823"/>
          <ac:inkMkLst>
            <pc:docMk/>
            <pc:sldMk cId="0" sldId="285"/>
            <ac:inkMk id="52" creationId="{3EB74C79-ADC4-968A-14BA-EF4BB2B7B898}"/>
          </ac:inkMkLst>
        </pc:inkChg>
        <pc:inkChg chg="add mod">
          <ac:chgData name="Richard Peng" userId="9a3a89ac-6dd8-4a6b-97d3-85a7a6a6f053" providerId="ADAL" clId="{CA5F7697-8AC2-43A5-9B03-221C31129CF1}" dt="2026-10-07T02:37:51.876" v="823"/>
          <ac:inkMkLst>
            <pc:docMk/>
            <pc:sldMk cId="0" sldId="285"/>
            <ac:inkMk id="53" creationId="{D6317850-E918-74C9-8663-38C87420020F}"/>
          </ac:inkMkLst>
        </pc:inkChg>
        <pc:inkChg chg="add mod">
          <ac:chgData name="Richard Peng" userId="9a3a89ac-6dd8-4a6b-97d3-85a7a6a6f053" providerId="ADAL" clId="{CA5F7697-8AC2-43A5-9B03-221C31129CF1}" dt="2026-10-07T02:37:51.876" v="823"/>
          <ac:inkMkLst>
            <pc:docMk/>
            <pc:sldMk cId="0" sldId="285"/>
            <ac:inkMk id="55" creationId="{381C0DE2-A42D-FFE0-8958-A31137CF56E8}"/>
          </ac:inkMkLst>
        </pc:inkChg>
        <pc:inkChg chg="add mod">
          <ac:chgData name="Richard Peng" userId="9a3a89ac-6dd8-4a6b-97d3-85a7a6a6f053" providerId="ADAL" clId="{CA5F7697-8AC2-43A5-9B03-221C31129CF1}" dt="2026-10-07T02:37:51.876" v="823"/>
          <ac:inkMkLst>
            <pc:docMk/>
            <pc:sldMk cId="0" sldId="285"/>
            <ac:inkMk id="56" creationId="{F1ABA8D5-794A-1EF3-107B-11066F057F7F}"/>
          </ac:inkMkLst>
        </pc:inkChg>
        <pc:inkChg chg="add mod">
          <ac:chgData name="Richard Peng" userId="9a3a89ac-6dd8-4a6b-97d3-85a7a6a6f053" providerId="ADAL" clId="{CA5F7697-8AC2-43A5-9B03-221C31129CF1}" dt="2026-10-07T02:37:56.797" v="826"/>
          <ac:inkMkLst>
            <pc:docMk/>
            <pc:sldMk cId="0" sldId="285"/>
            <ac:inkMk id="58" creationId="{CAA32EDB-12CC-6510-A4A8-69927D349CBB}"/>
          </ac:inkMkLst>
        </pc:inkChg>
        <pc:inkChg chg="add mod">
          <ac:chgData name="Richard Peng" userId="9a3a89ac-6dd8-4a6b-97d3-85a7a6a6f053" providerId="ADAL" clId="{CA5F7697-8AC2-43A5-9B03-221C31129CF1}" dt="2026-10-07T02:37:56.797" v="826"/>
          <ac:inkMkLst>
            <pc:docMk/>
            <pc:sldMk cId="0" sldId="285"/>
            <ac:inkMk id="59" creationId="{9D5125B2-14FB-EEB0-87F6-C1BB99BAA8EB}"/>
          </ac:inkMkLst>
        </pc:inkChg>
        <pc:inkChg chg="add mod">
          <ac:chgData name="Richard Peng" userId="9a3a89ac-6dd8-4a6b-97d3-85a7a6a6f053" providerId="ADAL" clId="{CA5F7697-8AC2-43A5-9B03-221C31129CF1}" dt="2026-10-07T03:18:38.678" v="888"/>
          <ac:inkMkLst>
            <pc:docMk/>
            <pc:sldMk cId="0" sldId="285"/>
            <ac:inkMk id="62" creationId="{8A816B9B-28C1-7B37-4129-67F37F65BF39}"/>
          </ac:inkMkLst>
        </pc:inkChg>
        <pc:inkChg chg="add mod">
          <ac:chgData name="Richard Peng" userId="9a3a89ac-6dd8-4a6b-97d3-85a7a6a6f053" providerId="ADAL" clId="{CA5F7697-8AC2-43A5-9B03-221C31129CF1}" dt="2026-10-07T03:18:38.678" v="888"/>
          <ac:inkMkLst>
            <pc:docMk/>
            <pc:sldMk cId="0" sldId="285"/>
            <ac:inkMk id="63" creationId="{270723AE-C7D3-FB18-5534-04065C680002}"/>
          </ac:inkMkLst>
        </pc:inkChg>
        <pc:inkChg chg="add mod">
          <ac:chgData name="Richard Peng" userId="9a3a89ac-6dd8-4a6b-97d3-85a7a6a6f053" providerId="ADAL" clId="{CA5F7697-8AC2-43A5-9B03-221C31129CF1}" dt="2026-10-07T03:18:38.678" v="888"/>
          <ac:inkMkLst>
            <pc:docMk/>
            <pc:sldMk cId="0" sldId="285"/>
            <ac:inkMk id="384" creationId="{9AA9F095-E3A4-8088-379C-08F3CA188126}"/>
          </ac:inkMkLst>
        </pc:inkChg>
        <pc:inkChg chg="add mod">
          <ac:chgData name="Richard Peng" userId="9a3a89ac-6dd8-4a6b-97d3-85a7a6a6f053" providerId="ADAL" clId="{CA5F7697-8AC2-43A5-9B03-221C31129CF1}" dt="2026-10-07T03:20:01.227" v="933"/>
          <ac:inkMkLst>
            <pc:docMk/>
            <pc:sldMk cId="0" sldId="285"/>
            <ac:inkMk id="388" creationId="{192BCA86-10F9-CEB8-C5D6-FEDCA8B15B81}"/>
          </ac:inkMkLst>
        </pc:inkChg>
        <pc:inkChg chg="add mod">
          <ac:chgData name="Richard Peng" userId="9a3a89ac-6dd8-4a6b-97d3-85a7a6a6f053" providerId="ADAL" clId="{CA5F7697-8AC2-43A5-9B03-221C31129CF1}" dt="2026-10-07T03:20:01.227" v="933"/>
          <ac:inkMkLst>
            <pc:docMk/>
            <pc:sldMk cId="0" sldId="285"/>
            <ac:inkMk id="389" creationId="{43E5E0C3-9240-540D-D8E0-3161BC0D78B6}"/>
          </ac:inkMkLst>
        </pc:inkChg>
        <pc:inkChg chg="add mod">
          <ac:chgData name="Richard Peng" userId="9a3a89ac-6dd8-4a6b-97d3-85a7a6a6f053" providerId="ADAL" clId="{CA5F7697-8AC2-43A5-9B03-221C31129CF1}" dt="2026-10-07T03:20:01.227" v="933"/>
          <ac:inkMkLst>
            <pc:docMk/>
            <pc:sldMk cId="0" sldId="285"/>
            <ac:inkMk id="390" creationId="{11E05AC2-1DB1-9FDB-B34B-C932AD37A66B}"/>
          </ac:inkMkLst>
        </pc:inkChg>
        <pc:inkChg chg="add mod">
          <ac:chgData name="Richard Peng" userId="9a3a89ac-6dd8-4a6b-97d3-85a7a6a6f053" providerId="ADAL" clId="{CA5F7697-8AC2-43A5-9B03-221C31129CF1}" dt="2026-10-07T03:20:01.227" v="933"/>
          <ac:inkMkLst>
            <pc:docMk/>
            <pc:sldMk cId="0" sldId="285"/>
            <ac:inkMk id="391" creationId="{8C61A35D-BE5C-3677-B5A4-4BA81FE4AA4F}"/>
          </ac:inkMkLst>
        </pc:inkChg>
      </pc:sldChg>
      <pc:sldChg chg="addSp delSp modSp mod modNotes">
        <pc:chgData name="Richard Peng" userId="9a3a89ac-6dd8-4a6b-97d3-85a7a6a6f053" providerId="ADAL" clId="{CA5F7697-8AC2-43A5-9B03-221C31129CF1}" dt="2026-10-07T03:34:22.461" v="1082" actId="1076"/>
        <pc:sldMkLst>
          <pc:docMk/>
          <pc:sldMk cId="0" sldId="286"/>
        </pc:sldMkLst>
        <pc:spChg chg="add del mod">
          <ac:chgData name="Richard Peng" userId="9a3a89ac-6dd8-4a6b-97d3-85a7a6a6f053" providerId="ADAL" clId="{CA5F7697-8AC2-43A5-9B03-221C31129CF1}" dt="2026-10-07T02:39:14.216" v="835" actId="21"/>
          <ac:spMkLst>
            <pc:docMk/>
            <pc:sldMk cId="0" sldId="286"/>
            <ac:spMk id="3" creationId="{C591BFB5-7A77-6D63-0EF6-EADA6C227567}"/>
          </ac:spMkLst>
        </pc:spChg>
        <pc:spChg chg="add mod">
          <ac:chgData name="Richard Peng" userId="9a3a89ac-6dd8-4a6b-97d3-85a7a6a6f053" providerId="ADAL" clId="{CA5F7697-8AC2-43A5-9B03-221C31129CF1}" dt="2026-10-07T03:23:27.030" v="1015" actId="14100"/>
          <ac:spMkLst>
            <pc:docMk/>
            <pc:sldMk cId="0" sldId="286"/>
            <ac:spMk id="8" creationId="{D1FDDCE0-2357-2F80-CAEF-85978FA57827}"/>
          </ac:spMkLst>
        </pc:spChg>
        <pc:spChg chg="add mod">
          <ac:chgData name="Richard Peng" userId="9a3a89ac-6dd8-4a6b-97d3-85a7a6a6f053" providerId="ADAL" clId="{CA5F7697-8AC2-43A5-9B03-221C31129CF1}" dt="2026-10-07T03:34:22.461" v="1082" actId="1076"/>
          <ac:spMkLst>
            <pc:docMk/>
            <pc:sldMk cId="0" sldId="286"/>
            <ac:spMk id="10" creationId="{EE00DA05-49EE-A79E-6870-E17B09BD92C2}"/>
          </ac:spMkLst>
        </pc:spChg>
        <pc:spChg chg="mod">
          <ac:chgData name="Richard Peng" userId="9a3a89ac-6dd8-4a6b-97d3-85a7a6a6f053" providerId="ADAL" clId="{CA5F7697-8AC2-43A5-9B03-221C31129CF1}" dt="2026-10-02T07:36:53.574" v="9" actId="27636"/>
          <ac:spMkLst>
            <pc:docMk/>
            <pc:sldMk cId="0" sldId="286"/>
            <ac:spMk id="439" creationId="{00000000-0000-0000-0000-000000000000}"/>
          </ac:spMkLst>
        </pc:spChg>
        <pc:grpChg chg="mod">
          <ac:chgData name="Richard Peng" userId="9a3a89ac-6dd8-4a6b-97d3-85a7a6a6f053" providerId="ADAL" clId="{CA5F7697-8AC2-43A5-9B03-221C31129CF1}" dt="2026-10-07T03:24:18.230" v="1023" actId="1076"/>
          <ac:grpSpMkLst>
            <pc:docMk/>
            <pc:sldMk cId="0" sldId="286"/>
            <ac:grpSpMk id="434" creationId="{00000000-0000-0000-0000-000000000000}"/>
          </ac:grpSpMkLst>
        </pc:grpChg>
        <pc:picChg chg="add mod">
          <ac:chgData name="Richard Peng" userId="9a3a89ac-6dd8-4a6b-97d3-85a7a6a6f053" providerId="ADAL" clId="{CA5F7697-8AC2-43A5-9B03-221C31129CF1}" dt="2026-10-07T03:23:37.718" v="1016" actId="1076"/>
          <ac:picMkLst>
            <pc:docMk/>
            <pc:sldMk cId="0" sldId="286"/>
            <ac:picMk id="5" creationId="{74AC3A57-CD22-24B7-D96F-212DEEF9118B}"/>
          </ac:picMkLst>
        </pc:picChg>
        <pc:picChg chg="add mod">
          <ac:chgData name="Richard Peng" userId="9a3a89ac-6dd8-4a6b-97d3-85a7a6a6f053" providerId="ADAL" clId="{CA5F7697-8AC2-43A5-9B03-221C31129CF1}" dt="2026-10-07T03:23:14.006" v="1012" actId="1076"/>
          <ac:picMkLst>
            <pc:docMk/>
            <pc:sldMk cId="0" sldId="286"/>
            <ac:picMk id="7" creationId="{41CEF145-B547-4218-58ED-1692242C645C}"/>
          </ac:picMkLst>
        </pc:picChg>
        <pc:inkChg chg="add del">
          <ac:chgData name="Richard Peng" userId="9a3a89ac-6dd8-4a6b-97d3-85a7a6a6f053" providerId="ADAL" clId="{CA5F7697-8AC2-43A5-9B03-221C31129CF1}" dt="2026-10-07T03:23:45.551" v="1018" actId="9405"/>
          <ac:inkMkLst>
            <pc:docMk/>
            <pc:sldMk cId="0" sldId="286"/>
            <ac:inkMk id="9" creationId="{8816C053-620C-8F4C-965F-49E60AE7D684}"/>
          </ac:inkMkLst>
        </pc:inkChg>
      </pc:sldChg>
      <pc:sldChg chg="del">
        <pc:chgData name="Richard Peng" userId="9a3a89ac-6dd8-4a6b-97d3-85a7a6a6f053" providerId="ADAL" clId="{CA5F7697-8AC2-43A5-9B03-221C31129CF1}" dt="2026-10-07T03:24:26.231" v="1024" actId="47"/>
        <pc:sldMkLst>
          <pc:docMk/>
          <pc:sldMk cId="0" sldId="287"/>
        </pc:sldMkLst>
      </pc:sldChg>
      <pc:sldChg chg="modSp del mod">
        <pc:chgData name="Richard Peng" userId="9a3a89ac-6dd8-4a6b-97d3-85a7a6a6f053" providerId="ADAL" clId="{CA5F7697-8AC2-43A5-9B03-221C31129CF1}" dt="2026-10-07T03:31:56.561" v="1075" actId="47"/>
        <pc:sldMkLst>
          <pc:docMk/>
          <pc:sldMk cId="0" sldId="289"/>
        </pc:sldMkLst>
        <pc:spChg chg="mod">
          <ac:chgData name="Richard Peng" userId="9a3a89ac-6dd8-4a6b-97d3-85a7a6a6f053" providerId="ADAL" clId="{CA5F7697-8AC2-43A5-9B03-221C31129CF1}" dt="2026-10-07T03:29:44.587" v="1067" actId="403"/>
          <ac:spMkLst>
            <pc:docMk/>
            <pc:sldMk cId="0" sldId="289"/>
            <ac:spMk id="455" creationId="{00000000-0000-0000-0000-000000000000}"/>
          </ac:spMkLst>
        </pc:spChg>
      </pc:sldChg>
      <pc:sldChg chg="modSp mod modNotes">
        <pc:chgData name="Richard Peng" userId="9a3a89ac-6dd8-4a6b-97d3-85a7a6a6f053" providerId="ADAL" clId="{CA5F7697-8AC2-43A5-9B03-221C31129CF1}" dt="2026-10-07T03:31:46.501" v="1074" actId="1076"/>
        <pc:sldMkLst>
          <pc:docMk/>
          <pc:sldMk cId="0" sldId="290"/>
        </pc:sldMkLst>
        <pc:spChg chg="mod">
          <ac:chgData name="Richard Peng" userId="9a3a89ac-6dd8-4a6b-97d3-85a7a6a6f053" providerId="ADAL" clId="{CA5F7697-8AC2-43A5-9B03-221C31129CF1}" dt="2026-10-02T07:36:53.612" v="11" actId="27636"/>
          <ac:spMkLst>
            <pc:docMk/>
            <pc:sldMk cId="0" sldId="290"/>
            <ac:spMk id="459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7T03:31:46.501" v="1074" actId="1076"/>
          <ac:spMkLst>
            <pc:docMk/>
            <pc:sldMk cId="0" sldId="290"/>
            <ac:spMk id="461" creationId="{00000000-0000-0000-0000-000000000000}"/>
          </ac:spMkLst>
        </pc:spChg>
      </pc:sldChg>
      <pc:sldChg chg="modSp mod">
        <pc:chgData name="Richard Peng" userId="9a3a89ac-6dd8-4a6b-97d3-85a7a6a6f053" providerId="ADAL" clId="{CA5F7697-8AC2-43A5-9B03-221C31129CF1}" dt="2026-10-07T03:30:41.876" v="1069" actId="14100"/>
        <pc:sldMkLst>
          <pc:docMk/>
          <pc:sldMk cId="0" sldId="291"/>
        </pc:sldMkLst>
        <pc:spChg chg="mod">
          <ac:chgData name="Richard Peng" userId="9a3a89ac-6dd8-4a6b-97d3-85a7a6a6f053" providerId="ADAL" clId="{CA5F7697-8AC2-43A5-9B03-221C31129CF1}" dt="2026-10-07T03:30:41.876" v="1069" actId="14100"/>
          <ac:spMkLst>
            <pc:docMk/>
            <pc:sldMk cId="0" sldId="291"/>
            <ac:spMk id="473" creationId="{00000000-0000-0000-0000-000000000000}"/>
          </ac:spMkLst>
        </pc:spChg>
      </pc:sldChg>
      <pc:sldChg chg="delSp modSp mod modShow">
        <pc:chgData name="Richard Peng" userId="9a3a89ac-6dd8-4a6b-97d3-85a7a6a6f053" providerId="ADAL" clId="{CA5F7697-8AC2-43A5-9B03-221C31129CF1}" dt="2026-10-07T03:31:37.356" v="1073" actId="729"/>
        <pc:sldMkLst>
          <pc:docMk/>
          <pc:sldMk cId="0" sldId="292"/>
        </pc:sldMkLst>
        <pc:spChg chg="del">
          <ac:chgData name="Richard Peng" userId="9a3a89ac-6dd8-4a6b-97d3-85a7a6a6f053" providerId="ADAL" clId="{CA5F7697-8AC2-43A5-9B03-221C31129CF1}" dt="2026-10-07T03:31:15.014" v="1070" actId="478"/>
          <ac:spMkLst>
            <pc:docMk/>
            <pc:sldMk cId="0" sldId="292"/>
            <ac:spMk id="475" creationId="{00000000-0000-0000-0000-000000000000}"/>
          </ac:spMkLst>
        </pc:spChg>
        <pc:picChg chg="mod">
          <ac:chgData name="Richard Peng" userId="9a3a89ac-6dd8-4a6b-97d3-85a7a6a6f053" providerId="ADAL" clId="{CA5F7697-8AC2-43A5-9B03-221C31129CF1}" dt="2026-10-07T03:31:18.821" v="1072" actId="1076"/>
          <ac:picMkLst>
            <pc:docMk/>
            <pc:sldMk cId="0" sldId="292"/>
            <ac:picMk id="477" creationId="{00000000-0000-0000-0000-000000000000}"/>
          </ac:picMkLst>
        </pc:picChg>
      </pc:sldChg>
      <pc:sldChg chg="modSp mod modNotes">
        <pc:chgData name="Richard Peng" userId="9a3a89ac-6dd8-4a6b-97d3-85a7a6a6f053" providerId="ADAL" clId="{CA5F7697-8AC2-43A5-9B03-221C31129CF1}" dt="2026-10-07T03:32:28.356" v="1077" actId="1076"/>
        <pc:sldMkLst>
          <pc:docMk/>
          <pc:sldMk cId="0" sldId="294"/>
        </pc:sldMkLst>
        <pc:picChg chg="mod">
          <ac:chgData name="Richard Peng" userId="9a3a89ac-6dd8-4a6b-97d3-85a7a6a6f053" providerId="ADAL" clId="{CA5F7697-8AC2-43A5-9B03-221C31129CF1}" dt="2026-10-07T03:32:28.356" v="1077" actId="1076"/>
          <ac:picMkLst>
            <pc:docMk/>
            <pc:sldMk cId="0" sldId="294"/>
            <ac:picMk id="490" creationId="{00000000-0000-0000-0000-000000000000}"/>
          </ac:picMkLst>
        </pc:picChg>
      </pc:sldChg>
      <pc:sldChg chg="modSp mod">
        <pc:chgData name="Richard Peng" userId="9a3a89ac-6dd8-4a6b-97d3-85a7a6a6f053" providerId="ADAL" clId="{CA5F7697-8AC2-43A5-9B03-221C31129CF1}" dt="2026-10-07T03:33:09.660" v="1080" actId="1076"/>
        <pc:sldMkLst>
          <pc:docMk/>
          <pc:sldMk cId="0" sldId="295"/>
        </pc:sldMkLst>
        <pc:picChg chg="mod">
          <ac:chgData name="Richard Peng" userId="9a3a89ac-6dd8-4a6b-97d3-85a7a6a6f053" providerId="ADAL" clId="{CA5F7697-8AC2-43A5-9B03-221C31129CF1}" dt="2026-10-07T03:33:09.660" v="1080" actId="1076"/>
          <ac:picMkLst>
            <pc:docMk/>
            <pc:sldMk cId="0" sldId="295"/>
            <ac:picMk id="498" creationId="{00000000-0000-0000-0000-000000000000}"/>
          </ac:picMkLst>
        </pc:picChg>
      </pc:sldChg>
      <pc:sldChg chg="modSp del mod modNotes">
        <pc:chgData name="Richard Peng" userId="9a3a89ac-6dd8-4a6b-97d3-85a7a6a6f053" providerId="ADAL" clId="{CA5F7697-8AC2-43A5-9B03-221C31129CF1}" dt="2026-10-07T03:34:28.466" v="1083" actId="47"/>
        <pc:sldMkLst>
          <pc:docMk/>
          <pc:sldMk cId="0" sldId="297"/>
        </pc:sldMkLst>
        <pc:spChg chg="mod">
          <ac:chgData name="Richard Peng" userId="9a3a89ac-6dd8-4a6b-97d3-85a7a6a6f053" providerId="ADAL" clId="{CA5F7697-8AC2-43A5-9B03-221C31129CF1}" dt="2026-10-02T07:36:53.629" v="12" actId="27636"/>
          <ac:spMkLst>
            <pc:docMk/>
            <pc:sldMk cId="0" sldId="297"/>
            <ac:spMk id="513" creationId="{00000000-0000-0000-0000-000000000000}"/>
          </ac:spMkLst>
        </pc:spChg>
      </pc:sldChg>
      <pc:sldChg chg="modSp mod modAnim modNotes">
        <pc:chgData name="Richard Peng" userId="9a3a89ac-6dd8-4a6b-97d3-85a7a6a6f053" providerId="ADAL" clId="{CA5F7697-8AC2-43A5-9B03-221C31129CF1}" dt="2026-10-07T04:41:02.192" v="1095" actId="20578"/>
        <pc:sldMkLst>
          <pc:docMk/>
          <pc:sldMk cId="0" sldId="298"/>
        </pc:sldMkLst>
        <pc:spChg chg="mod">
          <ac:chgData name="Richard Peng" userId="9a3a89ac-6dd8-4a6b-97d3-85a7a6a6f053" providerId="ADAL" clId="{CA5F7697-8AC2-43A5-9B03-221C31129CF1}" dt="2026-10-07T04:41:00.339" v="1094" actId="20578"/>
          <ac:spMkLst>
            <pc:docMk/>
            <pc:sldMk cId="0" sldId="298"/>
            <ac:spMk id="521" creationId="{00000000-0000-0000-0000-000000000000}"/>
          </ac:spMkLst>
        </pc:spChg>
        <pc:picChg chg="mod">
          <ac:chgData name="Richard Peng" userId="9a3a89ac-6dd8-4a6b-97d3-85a7a6a6f053" providerId="ADAL" clId="{CA5F7697-8AC2-43A5-9B03-221C31129CF1}" dt="2026-10-07T03:37:09.884" v="1093" actId="1076"/>
          <ac:picMkLst>
            <pc:docMk/>
            <pc:sldMk cId="0" sldId="298"/>
            <ac:picMk id="522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7T03:37:08.228" v="1092" actId="1076"/>
          <ac:picMkLst>
            <pc:docMk/>
            <pc:sldMk cId="0" sldId="298"/>
            <ac:picMk id="523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7T03:37:08.228" v="1092" actId="1076"/>
          <ac:picMkLst>
            <pc:docMk/>
            <pc:sldMk cId="0" sldId="298"/>
            <ac:picMk id="524" creationId="{00000000-0000-0000-0000-000000000000}"/>
          </ac:picMkLst>
        </pc:picChg>
      </pc:sldChg>
      <pc:sldChg chg="addSp modSp mod">
        <pc:chgData name="Richard Peng" userId="9a3a89ac-6dd8-4a6b-97d3-85a7a6a6f053" providerId="ADAL" clId="{CA5F7697-8AC2-43A5-9B03-221C31129CF1}" dt="2026-10-07T04:48:35.158" v="1110" actId="1076"/>
        <pc:sldMkLst>
          <pc:docMk/>
          <pc:sldMk cId="0" sldId="299"/>
        </pc:sldMkLst>
        <pc:spChg chg="add mod">
          <ac:chgData name="Richard Peng" userId="9a3a89ac-6dd8-4a6b-97d3-85a7a6a6f053" providerId="ADAL" clId="{CA5F7697-8AC2-43A5-9B03-221C31129CF1}" dt="2026-10-07T04:47:31.485" v="1101" actId="1076"/>
          <ac:spMkLst>
            <pc:docMk/>
            <pc:sldMk cId="0" sldId="299"/>
            <ac:spMk id="3" creationId="{A73CC7E2-0170-E076-2830-52F0D8A0F942}"/>
          </ac:spMkLst>
        </pc:spChg>
        <pc:spChg chg="add mod">
          <ac:chgData name="Richard Peng" userId="9a3a89ac-6dd8-4a6b-97d3-85a7a6a6f053" providerId="ADAL" clId="{CA5F7697-8AC2-43A5-9B03-221C31129CF1}" dt="2026-10-07T04:48:28.508" v="1109" actId="1076"/>
          <ac:spMkLst>
            <pc:docMk/>
            <pc:sldMk cId="0" sldId="299"/>
            <ac:spMk id="5" creationId="{D4A3F281-E9D1-C6FE-ACCD-DE15366ACA8F}"/>
          </ac:spMkLst>
        </pc:spChg>
        <pc:inkChg chg="add mod ord">
          <ac:chgData name="Richard Peng" userId="9a3a89ac-6dd8-4a6b-97d3-85a7a6a6f053" providerId="ADAL" clId="{CA5F7697-8AC2-43A5-9B03-221C31129CF1}" dt="2026-10-07T04:48:35.158" v="1110" actId="1076"/>
          <ac:inkMkLst>
            <pc:docMk/>
            <pc:sldMk cId="0" sldId="299"/>
            <ac:inkMk id="4" creationId="{36532FAC-AB46-D934-446A-E87962FBCE27}"/>
          </ac:inkMkLst>
        </pc:inkChg>
      </pc:sldChg>
      <pc:sldChg chg="addSp modSp mod">
        <pc:chgData name="Richard Peng" userId="9a3a89ac-6dd8-4a6b-97d3-85a7a6a6f053" providerId="ADAL" clId="{CA5F7697-8AC2-43A5-9B03-221C31129CF1}" dt="2026-10-07T04:49:36.505" v="1113" actId="14100"/>
        <pc:sldMkLst>
          <pc:docMk/>
          <pc:sldMk cId="0" sldId="300"/>
        </pc:sldMkLst>
        <pc:picChg chg="add mod">
          <ac:chgData name="Richard Peng" userId="9a3a89ac-6dd8-4a6b-97d3-85a7a6a6f053" providerId="ADAL" clId="{CA5F7697-8AC2-43A5-9B03-221C31129CF1}" dt="2026-10-07T04:49:36.505" v="1113" actId="14100"/>
          <ac:picMkLst>
            <pc:docMk/>
            <pc:sldMk cId="0" sldId="300"/>
            <ac:picMk id="3" creationId="{83448A13-7D35-A40C-B4F4-5C9436887C11}"/>
          </ac:picMkLst>
        </pc:picChg>
      </pc:sldChg>
      <pc:sldChg chg="modSp mod">
        <pc:chgData name="Richard Peng" userId="9a3a89ac-6dd8-4a6b-97d3-85a7a6a6f053" providerId="ADAL" clId="{CA5F7697-8AC2-43A5-9B03-221C31129CF1}" dt="2026-10-07T04:50:54.491" v="1114" actId="1076"/>
        <pc:sldMkLst>
          <pc:docMk/>
          <pc:sldMk cId="0" sldId="301"/>
        </pc:sldMkLst>
        <pc:spChg chg="mod">
          <ac:chgData name="Richard Peng" userId="9a3a89ac-6dd8-4a6b-97d3-85a7a6a6f053" providerId="ADAL" clId="{CA5F7697-8AC2-43A5-9B03-221C31129CF1}" dt="2026-10-02T07:36:53.636" v="13" actId="27636"/>
          <ac:spMkLst>
            <pc:docMk/>
            <pc:sldMk cId="0" sldId="301"/>
            <ac:spMk id="548" creationId="{00000000-0000-0000-0000-000000000000}"/>
          </ac:spMkLst>
        </pc:spChg>
        <pc:picChg chg="mod">
          <ac:chgData name="Richard Peng" userId="9a3a89ac-6dd8-4a6b-97d3-85a7a6a6f053" providerId="ADAL" clId="{CA5F7697-8AC2-43A5-9B03-221C31129CF1}" dt="2026-10-07T04:50:54.491" v="1114" actId="1076"/>
          <ac:picMkLst>
            <pc:docMk/>
            <pc:sldMk cId="0" sldId="301"/>
            <ac:picMk id="547" creationId="{00000000-0000-0000-0000-000000000000}"/>
          </ac:picMkLst>
        </pc:picChg>
      </pc:sldChg>
      <pc:sldChg chg="modSp mod">
        <pc:chgData name="Richard Peng" userId="9a3a89ac-6dd8-4a6b-97d3-85a7a6a6f053" providerId="ADAL" clId="{CA5F7697-8AC2-43A5-9B03-221C31129CF1}" dt="2026-10-02T07:36:53.639" v="14" actId="27636"/>
        <pc:sldMkLst>
          <pc:docMk/>
          <pc:sldMk cId="0" sldId="302"/>
        </pc:sldMkLst>
        <pc:spChg chg="mod">
          <ac:chgData name="Richard Peng" userId="9a3a89ac-6dd8-4a6b-97d3-85a7a6a6f053" providerId="ADAL" clId="{CA5F7697-8AC2-43A5-9B03-221C31129CF1}" dt="2026-10-02T07:36:53.639" v="14" actId="27636"/>
          <ac:spMkLst>
            <pc:docMk/>
            <pc:sldMk cId="0" sldId="302"/>
            <ac:spMk id="555" creationId="{00000000-0000-0000-0000-000000000000}"/>
          </ac:spMkLst>
        </pc:spChg>
      </pc:sldChg>
      <pc:sldChg chg="modSp mod">
        <pc:chgData name="Richard Peng" userId="9a3a89ac-6dd8-4a6b-97d3-85a7a6a6f053" providerId="ADAL" clId="{CA5F7697-8AC2-43A5-9B03-221C31129CF1}" dt="2026-10-02T07:36:53.643" v="15" actId="27636"/>
        <pc:sldMkLst>
          <pc:docMk/>
          <pc:sldMk cId="0" sldId="304"/>
        </pc:sldMkLst>
        <pc:spChg chg="mod">
          <ac:chgData name="Richard Peng" userId="9a3a89ac-6dd8-4a6b-97d3-85a7a6a6f053" providerId="ADAL" clId="{CA5F7697-8AC2-43A5-9B03-221C31129CF1}" dt="2026-10-02T07:36:53.643" v="15" actId="27636"/>
          <ac:spMkLst>
            <pc:docMk/>
            <pc:sldMk cId="0" sldId="304"/>
            <ac:spMk id="575" creationId="{00000000-0000-0000-0000-000000000000}"/>
          </ac:spMkLst>
        </pc:spChg>
      </pc:sldChg>
      <pc:sldChg chg="modNotes">
        <pc:chgData name="Richard Peng" userId="9a3a89ac-6dd8-4a6b-97d3-85a7a6a6f053" providerId="ADAL" clId="{CA5F7697-8AC2-43A5-9B03-221C31129CF1}" dt="2026-10-02T07:36:53.429" v="0"/>
        <pc:sldMkLst>
          <pc:docMk/>
          <pc:sldMk cId="0" sldId="305"/>
        </pc:sldMkLst>
      </pc:sldChg>
      <pc:sldChg chg="modSp mod">
        <pc:chgData name="Richard Peng" userId="9a3a89ac-6dd8-4a6b-97d3-85a7a6a6f053" providerId="ADAL" clId="{CA5F7697-8AC2-43A5-9B03-221C31129CF1}" dt="2026-10-02T07:36:53.646" v="16" actId="27636"/>
        <pc:sldMkLst>
          <pc:docMk/>
          <pc:sldMk cId="0" sldId="306"/>
        </pc:sldMkLst>
        <pc:spChg chg="mod">
          <ac:chgData name="Richard Peng" userId="9a3a89ac-6dd8-4a6b-97d3-85a7a6a6f053" providerId="ADAL" clId="{CA5F7697-8AC2-43A5-9B03-221C31129CF1}" dt="2026-10-02T07:36:53.646" v="16" actId="27636"/>
          <ac:spMkLst>
            <pc:docMk/>
            <pc:sldMk cId="0" sldId="306"/>
            <ac:spMk id="585" creationId="{00000000-0000-0000-0000-000000000000}"/>
          </ac:spMkLst>
        </pc:spChg>
      </pc:sldChg>
      <pc:sldChg chg="addSp delSp modSp mod modNotes">
        <pc:chgData name="Richard Peng" userId="9a3a89ac-6dd8-4a6b-97d3-85a7a6a6f053" providerId="ADAL" clId="{CA5F7697-8AC2-43A5-9B03-221C31129CF1}" dt="2026-10-07T07:20:14.319" v="1204" actId="478"/>
        <pc:sldMkLst>
          <pc:docMk/>
          <pc:sldMk cId="0" sldId="307"/>
        </pc:sldMkLst>
        <pc:spChg chg="add mod">
          <ac:chgData name="Richard Peng" userId="9a3a89ac-6dd8-4a6b-97d3-85a7a6a6f053" providerId="ADAL" clId="{CA5F7697-8AC2-43A5-9B03-221C31129CF1}" dt="2026-10-07T07:14:12.991" v="1196" actId="1076"/>
          <ac:spMkLst>
            <pc:docMk/>
            <pc:sldMk cId="0" sldId="307"/>
            <ac:spMk id="9" creationId="{4EDA990F-55ED-2CCC-B45E-7164D83319D1}"/>
          </ac:spMkLst>
        </pc:spChg>
        <pc:spChg chg="add mod">
          <ac:chgData name="Richard Peng" userId="9a3a89ac-6dd8-4a6b-97d3-85a7a6a6f053" providerId="ADAL" clId="{CA5F7697-8AC2-43A5-9B03-221C31129CF1}" dt="2026-10-07T07:15:26.435" v="1203" actId="1076"/>
          <ac:spMkLst>
            <pc:docMk/>
            <pc:sldMk cId="0" sldId="307"/>
            <ac:spMk id="11" creationId="{4628E658-B657-AF21-FB5E-F05D204C7705}"/>
          </ac:spMkLst>
        </pc:spChg>
        <pc:spChg chg="mod">
          <ac:chgData name="Richard Peng" userId="9a3a89ac-6dd8-4a6b-97d3-85a7a6a6f053" providerId="ADAL" clId="{CA5F7697-8AC2-43A5-9B03-221C31129CF1}" dt="2026-10-07T07:11:26.476" v="1189" actId="1076"/>
          <ac:spMkLst>
            <pc:docMk/>
            <pc:sldMk cId="0" sldId="307"/>
            <ac:spMk id="612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7T07:11:24.661" v="1188" actId="1076"/>
          <ac:spMkLst>
            <pc:docMk/>
            <pc:sldMk cId="0" sldId="307"/>
            <ac:spMk id="613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2T07:36:53.649" v="17" actId="27636"/>
          <ac:spMkLst>
            <pc:docMk/>
            <pc:sldMk cId="0" sldId="307"/>
            <ac:spMk id="616" creationId="{00000000-0000-0000-0000-000000000000}"/>
          </ac:spMkLst>
        </pc:spChg>
        <pc:spChg chg="del">
          <ac:chgData name="Richard Peng" userId="9a3a89ac-6dd8-4a6b-97d3-85a7a6a6f053" providerId="ADAL" clId="{CA5F7697-8AC2-43A5-9B03-221C31129CF1}" dt="2026-10-07T07:20:14.319" v="1204" actId="478"/>
          <ac:spMkLst>
            <pc:docMk/>
            <pc:sldMk cId="0" sldId="307"/>
            <ac:spMk id="618" creationId="{00000000-0000-0000-0000-000000000000}"/>
          </ac:spMkLst>
        </pc:spChg>
        <pc:picChg chg="add mod">
          <ac:chgData name="Richard Peng" userId="9a3a89ac-6dd8-4a6b-97d3-85a7a6a6f053" providerId="ADAL" clId="{CA5F7697-8AC2-43A5-9B03-221C31129CF1}" dt="2026-10-07T07:11:18.449" v="1186" actId="14100"/>
          <ac:picMkLst>
            <pc:docMk/>
            <pc:sldMk cId="0" sldId="307"/>
            <ac:picMk id="3" creationId="{0586D21C-D2C9-24B5-04AF-96B4CB47A80C}"/>
          </ac:picMkLst>
        </pc:picChg>
        <pc:picChg chg="add mod">
          <ac:chgData name="Richard Peng" userId="9a3a89ac-6dd8-4a6b-97d3-85a7a6a6f053" providerId="ADAL" clId="{CA5F7697-8AC2-43A5-9B03-221C31129CF1}" dt="2026-10-07T07:11:53.749" v="1191" actId="1076"/>
          <ac:picMkLst>
            <pc:docMk/>
            <pc:sldMk cId="0" sldId="307"/>
            <ac:picMk id="5" creationId="{47AD639C-7288-2069-C057-2235B40CD952}"/>
          </ac:picMkLst>
        </pc:picChg>
        <pc:picChg chg="add mod">
          <ac:chgData name="Richard Peng" userId="9a3a89ac-6dd8-4a6b-97d3-85a7a6a6f053" providerId="ADAL" clId="{CA5F7697-8AC2-43A5-9B03-221C31129CF1}" dt="2026-10-07T07:12:12.150" v="1193" actId="1076"/>
          <ac:picMkLst>
            <pc:docMk/>
            <pc:sldMk cId="0" sldId="307"/>
            <ac:picMk id="7" creationId="{D8026469-29D7-2627-BB4C-E713B9AEAE72}"/>
          </ac:picMkLst>
        </pc:picChg>
      </pc:sldChg>
      <pc:sldChg chg="addSp delSp modSp mod modShow modNotes">
        <pc:chgData name="Richard Peng" userId="9a3a89ac-6dd8-4a6b-97d3-85a7a6a6f053" providerId="ADAL" clId="{CA5F7697-8AC2-43A5-9B03-221C31129CF1}" dt="2026-10-07T07:24:07.918" v="1217" actId="729"/>
        <pc:sldMkLst>
          <pc:docMk/>
          <pc:sldMk cId="0" sldId="308"/>
        </pc:sldMkLst>
        <pc:spChg chg="add del mod">
          <ac:chgData name="Richard Peng" userId="9a3a89ac-6dd8-4a6b-97d3-85a7a6a6f053" providerId="ADAL" clId="{CA5F7697-8AC2-43A5-9B03-221C31129CF1}" dt="2026-10-07T07:20:41.535" v="1208" actId="478"/>
          <ac:spMkLst>
            <pc:docMk/>
            <pc:sldMk cId="0" sldId="308"/>
            <ac:spMk id="3" creationId="{A314E910-AD6C-A608-F1C5-3A35F6B2B8F1}"/>
          </ac:spMkLst>
        </pc:spChg>
        <pc:spChg chg="add mod">
          <ac:chgData name="Richard Peng" userId="9a3a89ac-6dd8-4a6b-97d3-85a7a6a6f053" providerId="ADAL" clId="{CA5F7697-8AC2-43A5-9B03-221C31129CF1}" dt="2026-10-07T07:20:57.664" v="1213" actId="1076"/>
          <ac:spMkLst>
            <pc:docMk/>
            <pc:sldMk cId="0" sldId="308"/>
            <ac:spMk id="4" creationId="{0D77DC0B-EA24-31B1-45D4-5E14C74DA961}"/>
          </ac:spMkLst>
        </pc:spChg>
        <pc:spChg chg="del mod">
          <ac:chgData name="Richard Peng" userId="9a3a89ac-6dd8-4a6b-97d3-85a7a6a6f053" providerId="ADAL" clId="{CA5F7697-8AC2-43A5-9B03-221C31129CF1}" dt="2026-10-07T07:20:33.519" v="1207" actId="478"/>
          <ac:spMkLst>
            <pc:docMk/>
            <pc:sldMk cId="0" sldId="308"/>
            <ac:spMk id="625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7T07:24:01.711" v="1216" actId="1076"/>
          <ac:spMkLst>
            <pc:docMk/>
            <pc:sldMk cId="0" sldId="308"/>
            <ac:spMk id="628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7T07:24:01.711" v="1216" actId="1076"/>
          <ac:spMkLst>
            <pc:docMk/>
            <pc:sldMk cId="0" sldId="308"/>
            <ac:spMk id="630" creationId="{00000000-0000-0000-0000-000000000000}"/>
          </ac:spMkLst>
        </pc:spChg>
        <pc:spChg chg="del">
          <ac:chgData name="Richard Peng" userId="9a3a89ac-6dd8-4a6b-97d3-85a7a6a6f053" providerId="ADAL" clId="{CA5F7697-8AC2-43A5-9B03-221C31129CF1}" dt="2026-10-07T07:23:50.575" v="1215" actId="478"/>
          <ac:spMkLst>
            <pc:docMk/>
            <pc:sldMk cId="0" sldId="308"/>
            <ac:spMk id="633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7T07:24:01.711" v="1216" actId="1076"/>
          <ac:spMkLst>
            <pc:docMk/>
            <pc:sldMk cId="0" sldId="308"/>
            <ac:spMk id="634" creationId="{00000000-0000-0000-0000-000000000000}"/>
          </ac:spMkLst>
        </pc:spChg>
        <pc:picChg chg="mod">
          <ac:chgData name="Richard Peng" userId="9a3a89ac-6dd8-4a6b-97d3-85a7a6a6f053" providerId="ADAL" clId="{CA5F7697-8AC2-43A5-9B03-221C31129CF1}" dt="2026-10-07T07:24:01.711" v="1216" actId="1076"/>
          <ac:picMkLst>
            <pc:docMk/>
            <pc:sldMk cId="0" sldId="308"/>
            <ac:picMk id="627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7T07:24:01.711" v="1216" actId="1076"/>
          <ac:picMkLst>
            <pc:docMk/>
            <pc:sldMk cId="0" sldId="308"/>
            <ac:picMk id="629" creationId="{00000000-0000-0000-0000-000000000000}"/>
          </ac:picMkLst>
        </pc:picChg>
        <pc:picChg chg="del">
          <ac:chgData name="Richard Peng" userId="9a3a89ac-6dd8-4a6b-97d3-85a7a6a6f053" providerId="ADAL" clId="{CA5F7697-8AC2-43A5-9B03-221C31129CF1}" dt="2026-10-07T07:23:48.174" v="1214" actId="478"/>
          <ac:picMkLst>
            <pc:docMk/>
            <pc:sldMk cId="0" sldId="308"/>
            <ac:picMk id="631" creationId="{00000000-0000-0000-0000-000000000000}"/>
          </ac:picMkLst>
        </pc:picChg>
        <pc:picChg chg="del mod">
          <ac:chgData name="Richard Peng" userId="9a3a89ac-6dd8-4a6b-97d3-85a7a6a6f053" providerId="ADAL" clId="{CA5F7697-8AC2-43A5-9B03-221C31129CF1}" dt="2026-10-07T07:20:50.851" v="1211" actId="478"/>
          <ac:picMkLst>
            <pc:docMk/>
            <pc:sldMk cId="0" sldId="308"/>
            <ac:picMk id="632" creationId="{00000000-0000-0000-0000-000000000000}"/>
          </ac:picMkLst>
        </pc:picChg>
      </pc:sldChg>
      <pc:sldChg chg="addSp modSp mod modNotes">
        <pc:chgData name="Richard Peng" userId="9a3a89ac-6dd8-4a6b-97d3-85a7a6a6f053" providerId="ADAL" clId="{CA5F7697-8AC2-43A5-9B03-221C31129CF1}" dt="2026-10-07T07:29:17.367" v="1248" actId="1076"/>
        <pc:sldMkLst>
          <pc:docMk/>
          <pc:sldMk cId="0" sldId="309"/>
        </pc:sldMkLst>
        <pc:picChg chg="add mod">
          <ac:chgData name="Richard Peng" userId="9a3a89ac-6dd8-4a6b-97d3-85a7a6a6f053" providerId="ADAL" clId="{CA5F7697-8AC2-43A5-9B03-221C31129CF1}" dt="2026-10-07T07:29:17.367" v="1248" actId="1076"/>
          <ac:picMkLst>
            <pc:docMk/>
            <pc:sldMk cId="0" sldId="309"/>
            <ac:picMk id="3" creationId="{28117555-CAE7-D7AF-1EF6-8FBA667D0503}"/>
          </ac:picMkLst>
        </pc:picChg>
      </pc:sldChg>
      <pc:sldChg chg="addSp delSp modSp mod modNotesTx">
        <pc:chgData name="Richard Peng" userId="9a3a89ac-6dd8-4a6b-97d3-85a7a6a6f053" providerId="ADAL" clId="{CA5F7697-8AC2-43A5-9B03-221C31129CF1}" dt="2026-10-07T07:28:16.196" v="1244"/>
        <pc:sldMkLst>
          <pc:docMk/>
          <pc:sldMk cId="0" sldId="310"/>
        </pc:sldMkLst>
        <pc:spChg chg="mod">
          <ac:chgData name="Richard Peng" userId="9a3a89ac-6dd8-4a6b-97d3-85a7a6a6f053" providerId="ADAL" clId="{CA5F7697-8AC2-43A5-9B03-221C31129CF1}" dt="2026-10-02T07:36:53.655" v="18" actId="27636"/>
          <ac:spMkLst>
            <pc:docMk/>
            <pc:sldMk cId="0" sldId="310"/>
            <ac:spMk id="647" creationId="{00000000-0000-0000-0000-000000000000}"/>
          </ac:spMkLst>
        </pc:spChg>
        <pc:spChg chg="del">
          <ac:chgData name="Richard Peng" userId="9a3a89ac-6dd8-4a6b-97d3-85a7a6a6f053" providerId="ADAL" clId="{CA5F7697-8AC2-43A5-9B03-221C31129CF1}" dt="2026-10-07T07:26:55.616" v="1219" actId="478"/>
          <ac:spMkLst>
            <pc:docMk/>
            <pc:sldMk cId="0" sldId="310"/>
            <ac:spMk id="648" creationId="{00000000-0000-0000-0000-000000000000}"/>
          </ac:spMkLst>
        </pc:spChg>
        <pc:grpChg chg="del mod">
          <ac:chgData name="Richard Peng" userId="9a3a89ac-6dd8-4a6b-97d3-85a7a6a6f053" providerId="ADAL" clId="{CA5F7697-8AC2-43A5-9B03-221C31129CF1}" dt="2026-10-07T07:28:06.515" v="1235"/>
          <ac:grpSpMkLst>
            <pc:docMk/>
            <pc:sldMk cId="0" sldId="310"/>
            <ac:grpSpMk id="4" creationId="{D8080150-8B41-EF7E-F976-7D39E87EF8B6}"/>
          </ac:grpSpMkLst>
        </pc:grpChg>
        <pc:grpChg chg="mod">
          <ac:chgData name="Richard Peng" userId="9a3a89ac-6dd8-4a6b-97d3-85a7a6a6f053" providerId="ADAL" clId="{CA5F7697-8AC2-43A5-9B03-221C31129CF1}" dt="2026-10-07T07:28:06.515" v="1235"/>
          <ac:grpSpMkLst>
            <pc:docMk/>
            <pc:sldMk cId="0" sldId="310"/>
            <ac:grpSpMk id="16" creationId="{907A39CE-006B-3FEA-B9BF-A0FE1BC3D26F}"/>
          </ac:grpSpMkLst>
        </pc:grpChg>
        <pc:grpChg chg="mod">
          <ac:chgData name="Richard Peng" userId="9a3a89ac-6dd8-4a6b-97d3-85a7a6a6f053" providerId="ADAL" clId="{CA5F7697-8AC2-43A5-9B03-221C31129CF1}" dt="2026-10-07T07:28:16.196" v="1244"/>
          <ac:grpSpMkLst>
            <pc:docMk/>
            <pc:sldMk cId="0" sldId="310"/>
            <ac:grpSpMk id="25" creationId="{12AFD0B5-58EB-599B-B24B-B2D3CAC8E46D}"/>
          </ac:grpSpMkLst>
        </pc:grp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2" creationId="{42831E25-46CC-0914-EE62-48816714536D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3" creationId="{AC7E95F8-9E4B-1379-5385-25EF8D4E6245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5" creationId="{EDC39DBE-06A0-F907-D859-72FAA36DF56D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6" creationId="{46EF8337-C368-030C-58BF-B97667A6D319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7" creationId="{9C764BBC-C095-7AB2-D97A-A866A650C0A5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8" creationId="{B5ABE9BC-A662-DEBF-7236-F15C22CDEB6E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9" creationId="{12E175BA-7178-9288-D25D-2522D84C30BC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10" creationId="{249A5A1B-A778-C1C4-82C9-24FD531E1CE0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11" creationId="{E2B408A9-68D0-DFA4-1C8C-C41A0E0B62A1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12" creationId="{05BCCB09-FDD3-6A0C-2EAE-C9C57CB98091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13" creationId="{40511DCD-77D1-C194-D1E8-62B4FDE3595C}"/>
          </ac:inkMkLst>
        </pc:inkChg>
        <pc:inkChg chg="add mod">
          <ac:chgData name="Richard Peng" userId="9a3a89ac-6dd8-4a6b-97d3-85a7a6a6f053" providerId="ADAL" clId="{CA5F7697-8AC2-43A5-9B03-221C31129CF1}" dt="2026-10-07T07:28:06.515" v="1235"/>
          <ac:inkMkLst>
            <pc:docMk/>
            <pc:sldMk cId="0" sldId="310"/>
            <ac:inkMk id="14" creationId="{306E312B-447A-E0AC-751A-7FE20A6884B2}"/>
          </ac:inkMkLst>
        </pc:inkChg>
        <pc:inkChg chg="add del">
          <ac:chgData name="Richard Peng" userId="9a3a89ac-6dd8-4a6b-97d3-85a7a6a6f053" providerId="ADAL" clId="{CA5F7697-8AC2-43A5-9B03-221C31129CF1}" dt="2026-10-07T07:28:06.334" v="1234" actId="9405"/>
          <ac:inkMkLst>
            <pc:docMk/>
            <pc:sldMk cId="0" sldId="310"/>
            <ac:inkMk id="15" creationId="{257D4BF6-6F23-A8C5-C964-FE17C0A127F6}"/>
          </ac:inkMkLst>
        </pc:inkChg>
        <pc:inkChg chg="add">
          <ac:chgData name="Richard Peng" userId="9a3a89ac-6dd8-4a6b-97d3-85a7a6a6f053" providerId="ADAL" clId="{CA5F7697-8AC2-43A5-9B03-221C31129CF1}" dt="2026-10-07T07:28:07.735" v="1236" actId="9405"/>
          <ac:inkMkLst>
            <pc:docMk/>
            <pc:sldMk cId="0" sldId="310"/>
            <ac:inkMk id="17" creationId="{EEC56848-C914-D020-4B0E-EAAA6DAC7087}"/>
          </ac:inkMkLst>
        </pc:inkChg>
        <pc:inkChg chg="add">
          <ac:chgData name="Richard Peng" userId="9a3a89ac-6dd8-4a6b-97d3-85a7a6a6f053" providerId="ADAL" clId="{CA5F7697-8AC2-43A5-9B03-221C31129CF1}" dt="2026-10-07T07:28:10.649" v="1237" actId="9405"/>
          <ac:inkMkLst>
            <pc:docMk/>
            <pc:sldMk cId="0" sldId="310"/>
            <ac:inkMk id="18" creationId="{ABD09B89-F0C9-640B-A991-72089754C6FA}"/>
          </ac:inkMkLst>
        </pc:inkChg>
        <pc:inkChg chg="add">
          <ac:chgData name="Richard Peng" userId="9a3a89ac-6dd8-4a6b-97d3-85a7a6a6f053" providerId="ADAL" clId="{CA5F7697-8AC2-43A5-9B03-221C31129CF1}" dt="2026-10-07T07:28:11.015" v="1238" actId="9405"/>
          <ac:inkMkLst>
            <pc:docMk/>
            <pc:sldMk cId="0" sldId="310"/>
            <ac:inkMk id="19" creationId="{84C551B6-C47F-C114-C885-23EF5F94A762}"/>
          </ac:inkMkLst>
        </pc:inkChg>
        <pc:inkChg chg="add">
          <ac:chgData name="Richard Peng" userId="9a3a89ac-6dd8-4a6b-97d3-85a7a6a6f053" providerId="ADAL" clId="{CA5F7697-8AC2-43A5-9B03-221C31129CF1}" dt="2026-10-07T07:28:12.613" v="1239" actId="9405"/>
          <ac:inkMkLst>
            <pc:docMk/>
            <pc:sldMk cId="0" sldId="310"/>
            <ac:inkMk id="20" creationId="{7A5CBFD2-648D-1BCE-A04A-6706ABB8B81E}"/>
          </ac:inkMkLst>
        </pc:inkChg>
        <pc:inkChg chg="add mod">
          <ac:chgData name="Richard Peng" userId="9a3a89ac-6dd8-4a6b-97d3-85a7a6a6f053" providerId="ADAL" clId="{CA5F7697-8AC2-43A5-9B03-221C31129CF1}" dt="2026-10-07T07:28:16.196" v="1244"/>
          <ac:inkMkLst>
            <pc:docMk/>
            <pc:sldMk cId="0" sldId="310"/>
            <ac:inkMk id="21" creationId="{67EE6B57-7338-94CD-9B12-B4E2C9FA7883}"/>
          </ac:inkMkLst>
        </pc:inkChg>
        <pc:inkChg chg="add mod">
          <ac:chgData name="Richard Peng" userId="9a3a89ac-6dd8-4a6b-97d3-85a7a6a6f053" providerId="ADAL" clId="{CA5F7697-8AC2-43A5-9B03-221C31129CF1}" dt="2026-10-07T07:28:16.196" v="1244"/>
          <ac:inkMkLst>
            <pc:docMk/>
            <pc:sldMk cId="0" sldId="310"/>
            <ac:inkMk id="22" creationId="{7D017279-82FE-0C32-1B8D-F6970B1A397A}"/>
          </ac:inkMkLst>
        </pc:inkChg>
        <pc:inkChg chg="add">
          <ac:chgData name="Richard Peng" userId="9a3a89ac-6dd8-4a6b-97d3-85a7a6a6f053" providerId="ADAL" clId="{CA5F7697-8AC2-43A5-9B03-221C31129CF1}" dt="2026-10-07T07:28:14.392" v="1242" actId="9405"/>
          <ac:inkMkLst>
            <pc:docMk/>
            <pc:sldMk cId="0" sldId="310"/>
            <ac:inkMk id="23" creationId="{C84ED106-2C70-821A-0A4A-D11EAAC81642}"/>
          </ac:inkMkLst>
        </pc:inkChg>
        <pc:inkChg chg="add">
          <ac:chgData name="Richard Peng" userId="9a3a89ac-6dd8-4a6b-97d3-85a7a6a6f053" providerId="ADAL" clId="{CA5F7697-8AC2-43A5-9B03-221C31129CF1}" dt="2026-10-07T07:28:15.174" v="1243" actId="9405"/>
          <ac:inkMkLst>
            <pc:docMk/>
            <pc:sldMk cId="0" sldId="310"/>
            <ac:inkMk id="24" creationId="{96EDD825-7742-9BB9-02B4-8E272D32030F}"/>
          </ac:inkMkLst>
        </pc:inkChg>
      </pc:sldChg>
      <pc:sldChg chg="addSp delSp modSp mod modNotesTx">
        <pc:chgData name="Richard Peng" userId="9a3a89ac-6dd8-4a6b-97d3-85a7a6a6f053" providerId="ADAL" clId="{CA5F7697-8AC2-43A5-9B03-221C31129CF1}" dt="2026-10-08T07:03:06.746" v="1258" actId="571"/>
        <pc:sldMkLst>
          <pc:docMk/>
          <pc:sldMk cId="0" sldId="311"/>
        </pc:sldMkLst>
        <pc:spChg chg="add del mod">
          <ac:chgData name="Richard Peng" userId="9a3a89ac-6dd8-4a6b-97d3-85a7a6a6f053" providerId="ADAL" clId="{CA5F7697-8AC2-43A5-9B03-221C31129CF1}" dt="2026-10-08T07:02:57.627" v="1256" actId="478"/>
          <ac:spMkLst>
            <pc:docMk/>
            <pc:sldMk cId="0" sldId="311"/>
            <ac:spMk id="3" creationId="{886159DB-3566-E707-9E16-26FC8FBD79B2}"/>
          </ac:spMkLst>
        </pc:spChg>
        <pc:spChg chg="add mod">
          <ac:chgData name="Richard Peng" userId="9a3a89ac-6dd8-4a6b-97d3-85a7a6a6f053" providerId="ADAL" clId="{CA5F7697-8AC2-43A5-9B03-221C31129CF1}" dt="2026-10-08T07:03:02.697" v="1257" actId="571"/>
          <ac:spMkLst>
            <pc:docMk/>
            <pc:sldMk cId="0" sldId="311"/>
            <ac:spMk id="4" creationId="{4EA3A8D3-6C31-A30D-2130-C86953ECC053}"/>
          </ac:spMkLst>
        </pc:spChg>
        <pc:spChg chg="add mod">
          <ac:chgData name="Richard Peng" userId="9a3a89ac-6dd8-4a6b-97d3-85a7a6a6f053" providerId="ADAL" clId="{CA5F7697-8AC2-43A5-9B03-221C31129CF1}" dt="2026-10-08T07:03:06.746" v="1258" actId="571"/>
          <ac:spMkLst>
            <pc:docMk/>
            <pc:sldMk cId="0" sldId="311"/>
            <ac:spMk id="5" creationId="{0E6E98C1-417E-7450-F5EF-0D48F14DFB01}"/>
          </ac:spMkLst>
        </pc:spChg>
      </pc:sldChg>
      <pc:sldChg chg="del">
        <pc:chgData name="Richard Peng" userId="9a3a89ac-6dd8-4a6b-97d3-85a7a6a6f053" providerId="ADAL" clId="{CA5F7697-8AC2-43A5-9B03-221C31129CF1}" dt="2026-10-08T07:05:16.947" v="1259" actId="47"/>
        <pc:sldMkLst>
          <pc:docMk/>
          <pc:sldMk cId="0" sldId="313"/>
        </pc:sldMkLst>
      </pc:sldChg>
      <pc:sldChg chg="modSp del mod modNotes">
        <pc:chgData name="Richard Peng" userId="9a3a89ac-6dd8-4a6b-97d3-85a7a6a6f053" providerId="ADAL" clId="{CA5F7697-8AC2-43A5-9B03-221C31129CF1}" dt="2026-10-08T07:05:18.893" v="1260" actId="47"/>
        <pc:sldMkLst>
          <pc:docMk/>
          <pc:sldMk cId="0" sldId="314"/>
        </pc:sldMkLst>
        <pc:spChg chg="mod">
          <ac:chgData name="Richard Peng" userId="9a3a89ac-6dd8-4a6b-97d3-85a7a6a6f053" providerId="ADAL" clId="{CA5F7697-8AC2-43A5-9B03-221C31129CF1}" dt="2026-10-02T07:36:53.661" v="19" actId="27636"/>
          <ac:spMkLst>
            <pc:docMk/>
            <pc:sldMk cId="0" sldId="314"/>
            <ac:spMk id="681" creationId="{00000000-0000-0000-0000-000000000000}"/>
          </ac:spMkLst>
        </pc:spChg>
      </pc:sldChg>
      <pc:sldChg chg="addSp delSp modSp mod modShow">
        <pc:chgData name="Richard Peng" userId="9a3a89ac-6dd8-4a6b-97d3-85a7a6a6f053" providerId="ADAL" clId="{CA5F7697-8AC2-43A5-9B03-221C31129CF1}" dt="2026-10-08T07:07:17.720" v="1297" actId="729"/>
        <pc:sldMkLst>
          <pc:docMk/>
          <pc:sldMk cId="0" sldId="315"/>
        </pc:sldMkLst>
        <pc:spChg chg="add mod">
          <ac:chgData name="Richard Peng" userId="9a3a89ac-6dd8-4a6b-97d3-85a7a6a6f053" providerId="ADAL" clId="{CA5F7697-8AC2-43A5-9B03-221C31129CF1}" dt="2026-10-08T07:06:33.830" v="1288" actId="1076"/>
          <ac:spMkLst>
            <pc:docMk/>
            <pc:sldMk cId="0" sldId="315"/>
            <ac:spMk id="2" creationId="{51642522-4AE1-7CB7-D0BA-E7A12208C85E}"/>
          </ac:spMkLst>
        </pc:spChg>
        <pc:grpChg chg="del mod">
          <ac:chgData name="Richard Peng" userId="9a3a89ac-6dd8-4a6b-97d3-85a7a6a6f053" providerId="ADAL" clId="{CA5F7697-8AC2-43A5-9B03-221C31129CF1}" dt="2026-10-08T07:06:49.416" v="1296"/>
          <ac:grpSpMkLst>
            <pc:docMk/>
            <pc:sldMk cId="0" sldId="315"/>
            <ac:grpSpMk id="5" creationId="{765E871C-98D2-101D-4EE4-809C7E79C14E}"/>
          </ac:grpSpMkLst>
        </pc:grpChg>
        <pc:grpChg chg="mod">
          <ac:chgData name="Richard Peng" userId="9a3a89ac-6dd8-4a6b-97d3-85a7a6a6f053" providerId="ADAL" clId="{CA5F7697-8AC2-43A5-9B03-221C31129CF1}" dt="2026-10-08T07:06:49.416" v="1296"/>
          <ac:grpSpMkLst>
            <pc:docMk/>
            <pc:sldMk cId="0" sldId="315"/>
            <ac:grpSpMk id="10" creationId="{57A25630-213B-8CB5-359B-B80E4905BDBB}"/>
          </ac:grpSpMkLst>
        </pc:grpChg>
        <pc:inkChg chg="add mod">
          <ac:chgData name="Richard Peng" userId="9a3a89ac-6dd8-4a6b-97d3-85a7a6a6f053" providerId="ADAL" clId="{CA5F7697-8AC2-43A5-9B03-221C31129CF1}" dt="2026-10-08T07:06:49.416" v="1296"/>
          <ac:inkMkLst>
            <pc:docMk/>
            <pc:sldMk cId="0" sldId="315"/>
            <ac:inkMk id="3" creationId="{904FABC6-8214-04C2-2CC9-2E97FAF366F5}"/>
          </ac:inkMkLst>
        </pc:inkChg>
        <pc:inkChg chg="add mod">
          <ac:chgData name="Richard Peng" userId="9a3a89ac-6dd8-4a6b-97d3-85a7a6a6f053" providerId="ADAL" clId="{CA5F7697-8AC2-43A5-9B03-221C31129CF1}" dt="2026-10-08T07:06:49.416" v="1296"/>
          <ac:inkMkLst>
            <pc:docMk/>
            <pc:sldMk cId="0" sldId="315"/>
            <ac:inkMk id="4" creationId="{7ADC7244-E5E0-F183-1CA3-EB33DF64BA2A}"/>
          </ac:inkMkLst>
        </pc:inkChg>
        <pc:inkChg chg="add mod">
          <ac:chgData name="Richard Peng" userId="9a3a89ac-6dd8-4a6b-97d3-85a7a6a6f053" providerId="ADAL" clId="{CA5F7697-8AC2-43A5-9B03-221C31129CF1}" dt="2026-10-08T07:06:49.416" v="1296"/>
          <ac:inkMkLst>
            <pc:docMk/>
            <pc:sldMk cId="0" sldId="315"/>
            <ac:inkMk id="6" creationId="{1EC6BE90-257B-13EE-D063-8CC51F7D09F5}"/>
          </ac:inkMkLst>
        </pc:inkChg>
        <pc:inkChg chg="add mod">
          <ac:chgData name="Richard Peng" userId="9a3a89ac-6dd8-4a6b-97d3-85a7a6a6f053" providerId="ADAL" clId="{CA5F7697-8AC2-43A5-9B03-221C31129CF1}" dt="2026-10-08T07:06:49.416" v="1296"/>
          <ac:inkMkLst>
            <pc:docMk/>
            <pc:sldMk cId="0" sldId="315"/>
            <ac:inkMk id="7" creationId="{68EE4075-73F3-0107-FDC9-E15AE899D519}"/>
          </ac:inkMkLst>
        </pc:inkChg>
        <pc:inkChg chg="add mod">
          <ac:chgData name="Richard Peng" userId="9a3a89ac-6dd8-4a6b-97d3-85a7a6a6f053" providerId="ADAL" clId="{CA5F7697-8AC2-43A5-9B03-221C31129CF1}" dt="2026-10-08T07:06:49.416" v="1296"/>
          <ac:inkMkLst>
            <pc:docMk/>
            <pc:sldMk cId="0" sldId="315"/>
            <ac:inkMk id="8" creationId="{E117C022-5DA9-5B85-D936-6B8FD85C7DD5}"/>
          </ac:inkMkLst>
        </pc:inkChg>
        <pc:inkChg chg="add mod">
          <ac:chgData name="Richard Peng" userId="9a3a89ac-6dd8-4a6b-97d3-85a7a6a6f053" providerId="ADAL" clId="{CA5F7697-8AC2-43A5-9B03-221C31129CF1}" dt="2026-10-08T07:06:49.416" v="1296"/>
          <ac:inkMkLst>
            <pc:docMk/>
            <pc:sldMk cId="0" sldId="315"/>
            <ac:inkMk id="9" creationId="{721A71CD-02CC-E9CC-A5A8-8C412428A12F}"/>
          </ac:inkMkLst>
        </pc:inkChg>
      </pc:sldChg>
      <pc:sldChg chg="modSp mod">
        <pc:chgData name="Richard Peng" userId="9a3a89ac-6dd8-4a6b-97d3-85a7a6a6f053" providerId="ADAL" clId="{CA5F7697-8AC2-43A5-9B03-221C31129CF1}" dt="2026-10-08T07:07:53.870" v="1316" actId="20577"/>
        <pc:sldMkLst>
          <pc:docMk/>
          <pc:sldMk cId="0" sldId="316"/>
        </pc:sldMkLst>
        <pc:spChg chg="mod">
          <ac:chgData name="Richard Peng" userId="9a3a89ac-6dd8-4a6b-97d3-85a7a6a6f053" providerId="ADAL" clId="{CA5F7697-8AC2-43A5-9B03-221C31129CF1}" dt="2026-10-08T07:07:53.870" v="1316" actId="20577"/>
          <ac:spMkLst>
            <pc:docMk/>
            <pc:sldMk cId="0" sldId="316"/>
            <ac:spMk id="696" creationId="{00000000-0000-0000-0000-000000000000}"/>
          </ac:spMkLst>
        </pc:spChg>
      </pc:sldChg>
      <pc:sldChg chg="modSp mod modShow">
        <pc:chgData name="Richard Peng" userId="9a3a89ac-6dd8-4a6b-97d3-85a7a6a6f053" providerId="ADAL" clId="{CA5F7697-8AC2-43A5-9B03-221C31129CF1}" dt="2026-10-08T07:26:43.956" v="1344" actId="729"/>
        <pc:sldMkLst>
          <pc:docMk/>
          <pc:sldMk cId="0" sldId="317"/>
        </pc:sldMkLst>
        <pc:spChg chg="mod">
          <ac:chgData name="Richard Peng" userId="9a3a89ac-6dd8-4a6b-97d3-85a7a6a6f053" providerId="ADAL" clId="{CA5F7697-8AC2-43A5-9B03-221C31129CF1}" dt="2026-10-08T07:26:07.799" v="1343" actId="20577"/>
          <ac:spMkLst>
            <pc:docMk/>
            <pc:sldMk cId="0" sldId="317"/>
            <ac:spMk id="704" creationId="{00000000-0000-0000-0000-000000000000}"/>
          </ac:spMkLst>
        </pc:spChg>
      </pc:sldChg>
      <pc:sldChg chg="addSp modSp mod">
        <pc:chgData name="Richard Peng" userId="9a3a89ac-6dd8-4a6b-97d3-85a7a6a6f053" providerId="ADAL" clId="{CA5F7697-8AC2-43A5-9B03-221C31129CF1}" dt="2026-10-08T07:30:28.022" v="1351" actId="1076"/>
        <pc:sldMkLst>
          <pc:docMk/>
          <pc:sldMk cId="0" sldId="318"/>
        </pc:sldMkLst>
        <pc:picChg chg="add mod">
          <ac:chgData name="Richard Peng" userId="9a3a89ac-6dd8-4a6b-97d3-85a7a6a6f053" providerId="ADAL" clId="{CA5F7697-8AC2-43A5-9B03-221C31129CF1}" dt="2026-10-08T07:30:06.549" v="1347" actId="14100"/>
          <ac:picMkLst>
            <pc:docMk/>
            <pc:sldMk cId="0" sldId="318"/>
            <ac:picMk id="3" creationId="{9E110336-5E6E-3226-784C-139D94B6DB1F}"/>
          </ac:picMkLst>
        </pc:picChg>
        <pc:picChg chg="add mod">
          <ac:chgData name="Richard Peng" userId="9a3a89ac-6dd8-4a6b-97d3-85a7a6a6f053" providerId="ADAL" clId="{CA5F7697-8AC2-43A5-9B03-221C31129CF1}" dt="2026-10-08T07:30:28.022" v="1351" actId="1076"/>
          <ac:picMkLst>
            <pc:docMk/>
            <pc:sldMk cId="0" sldId="318"/>
            <ac:picMk id="5" creationId="{10D9C0B6-2B6A-5E13-0187-5B5E0711DE6F}"/>
          </ac:picMkLst>
        </pc:picChg>
      </pc:sldChg>
      <pc:sldChg chg="addSp delSp modSp mod modShow">
        <pc:chgData name="Richard Peng" userId="9a3a89ac-6dd8-4a6b-97d3-85a7a6a6f053" providerId="ADAL" clId="{CA5F7697-8AC2-43A5-9B03-221C31129CF1}" dt="2026-10-08T07:42:36.238" v="1373" actId="729"/>
        <pc:sldMkLst>
          <pc:docMk/>
          <pc:sldMk cId="0" sldId="319"/>
        </pc:sldMkLst>
        <pc:grpChg chg="mod">
          <ac:chgData name="Richard Peng" userId="9a3a89ac-6dd8-4a6b-97d3-85a7a6a6f053" providerId="ADAL" clId="{CA5F7697-8AC2-43A5-9B03-221C31129CF1}" dt="2026-10-08T07:33:18.007" v="1355"/>
          <ac:grpSpMkLst>
            <pc:docMk/>
            <pc:sldMk cId="0" sldId="319"/>
            <ac:grpSpMk id="4" creationId="{97D0C338-72B5-2B15-F6DE-5C60A277B332}"/>
          </ac:grpSpMkLst>
        </pc:grpChg>
        <pc:grpChg chg="mod">
          <ac:chgData name="Richard Peng" userId="9a3a89ac-6dd8-4a6b-97d3-85a7a6a6f053" providerId="ADAL" clId="{CA5F7697-8AC2-43A5-9B03-221C31129CF1}" dt="2026-10-08T07:33:23.300" v="1361"/>
          <ac:grpSpMkLst>
            <pc:docMk/>
            <pc:sldMk cId="0" sldId="319"/>
            <ac:grpSpMk id="8" creationId="{52232E8E-C40F-0920-E4DB-C86BAF5DE259}"/>
          </ac:grpSpMkLst>
        </pc:grpChg>
        <pc:grpChg chg="del mod">
          <ac:chgData name="Richard Peng" userId="9a3a89ac-6dd8-4a6b-97d3-85a7a6a6f053" providerId="ADAL" clId="{CA5F7697-8AC2-43A5-9B03-221C31129CF1}" dt="2026-10-08T07:33:29.424" v="1369"/>
          <ac:grpSpMkLst>
            <pc:docMk/>
            <pc:sldMk cId="0" sldId="319"/>
            <ac:grpSpMk id="12" creationId="{0716DB68-51A0-A1DD-73C1-6E1CF60EF031}"/>
          </ac:grpSpMkLst>
        </pc:grpChg>
        <pc:grpChg chg="mod">
          <ac:chgData name="Richard Peng" userId="9a3a89ac-6dd8-4a6b-97d3-85a7a6a6f053" providerId="ADAL" clId="{CA5F7697-8AC2-43A5-9B03-221C31129CF1}" dt="2026-10-08T07:33:29.424" v="1369"/>
          <ac:grpSpMkLst>
            <pc:docMk/>
            <pc:sldMk cId="0" sldId="319"/>
            <ac:grpSpMk id="16" creationId="{C20169B6-2923-6F19-7BFB-B1BACCAF21EE}"/>
          </ac:grpSpMkLst>
        </pc:grpChg>
        <pc:picChg chg="mod">
          <ac:chgData name="Richard Peng" userId="9a3a89ac-6dd8-4a6b-97d3-85a7a6a6f053" providerId="ADAL" clId="{CA5F7697-8AC2-43A5-9B03-221C31129CF1}" dt="2026-10-08T07:33:02.806" v="1352" actId="1076"/>
          <ac:picMkLst>
            <pc:docMk/>
            <pc:sldMk cId="0" sldId="319"/>
            <ac:picMk id="719" creationId="{00000000-0000-0000-0000-000000000000}"/>
          </ac:picMkLst>
        </pc:picChg>
        <pc:inkChg chg="add mod">
          <ac:chgData name="Richard Peng" userId="9a3a89ac-6dd8-4a6b-97d3-85a7a6a6f053" providerId="ADAL" clId="{CA5F7697-8AC2-43A5-9B03-221C31129CF1}" dt="2026-10-08T07:33:18.007" v="1355"/>
          <ac:inkMkLst>
            <pc:docMk/>
            <pc:sldMk cId="0" sldId="319"/>
            <ac:inkMk id="2" creationId="{A4E1C405-D41C-0757-BC18-6F5DB81371A2}"/>
          </ac:inkMkLst>
        </pc:inkChg>
        <pc:inkChg chg="add mod">
          <ac:chgData name="Richard Peng" userId="9a3a89ac-6dd8-4a6b-97d3-85a7a6a6f053" providerId="ADAL" clId="{CA5F7697-8AC2-43A5-9B03-221C31129CF1}" dt="2026-10-08T07:33:18.007" v="1355"/>
          <ac:inkMkLst>
            <pc:docMk/>
            <pc:sldMk cId="0" sldId="319"/>
            <ac:inkMk id="3" creationId="{C2AA98AD-F4FE-E248-95A0-5C029FC065E7}"/>
          </ac:inkMkLst>
        </pc:inkChg>
        <pc:inkChg chg="add">
          <ac:chgData name="Richard Peng" userId="9a3a89ac-6dd8-4a6b-97d3-85a7a6a6f053" providerId="ADAL" clId="{CA5F7697-8AC2-43A5-9B03-221C31129CF1}" dt="2026-10-08T07:33:19.583" v="1356" actId="9405"/>
          <ac:inkMkLst>
            <pc:docMk/>
            <pc:sldMk cId="0" sldId="319"/>
            <ac:inkMk id="5" creationId="{33E90389-0DC3-3819-511B-663952B59517}"/>
          </ac:inkMkLst>
        </pc:inkChg>
        <pc:inkChg chg="add mod">
          <ac:chgData name="Richard Peng" userId="9a3a89ac-6dd8-4a6b-97d3-85a7a6a6f053" providerId="ADAL" clId="{CA5F7697-8AC2-43A5-9B03-221C31129CF1}" dt="2026-10-08T07:33:23.300" v="1361"/>
          <ac:inkMkLst>
            <pc:docMk/>
            <pc:sldMk cId="0" sldId="319"/>
            <ac:inkMk id="6" creationId="{FB8DC550-D950-FD80-336B-A28E129F38FA}"/>
          </ac:inkMkLst>
        </pc:inkChg>
        <pc:inkChg chg="add del mod">
          <ac:chgData name="Richard Peng" userId="9a3a89ac-6dd8-4a6b-97d3-85a7a6a6f053" providerId="ADAL" clId="{CA5F7697-8AC2-43A5-9B03-221C31129CF1}" dt="2026-10-08T07:33:23.300" v="1361"/>
          <ac:inkMkLst>
            <pc:docMk/>
            <pc:sldMk cId="0" sldId="319"/>
            <ac:inkMk id="7" creationId="{73F19162-8C77-CC2A-FB5F-C62BD9F188A9}"/>
          </ac:inkMkLst>
        </pc:inkChg>
        <pc:inkChg chg="add mod">
          <ac:chgData name="Richard Peng" userId="9a3a89ac-6dd8-4a6b-97d3-85a7a6a6f053" providerId="ADAL" clId="{CA5F7697-8AC2-43A5-9B03-221C31129CF1}" dt="2026-10-08T07:33:29.424" v="1369"/>
          <ac:inkMkLst>
            <pc:docMk/>
            <pc:sldMk cId="0" sldId="319"/>
            <ac:inkMk id="9" creationId="{6849CE5E-ABB4-FD24-395D-71DAC99740C5}"/>
          </ac:inkMkLst>
        </pc:inkChg>
        <pc:inkChg chg="add mod">
          <ac:chgData name="Richard Peng" userId="9a3a89ac-6dd8-4a6b-97d3-85a7a6a6f053" providerId="ADAL" clId="{CA5F7697-8AC2-43A5-9B03-221C31129CF1}" dt="2026-10-08T07:33:29.424" v="1369"/>
          <ac:inkMkLst>
            <pc:docMk/>
            <pc:sldMk cId="0" sldId="319"/>
            <ac:inkMk id="10" creationId="{423C3E88-261B-75B4-916E-D015108C7697}"/>
          </ac:inkMkLst>
        </pc:inkChg>
        <pc:inkChg chg="add mod">
          <ac:chgData name="Richard Peng" userId="9a3a89ac-6dd8-4a6b-97d3-85a7a6a6f053" providerId="ADAL" clId="{CA5F7697-8AC2-43A5-9B03-221C31129CF1}" dt="2026-10-08T07:33:29.424" v="1369"/>
          <ac:inkMkLst>
            <pc:docMk/>
            <pc:sldMk cId="0" sldId="319"/>
            <ac:inkMk id="11" creationId="{083F954C-5FF8-D1E8-5459-DF7EE7662D3E}"/>
          </ac:inkMkLst>
        </pc:inkChg>
        <pc:inkChg chg="add mod">
          <ac:chgData name="Richard Peng" userId="9a3a89ac-6dd8-4a6b-97d3-85a7a6a6f053" providerId="ADAL" clId="{CA5F7697-8AC2-43A5-9B03-221C31129CF1}" dt="2026-10-08T07:33:29.424" v="1369"/>
          <ac:inkMkLst>
            <pc:docMk/>
            <pc:sldMk cId="0" sldId="319"/>
            <ac:inkMk id="13" creationId="{6BDAA439-87D6-30B0-A4F3-8DA0552ABE5F}"/>
          </ac:inkMkLst>
        </pc:inkChg>
        <pc:inkChg chg="add mod">
          <ac:chgData name="Richard Peng" userId="9a3a89ac-6dd8-4a6b-97d3-85a7a6a6f053" providerId="ADAL" clId="{CA5F7697-8AC2-43A5-9B03-221C31129CF1}" dt="2026-10-08T07:33:29.424" v="1369"/>
          <ac:inkMkLst>
            <pc:docMk/>
            <pc:sldMk cId="0" sldId="319"/>
            <ac:inkMk id="14" creationId="{EC44E268-FBE7-BA16-E459-622935ED42A9}"/>
          </ac:inkMkLst>
        </pc:inkChg>
        <pc:inkChg chg="add mod">
          <ac:chgData name="Richard Peng" userId="9a3a89ac-6dd8-4a6b-97d3-85a7a6a6f053" providerId="ADAL" clId="{CA5F7697-8AC2-43A5-9B03-221C31129CF1}" dt="2026-10-08T07:33:29.424" v="1369"/>
          <ac:inkMkLst>
            <pc:docMk/>
            <pc:sldMk cId="0" sldId="319"/>
            <ac:inkMk id="15" creationId="{E185A3CA-7492-54FA-29E9-354844CBEFA2}"/>
          </ac:inkMkLst>
        </pc:inkChg>
      </pc:sldChg>
      <pc:sldChg chg="addSp modSp mod modShow">
        <pc:chgData name="Richard Peng" userId="9a3a89ac-6dd8-4a6b-97d3-85a7a6a6f053" providerId="ADAL" clId="{CA5F7697-8AC2-43A5-9B03-221C31129CF1}" dt="2026-10-08T07:39:55.298" v="1372" actId="729"/>
        <pc:sldMkLst>
          <pc:docMk/>
          <pc:sldMk cId="0" sldId="320"/>
        </pc:sldMkLst>
        <pc:spChg chg="mod">
          <ac:chgData name="Richard Peng" userId="9a3a89ac-6dd8-4a6b-97d3-85a7a6a6f053" providerId="ADAL" clId="{CA5F7697-8AC2-43A5-9B03-221C31129CF1}" dt="2026-10-08T07:38:54.101" v="1371" actId="13926"/>
          <ac:spMkLst>
            <pc:docMk/>
            <pc:sldMk cId="0" sldId="320"/>
            <ac:spMk id="724" creationId="{00000000-0000-0000-0000-000000000000}"/>
          </ac:spMkLst>
        </pc:spChg>
        <pc:inkChg chg="add">
          <ac:chgData name="Richard Peng" userId="9a3a89ac-6dd8-4a6b-97d3-85a7a6a6f053" providerId="ADAL" clId="{CA5F7697-8AC2-43A5-9B03-221C31129CF1}" dt="2026-10-08T07:35:31.848" v="1370" actId="9405"/>
          <ac:inkMkLst>
            <pc:docMk/>
            <pc:sldMk cId="0" sldId="320"/>
            <ac:inkMk id="2" creationId="{54C78245-97E2-0051-B879-CAF1A9DF184D}"/>
          </ac:inkMkLst>
        </pc:inkChg>
      </pc:sldChg>
      <pc:sldChg chg="modSp mod modShow">
        <pc:chgData name="Richard Peng" userId="9a3a89ac-6dd8-4a6b-97d3-85a7a6a6f053" providerId="ADAL" clId="{CA5F7697-8AC2-43A5-9B03-221C31129CF1}" dt="2026-10-08T07:50:31.993" v="1620" actId="729"/>
        <pc:sldMkLst>
          <pc:docMk/>
          <pc:sldMk cId="0" sldId="321"/>
        </pc:sldMkLst>
        <pc:spChg chg="mod">
          <ac:chgData name="Richard Peng" userId="9a3a89ac-6dd8-4a6b-97d3-85a7a6a6f053" providerId="ADAL" clId="{CA5F7697-8AC2-43A5-9B03-221C31129CF1}" dt="2026-10-08T07:50:25.345" v="1619" actId="20577"/>
          <ac:spMkLst>
            <pc:docMk/>
            <pc:sldMk cId="0" sldId="321"/>
            <ac:spMk id="727" creationId="{00000000-0000-0000-0000-000000000000}"/>
          </ac:spMkLst>
        </pc:spChg>
      </pc:sldChg>
      <pc:sldChg chg="modSp mod modShow">
        <pc:chgData name="Richard Peng" userId="9a3a89ac-6dd8-4a6b-97d3-85a7a6a6f053" providerId="ADAL" clId="{CA5F7697-8AC2-43A5-9B03-221C31129CF1}" dt="2026-10-08T07:58:01.336" v="1646"/>
        <pc:sldMkLst>
          <pc:docMk/>
          <pc:sldMk cId="0" sldId="322"/>
        </pc:sldMkLst>
        <pc:spChg chg="mod">
          <ac:chgData name="Richard Peng" userId="9a3a89ac-6dd8-4a6b-97d3-85a7a6a6f053" providerId="ADAL" clId="{CA5F7697-8AC2-43A5-9B03-221C31129CF1}" dt="2026-10-08T07:58:01.336" v="1646"/>
          <ac:spMkLst>
            <pc:docMk/>
            <pc:sldMk cId="0" sldId="322"/>
            <ac:spMk id="732" creationId="{00000000-0000-0000-0000-000000000000}"/>
          </ac:spMkLst>
        </pc:spChg>
      </pc:sldChg>
      <pc:sldChg chg="modNotes">
        <pc:chgData name="Richard Peng" userId="9a3a89ac-6dd8-4a6b-97d3-85a7a6a6f053" providerId="ADAL" clId="{CA5F7697-8AC2-43A5-9B03-221C31129CF1}" dt="2026-10-02T07:36:53.429" v="0"/>
        <pc:sldMkLst>
          <pc:docMk/>
          <pc:sldMk cId="0" sldId="323"/>
        </pc:sldMkLst>
      </pc:sldChg>
      <pc:sldChg chg="addSp modSp mod">
        <pc:chgData name="Richard Peng" userId="9a3a89ac-6dd8-4a6b-97d3-85a7a6a6f053" providerId="ADAL" clId="{CA5F7697-8AC2-43A5-9B03-221C31129CF1}" dt="2026-10-08T08:02:23.320" v="1686" actId="20577"/>
        <pc:sldMkLst>
          <pc:docMk/>
          <pc:sldMk cId="0" sldId="324"/>
        </pc:sldMkLst>
        <pc:spChg chg="mod">
          <ac:chgData name="Richard Peng" userId="9a3a89ac-6dd8-4a6b-97d3-85a7a6a6f053" providerId="ADAL" clId="{CA5F7697-8AC2-43A5-9B03-221C31129CF1}" dt="2026-10-08T08:02:23.320" v="1686" actId="20577"/>
          <ac:spMkLst>
            <pc:docMk/>
            <pc:sldMk cId="0" sldId="324"/>
            <ac:spMk id="744" creationId="{00000000-0000-0000-0000-000000000000}"/>
          </ac:spMkLst>
        </pc:spChg>
        <pc:picChg chg="add mod">
          <ac:chgData name="Richard Peng" userId="9a3a89ac-6dd8-4a6b-97d3-85a7a6a6f053" providerId="ADAL" clId="{CA5F7697-8AC2-43A5-9B03-221C31129CF1}" dt="2026-10-08T08:00:33.925" v="1654" actId="1076"/>
          <ac:picMkLst>
            <pc:docMk/>
            <pc:sldMk cId="0" sldId="324"/>
            <ac:picMk id="3" creationId="{073DC7A4-2B91-729F-D59A-62E4494CDBB6}"/>
          </ac:picMkLst>
        </pc:picChg>
      </pc:sldChg>
      <pc:sldChg chg="del">
        <pc:chgData name="Richard Peng" userId="9a3a89ac-6dd8-4a6b-97d3-85a7a6a6f053" providerId="ADAL" clId="{CA5F7697-8AC2-43A5-9B03-221C31129CF1}" dt="2026-10-08T08:15:30.767" v="1726" actId="47"/>
        <pc:sldMkLst>
          <pc:docMk/>
          <pc:sldMk cId="0" sldId="325"/>
        </pc:sldMkLst>
      </pc:sldChg>
      <pc:sldChg chg="addSp delSp modSp mod delAnim">
        <pc:chgData name="Richard Peng" userId="9a3a89ac-6dd8-4a6b-97d3-85a7a6a6f053" providerId="ADAL" clId="{CA5F7697-8AC2-43A5-9B03-221C31129CF1}" dt="2026-10-08T08:15:13.161" v="1725" actId="1076"/>
        <pc:sldMkLst>
          <pc:docMk/>
          <pc:sldMk cId="0" sldId="326"/>
        </pc:sldMkLst>
        <pc:spChg chg="mod">
          <ac:chgData name="Richard Peng" userId="9a3a89ac-6dd8-4a6b-97d3-85a7a6a6f053" providerId="ADAL" clId="{CA5F7697-8AC2-43A5-9B03-221C31129CF1}" dt="2026-10-08T08:03:21.669" v="1696" actId="1076"/>
          <ac:spMkLst>
            <pc:docMk/>
            <pc:sldMk cId="0" sldId="326"/>
            <ac:spMk id="753" creationId="{00000000-0000-0000-0000-000000000000}"/>
          </ac:spMkLst>
        </pc:spChg>
        <pc:picChg chg="add mod">
          <ac:chgData name="Richard Peng" userId="9a3a89ac-6dd8-4a6b-97d3-85a7a6a6f053" providerId="ADAL" clId="{CA5F7697-8AC2-43A5-9B03-221C31129CF1}" dt="2026-10-08T08:14:23.880" v="1712" actId="1076"/>
          <ac:picMkLst>
            <pc:docMk/>
            <pc:sldMk cId="0" sldId="326"/>
            <ac:picMk id="3" creationId="{A0F4FF39-2575-568B-04DF-81AF26416A5F}"/>
          </ac:picMkLst>
        </pc:picChg>
        <pc:picChg chg="add mod">
          <ac:chgData name="Richard Peng" userId="9a3a89ac-6dd8-4a6b-97d3-85a7a6a6f053" providerId="ADAL" clId="{CA5F7697-8AC2-43A5-9B03-221C31129CF1}" dt="2026-10-08T08:14:22.632" v="1711" actId="1076"/>
          <ac:picMkLst>
            <pc:docMk/>
            <pc:sldMk cId="0" sldId="326"/>
            <ac:picMk id="5" creationId="{E9BC6F20-79E3-5F54-D072-1E1C100F8010}"/>
          </ac:picMkLst>
        </pc:picChg>
        <pc:picChg chg="add mod">
          <ac:chgData name="Richard Peng" userId="9a3a89ac-6dd8-4a6b-97d3-85a7a6a6f053" providerId="ADAL" clId="{CA5F7697-8AC2-43A5-9B03-221C31129CF1}" dt="2026-10-08T08:14:39.959" v="1716" actId="1076"/>
          <ac:picMkLst>
            <pc:docMk/>
            <pc:sldMk cId="0" sldId="326"/>
            <ac:picMk id="7" creationId="{EF0B97FB-0654-948A-544C-269627421738}"/>
          </ac:picMkLst>
        </pc:picChg>
        <pc:picChg chg="add mod">
          <ac:chgData name="Richard Peng" userId="9a3a89ac-6dd8-4a6b-97d3-85a7a6a6f053" providerId="ADAL" clId="{CA5F7697-8AC2-43A5-9B03-221C31129CF1}" dt="2026-10-08T08:14:58.182" v="1721" actId="1076"/>
          <ac:picMkLst>
            <pc:docMk/>
            <pc:sldMk cId="0" sldId="326"/>
            <ac:picMk id="9" creationId="{221DC90A-3629-C880-02D2-568C928035D5}"/>
          </ac:picMkLst>
        </pc:picChg>
        <pc:picChg chg="add mod">
          <ac:chgData name="Richard Peng" userId="9a3a89ac-6dd8-4a6b-97d3-85a7a6a6f053" providerId="ADAL" clId="{CA5F7697-8AC2-43A5-9B03-221C31129CF1}" dt="2026-10-08T08:15:13.161" v="1725" actId="1076"/>
          <ac:picMkLst>
            <pc:docMk/>
            <pc:sldMk cId="0" sldId="326"/>
            <ac:picMk id="11" creationId="{EEA54FB1-A846-EF50-3B8C-66A3EC87ADB0}"/>
          </ac:picMkLst>
        </pc:picChg>
        <pc:picChg chg="mod">
          <ac:chgData name="Richard Peng" userId="9a3a89ac-6dd8-4a6b-97d3-85a7a6a6f053" providerId="ADAL" clId="{CA5F7697-8AC2-43A5-9B03-221C31129CF1}" dt="2026-10-08T08:03:23.090" v="1697" actId="1076"/>
          <ac:picMkLst>
            <pc:docMk/>
            <pc:sldMk cId="0" sldId="326"/>
            <ac:picMk id="754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8T08:03:24.097" v="1698" actId="1076"/>
          <ac:picMkLst>
            <pc:docMk/>
            <pc:sldMk cId="0" sldId="326"/>
            <ac:picMk id="755" creationId="{00000000-0000-0000-0000-000000000000}"/>
          </ac:picMkLst>
        </pc:picChg>
        <pc:picChg chg="mod">
          <ac:chgData name="Richard Peng" userId="9a3a89ac-6dd8-4a6b-97d3-85a7a6a6f053" providerId="ADAL" clId="{CA5F7697-8AC2-43A5-9B03-221C31129CF1}" dt="2026-10-08T08:13:10.953" v="1700" actId="1076"/>
          <ac:picMkLst>
            <pc:docMk/>
            <pc:sldMk cId="0" sldId="326"/>
            <ac:picMk id="756" creationId="{00000000-0000-0000-0000-000000000000}"/>
          </ac:picMkLst>
        </pc:picChg>
        <pc:picChg chg="del">
          <ac:chgData name="Richard Peng" userId="9a3a89ac-6dd8-4a6b-97d3-85a7a6a6f053" providerId="ADAL" clId="{CA5F7697-8AC2-43A5-9B03-221C31129CF1}" dt="2026-10-08T08:13:48.528" v="1701" actId="478"/>
          <ac:picMkLst>
            <pc:docMk/>
            <pc:sldMk cId="0" sldId="326"/>
            <ac:picMk id="757" creationId="{00000000-0000-0000-0000-000000000000}"/>
          </ac:picMkLst>
        </pc:picChg>
      </pc:sldChg>
      <pc:sldChg chg="modNotesTx">
        <pc:chgData name="Richard Peng" userId="9a3a89ac-6dd8-4a6b-97d3-85a7a6a6f053" providerId="ADAL" clId="{CA5F7697-8AC2-43A5-9B03-221C31129CF1}" dt="2026-10-08T08:16:54.188" v="1735" actId="5793"/>
        <pc:sldMkLst>
          <pc:docMk/>
          <pc:sldMk cId="0" sldId="327"/>
        </pc:sldMkLst>
      </pc:sldChg>
      <pc:sldChg chg="addSp delSp modSp mod delAnim">
        <pc:chgData name="Richard Peng" userId="9a3a89ac-6dd8-4a6b-97d3-85a7a6a6f053" providerId="ADAL" clId="{CA5F7697-8AC2-43A5-9B03-221C31129CF1}" dt="2026-10-08T08:21:20.616" v="1744" actId="13926"/>
        <pc:sldMkLst>
          <pc:docMk/>
          <pc:sldMk cId="0" sldId="328"/>
        </pc:sldMkLst>
        <pc:spChg chg="add del mod">
          <ac:chgData name="Richard Peng" userId="9a3a89ac-6dd8-4a6b-97d3-85a7a6a6f053" providerId="ADAL" clId="{CA5F7697-8AC2-43A5-9B03-221C31129CF1}" dt="2026-10-08T08:18:54.929" v="1739" actId="478"/>
          <ac:spMkLst>
            <pc:docMk/>
            <pc:sldMk cId="0" sldId="328"/>
            <ac:spMk id="3" creationId="{55BD0160-11E3-C5D5-7DF7-DB2DABCC90CF}"/>
          </ac:spMkLst>
        </pc:spChg>
        <pc:spChg chg="del">
          <ac:chgData name="Richard Peng" userId="9a3a89ac-6dd8-4a6b-97d3-85a7a6a6f053" providerId="ADAL" clId="{CA5F7697-8AC2-43A5-9B03-221C31129CF1}" dt="2026-10-08T08:18:53.142" v="1738" actId="478"/>
          <ac:spMkLst>
            <pc:docMk/>
            <pc:sldMk cId="0" sldId="328"/>
            <ac:spMk id="778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8T08:21:20.616" v="1744" actId="13926"/>
          <ac:spMkLst>
            <pc:docMk/>
            <pc:sldMk cId="0" sldId="328"/>
            <ac:spMk id="780" creationId="{00000000-0000-0000-0000-000000000000}"/>
          </ac:spMkLst>
        </pc:spChg>
        <pc:spChg chg="mod">
          <ac:chgData name="Richard Peng" userId="9a3a89ac-6dd8-4a6b-97d3-85a7a6a6f053" providerId="ADAL" clId="{CA5F7697-8AC2-43A5-9B03-221C31129CF1}" dt="2026-10-08T08:21:15.570" v="1743" actId="1076"/>
          <ac:spMkLst>
            <pc:docMk/>
            <pc:sldMk cId="0" sldId="328"/>
            <ac:spMk id="784" creationId="{00000000-0000-0000-0000-000000000000}"/>
          </ac:spMkLst>
        </pc:spChg>
        <pc:spChg chg="del">
          <ac:chgData name="Richard Peng" userId="9a3a89ac-6dd8-4a6b-97d3-85a7a6a6f053" providerId="ADAL" clId="{CA5F7697-8AC2-43A5-9B03-221C31129CF1}" dt="2026-10-08T08:18:50.589" v="1736" actId="478"/>
          <ac:spMkLst>
            <pc:docMk/>
            <pc:sldMk cId="0" sldId="328"/>
            <ac:spMk id="787" creationId="{00000000-0000-0000-0000-000000000000}"/>
          </ac:spMkLst>
        </pc:spChg>
        <pc:grpChg chg="mod">
          <ac:chgData name="Richard Peng" userId="9a3a89ac-6dd8-4a6b-97d3-85a7a6a6f053" providerId="ADAL" clId="{CA5F7697-8AC2-43A5-9B03-221C31129CF1}" dt="2026-10-08T08:19:07.690" v="1740" actId="1076"/>
          <ac:grpSpMkLst>
            <pc:docMk/>
            <pc:sldMk cId="0" sldId="328"/>
            <ac:grpSpMk id="777" creationId="{00000000-0000-0000-0000-000000000000}"/>
          </ac:grpSpMkLst>
        </pc:grpChg>
        <pc:grpChg chg="mod">
          <ac:chgData name="Richard Peng" userId="9a3a89ac-6dd8-4a6b-97d3-85a7a6a6f053" providerId="ADAL" clId="{CA5F7697-8AC2-43A5-9B03-221C31129CF1}" dt="2026-10-08T08:19:07.690" v="1740" actId="1076"/>
          <ac:grpSpMkLst>
            <pc:docMk/>
            <pc:sldMk cId="0" sldId="328"/>
            <ac:grpSpMk id="783" creationId="{00000000-0000-0000-0000-000000000000}"/>
          </ac:grpSpMkLst>
        </pc:grpChg>
        <pc:grpChg chg="del">
          <ac:chgData name="Richard Peng" userId="9a3a89ac-6dd8-4a6b-97d3-85a7a6a6f053" providerId="ADAL" clId="{CA5F7697-8AC2-43A5-9B03-221C31129CF1}" dt="2026-10-08T08:18:51.565" v="1737" actId="478"/>
          <ac:grpSpMkLst>
            <pc:docMk/>
            <pc:sldMk cId="0" sldId="328"/>
            <ac:grpSpMk id="788" creationId="{00000000-0000-0000-0000-000000000000}"/>
          </ac:grpSpMkLst>
        </pc:grpChg>
        <pc:picChg chg="mod">
          <ac:chgData name="Richard Peng" userId="9a3a89ac-6dd8-4a6b-97d3-85a7a6a6f053" providerId="ADAL" clId="{CA5F7697-8AC2-43A5-9B03-221C31129CF1}" dt="2026-10-08T08:21:13.395" v="1742" actId="1076"/>
          <ac:picMkLst>
            <pc:docMk/>
            <pc:sldMk cId="0" sldId="328"/>
            <ac:picMk id="775" creationId="{00000000-0000-0000-0000-000000000000}"/>
          </ac:picMkLst>
        </pc:picChg>
      </pc:sldChg>
      <pc:sldChg chg="addSp modSp mod modNotes">
        <pc:chgData name="Richard Peng" userId="9a3a89ac-6dd8-4a6b-97d3-85a7a6a6f053" providerId="ADAL" clId="{CA5F7697-8AC2-43A5-9B03-221C31129CF1}" dt="2026-10-08T08:35:46.091" v="1760" actId="1076"/>
        <pc:sldMkLst>
          <pc:docMk/>
          <pc:sldMk cId="0" sldId="330"/>
        </pc:sldMkLst>
        <pc:spChg chg="add mod">
          <ac:chgData name="Richard Peng" userId="9a3a89ac-6dd8-4a6b-97d3-85a7a6a6f053" providerId="ADAL" clId="{CA5F7697-8AC2-43A5-9B03-221C31129CF1}" dt="2026-10-08T08:35:46.091" v="1760" actId="1076"/>
          <ac:spMkLst>
            <pc:docMk/>
            <pc:sldMk cId="0" sldId="330"/>
            <ac:spMk id="3" creationId="{13CA318B-1F7C-84C5-70E1-5F1F96E76F56}"/>
          </ac:spMkLst>
        </pc:spChg>
        <pc:spChg chg="add">
          <ac:chgData name="Richard Peng" userId="9a3a89ac-6dd8-4a6b-97d3-85a7a6a6f053" providerId="ADAL" clId="{CA5F7697-8AC2-43A5-9B03-221C31129CF1}" dt="2026-10-08T08:33:44.599" v="1747"/>
          <ac:spMkLst>
            <pc:docMk/>
            <pc:sldMk cId="0" sldId="330"/>
            <ac:spMk id="4" creationId="{33EB7929-197F-05C7-D107-95522296C161}"/>
          </ac:spMkLst>
        </pc:spChg>
        <pc:spChg chg="add">
          <ac:chgData name="Richard Peng" userId="9a3a89ac-6dd8-4a6b-97d3-85a7a6a6f053" providerId="ADAL" clId="{CA5F7697-8AC2-43A5-9B03-221C31129CF1}" dt="2026-10-08T08:33:48.975" v="1749"/>
          <ac:spMkLst>
            <pc:docMk/>
            <pc:sldMk cId="0" sldId="330"/>
            <ac:spMk id="5" creationId="{408841E8-299D-3D1D-915B-EBEB4C846055}"/>
          </ac:spMkLst>
        </pc:spChg>
        <pc:spChg chg="add mod">
          <ac:chgData name="Richard Peng" userId="9a3a89ac-6dd8-4a6b-97d3-85a7a6a6f053" providerId="ADAL" clId="{CA5F7697-8AC2-43A5-9B03-221C31129CF1}" dt="2026-10-08T08:35:44.130" v="1759" actId="1076"/>
          <ac:spMkLst>
            <pc:docMk/>
            <pc:sldMk cId="0" sldId="330"/>
            <ac:spMk id="6" creationId="{5053BC7B-71EE-20BE-997D-B84F275D4D57}"/>
          </ac:spMkLst>
        </pc:spChg>
        <pc:picChg chg="mod">
          <ac:chgData name="Richard Peng" userId="9a3a89ac-6dd8-4a6b-97d3-85a7a6a6f053" providerId="ADAL" clId="{CA5F7697-8AC2-43A5-9B03-221C31129CF1}" dt="2026-10-08T08:35:42.043" v="1758" actId="1076"/>
          <ac:picMkLst>
            <pc:docMk/>
            <pc:sldMk cId="0" sldId="330"/>
            <ac:picMk id="802" creationId="{00000000-0000-0000-0000-000000000000}"/>
          </ac:picMkLst>
        </pc:picChg>
      </pc:sldChg>
      <pc:sldChg chg="modSp add mod">
        <pc:chgData name="Richard Peng" userId="9a3a89ac-6dd8-4a6b-97d3-85a7a6a6f053" providerId="ADAL" clId="{CA5F7697-8AC2-43A5-9B03-221C31129CF1}" dt="2026-10-08T08:37:06.469" v="1761" actId="20577"/>
        <pc:sldMkLst>
          <pc:docMk/>
          <pc:sldMk cId="2502978326" sldId="336"/>
        </pc:sldMkLst>
        <pc:spChg chg="mod">
          <ac:chgData name="Richard Peng" userId="9a3a89ac-6dd8-4a6b-97d3-85a7a6a6f053" providerId="ADAL" clId="{CA5F7697-8AC2-43A5-9B03-221C31129CF1}" dt="2026-10-02T07:37:10.251" v="22" actId="20577"/>
          <ac:spMkLst>
            <pc:docMk/>
            <pc:sldMk cId="2502978326" sldId="336"/>
            <ac:spMk id="3" creationId="{CE8C61DC-DA36-9F0A-3C95-26CF319819D0}"/>
          </ac:spMkLst>
        </pc:spChg>
        <pc:spChg chg="mod">
          <ac:chgData name="Richard Peng" userId="9a3a89ac-6dd8-4a6b-97d3-85a7a6a6f053" providerId="ADAL" clId="{CA5F7697-8AC2-43A5-9B03-221C31129CF1}" dt="2026-10-08T08:37:06.469" v="1761" actId="20577"/>
          <ac:spMkLst>
            <pc:docMk/>
            <pc:sldMk cId="2502978326" sldId="336"/>
            <ac:spMk id="7" creationId="{00000000-0000-0000-0000-000000000000}"/>
          </ac:spMkLst>
        </pc:spChg>
      </pc:sldChg>
      <pc:sldChg chg="addSp delSp modSp new mod">
        <pc:chgData name="Richard Peng" userId="9a3a89ac-6dd8-4a6b-97d3-85a7a6a6f053" providerId="ADAL" clId="{CA5F7697-8AC2-43A5-9B03-221C31129CF1}" dt="2026-10-07T01:07:24.927" v="526" actId="9405"/>
        <pc:sldMkLst>
          <pc:docMk/>
          <pc:sldMk cId="3904538716" sldId="337"/>
        </pc:sldMkLst>
        <pc:spChg chg="del">
          <ac:chgData name="Richard Peng" userId="9a3a89ac-6dd8-4a6b-97d3-85a7a6a6f053" providerId="ADAL" clId="{CA5F7697-8AC2-43A5-9B03-221C31129CF1}" dt="2026-10-06T21:09:08.557" v="262" actId="478"/>
          <ac:spMkLst>
            <pc:docMk/>
            <pc:sldMk cId="3904538716" sldId="337"/>
            <ac:spMk id="2" creationId="{3F87BC55-4667-7450-D602-4ED56A8B9FB0}"/>
          </ac:spMkLst>
        </pc:spChg>
        <pc:spChg chg="del">
          <ac:chgData name="Richard Peng" userId="9a3a89ac-6dd8-4a6b-97d3-85a7a6a6f053" providerId="ADAL" clId="{CA5F7697-8AC2-43A5-9B03-221C31129CF1}" dt="2026-10-06T21:09:08.557" v="262" actId="478"/>
          <ac:spMkLst>
            <pc:docMk/>
            <pc:sldMk cId="3904538716" sldId="337"/>
            <ac:spMk id="3" creationId="{062FF0FD-8EE4-CB1B-05C5-29BCB66F867A}"/>
          </ac:spMkLst>
        </pc:spChg>
        <pc:spChg chg="add mod">
          <ac:chgData name="Richard Peng" userId="9a3a89ac-6dd8-4a6b-97d3-85a7a6a6f053" providerId="ADAL" clId="{CA5F7697-8AC2-43A5-9B03-221C31129CF1}" dt="2026-10-06T21:14:34.087" v="286" actId="1076"/>
          <ac:spMkLst>
            <pc:docMk/>
            <pc:sldMk cId="3904538716" sldId="337"/>
            <ac:spMk id="13" creationId="{ADF86D9C-D225-E61F-3AB5-922FBA613718}"/>
          </ac:spMkLst>
        </pc:spChg>
        <pc:spChg chg="add mod">
          <ac:chgData name="Richard Peng" userId="9a3a89ac-6dd8-4a6b-97d3-85a7a6a6f053" providerId="ADAL" clId="{CA5F7697-8AC2-43A5-9B03-221C31129CF1}" dt="2026-10-07T00:56:26.540" v="392" actId="1076"/>
          <ac:spMkLst>
            <pc:docMk/>
            <pc:sldMk cId="3904538716" sldId="337"/>
            <ac:spMk id="53" creationId="{3406CBDC-13B9-0DCD-8A44-09A924ABEA69}"/>
          </ac:spMkLst>
        </pc:spChg>
        <pc:grpChg chg="mod">
          <ac:chgData name="Richard Peng" userId="9a3a89ac-6dd8-4a6b-97d3-85a7a6a6f053" providerId="ADAL" clId="{CA5F7697-8AC2-43A5-9B03-221C31129CF1}" dt="2026-10-06T21:15:02.359" v="296"/>
          <ac:grpSpMkLst>
            <pc:docMk/>
            <pc:sldMk cId="3904538716" sldId="337"/>
            <ac:grpSpMk id="19" creationId="{DB5AC453-10B1-89D3-63C3-FCFCE7BA7C37}"/>
          </ac:grpSpMkLst>
        </pc:grpChg>
        <pc:grpChg chg="mod">
          <ac:chgData name="Richard Peng" userId="9a3a89ac-6dd8-4a6b-97d3-85a7a6a6f053" providerId="ADAL" clId="{CA5F7697-8AC2-43A5-9B03-221C31129CF1}" dt="2026-10-07T00:55:09.815" v="347"/>
          <ac:grpSpMkLst>
            <pc:docMk/>
            <pc:sldMk cId="3904538716" sldId="337"/>
            <ac:grpSpMk id="28" creationId="{A7BD4269-18C5-D672-A099-D3275CEE41F2}"/>
          </ac:grpSpMkLst>
        </pc:grpChg>
        <pc:grpChg chg="del mod">
          <ac:chgData name="Richard Peng" userId="9a3a89ac-6dd8-4a6b-97d3-85a7a6a6f053" providerId="ADAL" clId="{CA5F7697-8AC2-43A5-9B03-221C31129CF1}" dt="2026-10-06T21:15:08.540" v="307"/>
          <ac:grpSpMkLst>
            <pc:docMk/>
            <pc:sldMk cId="3904538716" sldId="337"/>
            <ac:grpSpMk id="28" creationId="{F3C04D6A-CA8E-D5B6-1C13-E092ABA3FEF9}"/>
          </ac:grpSpMkLst>
        </pc:grpChg>
        <pc:grpChg chg="mod">
          <ac:chgData name="Richard Peng" userId="9a3a89ac-6dd8-4a6b-97d3-85a7a6a6f053" providerId="ADAL" clId="{CA5F7697-8AC2-43A5-9B03-221C31129CF1}" dt="2026-10-06T21:15:08.010" v="305"/>
          <ac:grpSpMkLst>
            <pc:docMk/>
            <pc:sldMk cId="3904538716" sldId="337"/>
            <ac:grpSpMk id="29" creationId="{6FA1245C-D21B-D623-B01C-EFB04E895B59}"/>
          </ac:grpSpMkLst>
        </pc:grpChg>
        <pc:grpChg chg="mod">
          <ac:chgData name="Richard Peng" userId="9a3a89ac-6dd8-4a6b-97d3-85a7a6a6f053" providerId="ADAL" clId="{CA5F7697-8AC2-43A5-9B03-221C31129CF1}" dt="2026-10-06T21:15:08.010" v="305"/>
          <ac:grpSpMkLst>
            <pc:docMk/>
            <pc:sldMk cId="3904538716" sldId="337"/>
            <ac:grpSpMk id="30" creationId="{A9C07E99-0355-9A2E-8C7A-536F5566534F}"/>
          </ac:grpSpMkLst>
        </pc:grpChg>
        <pc:grpChg chg="del mod">
          <ac:chgData name="Richard Peng" userId="9a3a89ac-6dd8-4a6b-97d3-85a7a6a6f053" providerId="ADAL" clId="{CA5F7697-8AC2-43A5-9B03-221C31129CF1}" dt="2026-10-06T21:15:09.167" v="309"/>
          <ac:grpSpMkLst>
            <pc:docMk/>
            <pc:sldMk cId="3904538716" sldId="337"/>
            <ac:grpSpMk id="32" creationId="{385E0E04-95BD-E370-664C-6E2EEDF6DB83}"/>
          </ac:grpSpMkLst>
        </pc:grpChg>
        <pc:grpChg chg="mod">
          <ac:chgData name="Richard Peng" userId="9a3a89ac-6dd8-4a6b-97d3-85a7a6a6f053" providerId="ADAL" clId="{CA5F7697-8AC2-43A5-9B03-221C31129CF1}" dt="2026-10-06T21:15:09.167" v="309"/>
          <ac:grpSpMkLst>
            <pc:docMk/>
            <pc:sldMk cId="3904538716" sldId="337"/>
            <ac:grpSpMk id="34" creationId="{7082DA95-E6BA-DC41-A302-8D2BCCD9B646}"/>
          </ac:grpSpMkLst>
        </pc:grpChg>
        <pc:grpChg chg="mod">
          <ac:chgData name="Richard Peng" userId="9a3a89ac-6dd8-4a6b-97d3-85a7a6a6f053" providerId="ADAL" clId="{CA5F7697-8AC2-43A5-9B03-221C31129CF1}" dt="2026-10-07T00:55:35.266" v="350"/>
          <ac:grpSpMkLst>
            <pc:docMk/>
            <pc:sldMk cId="3904538716" sldId="337"/>
            <ac:grpSpMk id="37" creationId="{6BEA7C16-60EC-8316-D06B-36A9C1B43EBE}"/>
          </ac:grpSpMkLst>
        </pc:grpChg>
        <pc:grpChg chg="mod">
          <ac:chgData name="Richard Peng" userId="9a3a89ac-6dd8-4a6b-97d3-85a7a6a6f053" providerId="ADAL" clId="{CA5F7697-8AC2-43A5-9B03-221C31129CF1}" dt="2026-10-07T00:55:52.068" v="357"/>
          <ac:grpSpMkLst>
            <pc:docMk/>
            <pc:sldMk cId="3904538716" sldId="337"/>
            <ac:grpSpMk id="45" creationId="{EF5EF063-E6CD-9F3D-ABEB-04C6B258EFE8}"/>
          </ac:grpSpMkLst>
        </pc:grpChg>
        <pc:grpChg chg="mod">
          <ac:chgData name="Richard Peng" userId="9a3a89ac-6dd8-4a6b-97d3-85a7a6a6f053" providerId="ADAL" clId="{CA5F7697-8AC2-43A5-9B03-221C31129CF1}" dt="2026-10-07T00:56:01.618" v="364"/>
          <ac:grpSpMkLst>
            <pc:docMk/>
            <pc:sldMk cId="3904538716" sldId="337"/>
            <ac:grpSpMk id="50" creationId="{36E279E9-B335-430A-6547-77EE4677CA2F}"/>
          </ac:grpSpMkLst>
        </pc:grpChg>
        <pc:grpChg chg="mod">
          <ac:chgData name="Richard Peng" userId="9a3a89ac-6dd8-4a6b-97d3-85a7a6a6f053" providerId="ADAL" clId="{CA5F7697-8AC2-43A5-9B03-221C31129CF1}" dt="2026-10-07T00:56:06.645" v="366"/>
          <ac:grpSpMkLst>
            <pc:docMk/>
            <pc:sldMk cId="3904538716" sldId="337"/>
            <ac:grpSpMk id="52" creationId="{6A291FD4-AD36-EB7D-E83C-D839389BE4F2}"/>
          </ac:grpSpMkLst>
        </pc:grpChg>
        <pc:grpChg chg="mod">
          <ac:chgData name="Richard Peng" userId="9a3a89ac-6dd8-4a6b-97d3-85a7a6a6f053" providerId="ADAL" clId="{CA5F7697-8AC2-43A5-9B03-221C31129CF1}" dt="2026-10-07T00:57:04.456" v="395"/>
          <ac:grpSpMkLst>
            <pc:docMk/>
            <pc:sldMk cId="3904538716" sldId="337"/>
            <ac:grpSpMk id="56" creationId="{78B73BCA-CA36-1A96-E54F-53FE92E3B6F8}"/>
          </ac:grpSpMkLst>
        </pc:grpChg>
        <pc:grpChg chg="mod">
          <ac:chgData name="Richard Peng" userId="9a3a89ac-6dd8-4a6b-97d3-85a7a6a6f053" providerId="ADAL" clId="{CA5F7697-8AC2-43A5-9B03-221C31129CF1}" dt="2026-10-07T00:57:21.180" v="400"/>
          <ac:grpSpMkLst>
            <pc:docMk/>
            <pc:sldMk cId="3904538716" sldId="337"/>
            <ac:grpSpMk id="60" creationId="{48F3393C-01E5-2D4D-9C59-2DDFBF8AE6F3}"/>
          </ac:grpSpMkLst>
        </pc:grpChg>
        <pc:grpChg chg="mod">
          <ac:chgData name="Richard Peng" userId="9a3a89ac-6dd8-4a6b-97d3-85a7a6a6f053" providerId="ADAL" clId="{CA5F7697-8AC2-43A5-9B03-221C31129CF1}" dt="2026-10-07T01:07:24.912" v="525"/>
          <ac:grpSpMkLst>
            <pc:docMk/>
            <pc:sldMk cId="3904538716" sldId="337"/>
            <ac:grpSpMk id="65" creationId="{8CA17B50-5165-EBD6-E68E-684E0D6C9E6F}"/>
          </ac:grpSpMkLst>
        </pc:grpChg>
        <pc:picChg chg="add mod">
          <ac:chgData name="Richard Peng" userId="9a3a89ac-6dd8-4a6b-97d3-85a7a6a6f053" providerId="ADAL" clId="{CA5F7697-8AC2-43A5-9B03-221C31129CF1}" dt="2026-10-07T00:52:36.869" v="329" actId="1076"/>
          <ac:picMkLst>
            <pc:docMk/>
            <pc:sldMk cId="3904538716" sldId="337"/>
            <ac:picMk id="3" creationId="{B727B581-0320-5DB5-50DB-05287ED76DC5}"/>
          </ac:picMkLst>
        </pc:picChg>
        <pc:picChg chg="add mod">
          <ac:chgData name="Richard Peng" userId="9a3a89ac-6dd8-4a6b-97d3-85a7a6a6f053" providerId="ADAL" clId="{CA5F7697-8AC2-43A5-9B03-221C31129CF1}" dt="2026-10-06T21:13:13.633" v="267" actId="1076"/>
          <ac:picMkLst>
            <pc:docMk/>
            <pc:sldMk cId="3904538716" sldId="337"/>
            <ac:picMk id="5" creationId="{6EEE2516-AE40-C41F-34D8-5CB2646B05B4}"/>
          </ac:picMkLst>
        </pc:picChg>
        <pc:picChg chg="add mod">
          <ac:chgData name="Richard Peng" userId="9a3a89ac-6dd8-4a6b-97d3-85a7a6a6f053" providerId="ADAL" clId="{CA5F7697-8AC2-43A5-9B03-221C31129CF1}" dt="2026-10-07T00:53:45.828" v="333" actId="1076"/>
          <ac:picMkLst>
            <pc:docMk/>
            <pc:sldMk cId="3904538716" sldId="337"/>
            <ac:picMk id="6" creationId="{A40C3B64-12AF-6041-D3A0-1C31BCB345E2}"/>
          </ac:picMkLst>
        </pc:picChg>
        <pc:picChg chg="add del mod">
          <ac:chgData name="Richard Peng" userId="9a3a89ac-6dd8-4a6b-97d3-85a7a6a6f053" providerId="ADAL" clId="{CA5F7697-8AC2-43A5-9B03-221C31129CF1}" dt="2026-10-06T21:13:32.752" v="273" actId="22"/>
          <ac:picMkLst>
            <pc:docMk/>
            <pc:sldMk cId="3904538716" sldId="337"/>
            <ac:picMk id="7" creationId="{76C53DAF-6430-C37A-2029-263F2CF49546}"/>
          </ac:picMkLst>
        </pc:picChg>
        <pc:picChg chg="add mod">
          <ac:chgData name="Richard Peng" userId="9a3a89ac-6dd8-4a6b-97d3-85a7a6a6f053" providerId="ADAL" clId="{CA5F7697-8AC2-43A5-9B03-221C31129CF1}" dt="2026-10-07T00:59:11.316" v="408" actId="1076"/>
          <ac:picMkLst>
            <pc:docMk/>
            <pc:sldMk cId="3904538716" sldId="337"/>
            <ac:picMk id="8" creationId="{FAC25D5E-E592-0EE3-F9C6-858F14169554}"/>
          </ac:picMkLst>
        </pc:picChg>
        <pc:picChg chg="add mod">
          <ac:chgData name="Richard Peng" userId="9a3a89ac-6dd8-4a6b-97d3-85a7a6a6f053" providerId="ADAL" clId="{CA5F7697-8AC2-43A5-9B03-221C31129CF1}" dt="2026-10-06T21:13:41.523" v="277" actId="1076"/>
          <ac:picMkLst>
            <pc:docMk/>
            <pc:sldMk cId="3904538716" sldId="337"/>
            <ac:picMk id="9" creationId="{FE80E9E5-C82C-8F44-155E-FE40A0D6F165}"/>
          </ac:picMkLst>
        </pc:picChg>
        <pc:picChg chg="add mod">
          <ac:chgData name="Richard Peng" userId="9a3a89ac-6dd8-4a6b-97d3-85a7a6a6f053" providerId="ADAL" clId="{CA5F7697-8AC2-43A5-9B03-221C31129CF1}" dt="2026-10-06T21:14:01.666" v="281" actId="1076"/>
          <ac:picMkLst>
            <pc:docMk/>
            <pc:sldMk cId="3904538716" sldId="337"/>
            <ac:picMk id="11" creationId="{02E494B4-7F06-4B34-A573-CEDF4B541845}"/>
          </ac:picMkLst>
        </pc:picChg>
        <pc:picChg chg="add mod">
          <ac:chgData name="Richard Peng" userId="9a3a89ac-6dd8-4a6b-97d3-85a7a6a6f053" providerId="ADAL" clId="{CA5F7697-8AC2-43A5-9B03-221C31129CF1}" dt="2026-10-07T00:59:08.659" v="407" actId="1076"/>
          <ac:picMkLst>
            <pc:docMk/>
            <pc:sldMk cId="3904538716" sldId="337"/>
            <ac:picMk id="12" creationId="{137B17B7-A84D-0327-5241-A9C99F4522B6}"/>
          </ac:picMkLst>
        </pc:picChg>
        <pc:picChg chg="add mod">
          <ac:chgData name="Richard Peng" userId="9a3a89ac-6dd8-4a6b-97d3-85a7a6a6f053" providerId="ADAL" clId="{CA5F7697-8AC2-43A5-9B03-221C31129CF1}" dt="2026-10-06T21:14:44.096" v="290" actId="1076"/>
          <ac:picMkLst>
            <pc:docMk/>
            <pc:sldMk cId="3904538716" sldId="337"/>
            <ac:picMk id="15" creationId="{AF3926FC-D4A4-F0FD-5413-C724BC85312B}"/>
          </ac:picMkLst>
        </pc:picChg>
        <pc:picChg chg="add mod">
          <ac:chgData name="Richard Peng" userId="9a3a89ac-6dd8-4a6b-97d3-85a7a6a6f053" providerId="ADAL" clId="{CA5F7697-8AC2-43A5-9B03-221C31129CF1}" dt="2026-10-06T21:15:26.016" v="313" actId="1076"/>
          <ac:picMkLst>
            <pc:docMk/>
            <pc:sldMk cId="3904538716" sldId="337"/>
            <ac:picMk id="36" creationId="{50BCFA57-674D-CF47-0136-9B309174C92C}"/>
          </ac:picMkLst>
        </pc:picChg>
        <pc:picChg chg="add mod">
          <ac:chgData name="Richard Peng" userId="9a3a89ac-6dd8-4a6b-97d3-85a7a6a6f053" providerId="ADAL" clId="{CA5F7697-8AC2-43A5-9B03-221C31129CF1}" dt="2026-10-06T21:15:42.326" v="318" actId="14100"/>
          <ac:picMkLst>
            <pc:docMk/>
            <pc:sldMk cId="3904538716" sldId="337"/>
            <ac:picMk id="38" creationId="{36AB8300-6F0F-A513-2C8B-F6BA83151E20}"/>
          </ac:picMkLst>
        </pc:picChg>
        <pc:picChg chg="add mod">
          <ac:chgData name="Richard Peng" userId="9a3a89ac-6dd8-4a6b-97d3-85a7a6a6f053" providerId="ADAL" clId="{CA5F7697-8AC2-43A5-9B03-221C31129CF1}" dt="2026-10-06T21:16:16.855" v="321" actId="14100"/>
          <ac:picMkLst>
            <pc:docMk/>
            <pc:sldMk cId="3904538716" sldId="337"/>
            <ac:picMk id="40" creationId="{9740D4DF-7F95-318C-6CC3-CD9A898E07E6}"/>
          </ac:picMkLst>
        </pc:picChg>
        <pc:picChg chg="add mod">
          <ac:chgData name="Richard Peng" userId="9a3a89ac-6dd8-4a6b-97d3-85a7a6a6f053" providerId="ADAL" clId="{CA5F7697-8AC2-43A5-9B03-221C31129CF1}" dt="2026-10-06T21:17:33.458" v="325" actId="1076"/>
          <ac:picMkLst>
            <pc:docMk/>
            <pc:sldMk cId="3904538716" sldId="337"/>
            <ac:picMk id="42" creationId="{DC55ABF8-F58B-2228-448E-A35C86D0EAB4}"/>
          </ac:picMkLst>
        </pc:picChg>
        <pc:picChg chg="add mod">
          <ac:chgData name="Richard Peng" userId="9a3a89ac-6dd8-4a6b-97d3-85a7a6a6f053" providerId="ADAL" clId="{CA5F7697-8AC2-43A5-9B03-221C31129CF1}" dt="2026-10-07T00:59:06.428" v="406" actId="1076"/>
          <ac:picMkLst>
            <pc:docMk/>
            <pc:sldMk cId="3904538716" sldId="337"/>
            <ac:picMk id="62" creationId="{B5E3CDC3-AEFB-77B2-3D2C-3B64C1CFF82D}"/>
          </ac:picMkLst>
        </pc:picChg>
        <pc:inkChg chg="add mod">
          <ac:chgData name="Richard Peng" userId="9a3a89ac-6dd8-4a6b-97d3-85a7a6a6f053" providerId="ADAL" clId="{CA5F7697-8AC2-43A5-9B03-221C31129CF1}" dt="2026-10-07T00:55:09.815" v="347"/>
          <ac:inkMkLst>
            <pc:docMk/>
            <pc:sldMk cId="3904538716" sldId="337"/>
            <ac:inkMk id="14" creationId="{0BB1775A-BD43-9BE0-B067-A758E6D45630}"/>
          </ac:inkMkLst>
        </pc:inkChg>
        <pc:inkChg chg="add mod">
          <ac:chgData name="Richard Peng" userId="9a3a89ac-6dd8-4a6b-97d3-85a7a6a6f053" providerId="ADAL" clId="{CA5F7697-8AC2-43A5-9B03-221C31129CF1}" dt="2026-10-06T21:15:02.359" v="296"/>
          <ac:inkMkLst>
            <pc:docMk/>
            <pc:sldMk cId="3904538716" sldId="337"/>
            <ac:inkMk id="16" creationId="{7026F7A0-ECCB-A178-1E84-FAEE6BDED515}"/>
          </ac:inkMkLst>
        </pc:inkChg>
        <pc:inkChg chg="add mod">
          <ac:chgData name="Richard Peng" userId="9a3a89ac-6dd8-4a6b-97d3-85a7a6a6f053" providerId="ADAL" clId="{CA5F7697-8AC2-43A5-9B03-221C31129CF1}" dt="2026-10-06T21:15:02.359" v="296"/>
          <ac:inkMkLst>
            <pc:docMk/>
            <pc:sldMk cId="3904538716" sldId="337"/>
            <ac:inkMk id="17" creationId="{B02E1F88-2874-0402-0A48-1C36688DE2EA}"/>
          </ac:inkMkLst>
        </pc:inkChg>
        <pc:inkChg chg="add mod">
          <ac:chgData name="Richard Peng" userId="9a3a89ac-6dd8-4a6b-97d3-85a7a6a6f053" providerId="ADAL" clId="{CA5F7697-8AC2-43A5-9B03-221C31129CF1}" dt="2026-10-07T00:55:09.815" v="347"/>
          <ac:inkMkLst>
            <pc:docMk/>
            <pc:sldMk cId="3904538716" sldId="337"/>
            <ac:inkMk id="18" creationId="{3747BEB5-F222-7E26-36DE-3A4319DD945E}"/>
          </ac:inkMkLst>
        </pc:inkChg>
        <pc:inkChg chg="add del">
          <ac:chgData name="Richard Peng" userId="9a3a89ac-6dd8-4a6b-97d3-85a7a6a6f053" providerId="ADAL" clId="{CA5F7697-8AC2-43A5-9B03-221C31129CF1}" dt="2026-10-06T21:15:02.359" v="296"/>
          <ac:inkMkLst>
            <pc:docMk/>
            <pc:sldMk cId="3904538716" sldId="337"/>
            <ac:inkMk id="18" creationId="{D95503AC-4FC1-F865-E9D1-A353741B10B0}"/>
          </ac:inkMkLst>
        </pc:inkChg>
        <pc:inkChg chg="add mod">
          <ac:chgData name="Richard Peng" userId="9a3a89ac-6dd8-4a6b-97d3-85a7a6a6f053" providerId="ADAL" clId="{CA5F7697-8AC2-43A5-9B03-221C31129CF1}" dt="2026-10-07T00:55:09.815" v="347"/>
          <ac:inkMkLst>
            <pc:docMk/>
            <pc:sldMk cId="3904538716" sldId="337"/>
            <ac:inkMk id="19" creationId="{E4AA1628-5220-07EA-272A-A5ADE69CC838}"/>
          </ac:inkMkLst>
        </pc:inkChg>
        <pc:inkChg chg="add mod">
          <ac:chgData name="Richard Peng" userId="9a3a89ac-6dd8-4a6b-97d3-85a7a6a6f053" providerId="ADAL" clId="{CA5F7697-8AC2-43A5-9B03-221C31129CF1}" dt="2026-10-06T21:15:08.010" v="305"/>
          <ac:inkMkLst>
            <pc:docMk/>
            <pc:sldMk cId="3904538716" sldId="337"/>
            <ac:inkMk id="20" creationId="{BA848B16-21FC-4858-EF3E-51CC291231D0}"/>
          </ac:inkMkLst>
        </pc:inkChg>
        <pc:inkChg chg="add mod">
          <ac:chgData name="Richard Peng" userId="9a3a89ac-6dd8-4a6b-97d3-85a7a6a6f053" providerId="ADAL" clId="{CA5F7697-8AC2-43A5-9B03-221C31129CF1}" dt="2026-10-06T21:15:08.010" v="305"/>
          <ac:inkMkLst>
            <pc:docMk/>
            <pc:sldMk cId="3904538716" sldId="337"/>
            <ac:inkMk id="21" creationId="{E5B8C93C-63D5-3CCF-0436-1F6535BD22ED}"/>
          </ac:inkMkLst>
        </pc:inkChg>
        <pc:inkChg chg="add mod">
          <ac:chgData name="Richard Peng" userId="9a3a89ac-6dd8-4a6b-97d3-85a7a6a6f053" providerId="ADAL" clId="{CA5F7697-8AC2-43A5-9B03-221C31129CF1}" dt="2026-10-06T21:15:08.010" v="305"/>
          <ac:inkMkLst>
            <pc:docMk/>
            <pc:sldMk cId="3904538716" sldId="337"/>
            <ac:inkMk id="22" creationId="{18A8D29F-6579-7703-777F-AC510E16006F}"/>
          </ac:inkMkLst>
        </pc:inkChg>
        <pc:inkChg chg="add mod">
          <ac:chgData name="Richard Peng" userId="9a3a89ac-6dd8-4a6b-97d3-85a7a6a6f053" providerId="ADAL" clId="{CA5F7697-8AC2-43A5-9B03-221C31129CF1}" dt="2026-10-06T21:15:08.010" v="305"/>
          <ac:inkMkLst>
            <pc:docMk/>
            <pc:sldMk cId="3904538716" sldId="337"/>
            <ac:inkMk id="23" creationId="{8E6FDC62-C594-04A2-DA97-59F3F53F568E}"/>
          </ac:inkMkLst>
        </pc:inkChg>
        <pc:inkChg chg="add mod">
          <ac:chgData name="Richard Peng" userId="9a3a89ac-6dd8-4a6b-97d3-85a7a6a6f053" providerId="ADAL" clId="{CA5F7697-8AC2-43A5-9B03-221C31129CF1}" dt="2026-10-06T21:15:08.010" v="305"/>
          <ac:inkMkLst>
            <pc:docMk/>
            <pc:sldMk cId="3904538716" sldId="337"/>
            <ac:inkMk id="24" creationId="{F2BA25D0-09AC-EF6F-D1DC-AB153D0F178D}"/>
          </ac:inkMkLst>
        </pc:inkChg>
        <pc:inkChg chg="add mod">
          <ac:chgData name="Richard Peng" userId="9a3a89ac-6dd8-4a6b-97d3-85a7a6a6f053" providerId="ADAL" clId="{CA5F7697-8AC2-43A5-9B03-221C31129CF1}" dt="2026-10-06T21:15:08.010" v="305"/>
          <ac:inkMkLst>
            <pc:docMk/>
            <pc:sldMk cId="3904538716" sldId="337"/>
            <ac:inkMk id="25" creationId="{3C1735AD-9A67-6F21-F9F9-399ED8FEB54D}"/>
          </ac:inkMkLst>
        </pc:inkChg>
        <pc:inkChg chg="add mod">
          <ac:chgData name="Richard Peng" userId="9a3a89ac-6dd8-4a6b-97d3-85a7a6a6f053" providerId="ADAL" clId="{CA5F7697-8AC2-43A5-9B03-221C31129CF1}" dt="2026-10-06T21:15:09.167" v="309"/>
          <ac:inkMkLst>
            <pc:docMk/>
            <pc:sldMk cId="3904538716" sldId="337"/>
            <ac:inkMk id="26" creationId="{C65A23CB-4BB2-9323-5BB2-7BDDCD5D6AEA}"/>
          </ac:inkMkLst>
        </pc:inkChg>
        <pc:inkChg chg="add mod">
          <ac:chgData name="Richard Peng" userId="9a3a89ac-6dd8-4a6b-97d3-85a7a6a6f053" providerId="ADAL" clId="{CA5F7697-8AC2-43A5-9B03-221C31129CF1}" dt="2026-10-06T21:15:09.167" v="309"/>
          <ac:inkMkLst>
            <pc:docMk/>
            <pc:sldMk cId="3904538716" sldId="337"/>
            <ac:inkMk id="27" creationId="{3143B763-EB7C-0259-9527-71E4C5E75A20}"/>
          </ac:inkMkLst>
        </pc:inkChg>
        <pc:inkChg chg="add mod">
          <ac:chgData name="Richard Peng" userId="9a3a89ac-6dd8-4a6b-97d3-85a7a6a6f053" providerId="ADAL" clId="{CA5F7697-8AC2-43A5-9B03-221C31129CF1}" dt="2026-10-06T21:15:09.167" v="309"/>
          <ac:inkMkLst>
            <pc:docMk/>
            <pc:sldMk cId="3904538716" sldId="337"/>
            <ac:inkMk id="31" creationId="{B2C9E475-5619-F2B9-CC62-84F0F9BFD565}"/>
          </ac:inkMkLst>
        </pc:inkChg>
        <pc:inkChg chg="add mod">
          <ac:chgData name="Richard Peng" userId="9a3a89ac-6dd8-4a6b-97d3-85a7a6a6f053" providerId="ADAL" clId="{CA5F7697-8AC2-43A5-9B03-221C31129CF1}" dt="2026-10-07T00:55:35.266" v="350"/>
          <ac:inkMkLst>
            <pc:docMk/>
            <pc:sldMk cId="3904538716" sldId="337"/>
            <ac:inkMk id="32" creationId="{0CE605FF-9378-C832-1EE4-520767E770A2}"/>
          </ac:inkMkLst>
        </pc:inkChg>
        <pc:inkChg chg="add mod">
          <ac:chgData name="Richard Peng" userId="9a3a89ac-6dd8-4a6b-97d3-85a7a6a6f053" providerId="ADAL" clId="{CA5F7697-8AC2-43A5-9B03-221C31129CF1}" dt="2026-10-06T21:15:09.167" v="309"/>
          <ac:inkMkLst>
            <pc:docMk/>
            <pc:sldMk cId="3904538716" sldId="337"/>
            <ac:inkMk id="33" creationId="{1AA2337C-A444-4D23-15DF-BDA8A4E7CB31}"/>
          </ac:inkMkLst>
        </pc:inkChg>
        <pc:inkChg chg="add mod">
          <ac:chgData name="Richard Peng" userId="9a3a89ac-6dd8-4a6b-97d3-85a7a6a6f053" providerId="ADAL" clId="{CA5F7697-8AC2-43A5-9B03-221C31129CF1}" dt="2026-10-07T00:55:35.266" v="350"/>
          <ac:inkMkLst>
            <pc:docMk/>
            <pc:sldMk cId="3904538716" sldId="337"/>
            <ac:inkMk id="35" creationId="{8E1A940D-D9D0-EA51-CD72-4B576193694F}"/>
          </ac:inkMkLst>
        </pc:inkChg>
        <pc:inkChg chg="add mod">
          <ac:chgData name="Richard Peng" userId="9a3a89ac-6dd8-4a6b-97d3-85a7a6a6f053" providerId="ADAL" clId="{CA5F7697-8AC2-43A5-9B03-221C31129CF1}" dt="2026-10-07T00:56:06.645" v="366"/>
          <ac:inkMkLst>
            <pc:docMk/>
            <pc:sldMk cId="3904538716" sldId="337"/>
            <ac:inkMk id="39" creationId="{A651AAF4-A459-B5C0-E90D-75FB85FA654F}"/>
          </ac:inkMkLst>
        </pc:inkChg>
        <pc:inkChg chg="add mod">
          <ac:chgData name="Richard Peng" userId="9a3a89ac-6dd8-4a6b-97d3-85a7a6a6f053" providerId="ADAL" clId="{CA5F7697-8AC2-43A5-9B03-221C31129CF1}" dt="2026-10-07T00:56:06.645" v="366"/>
          <ac:inkMkLst>
            <pc:docMk/>
            <pc:sldMk cId="3904538716" sldId="337"/>
            <ac:inkMk id="41" creationId="{4957C5EE-9649-74CF-12D2-F949A7AEB332}"/>
          </ac:inkMkLst>
        </pc:inkChg>
        <pc:inkChg chg="add mod">
          <ac:chgData name="Richard Peng" userId="9a3a89ac-6dd8-4a6b-97d3-85a7a6a6f053" providerId="ADAL" clId="{CA5F7697-8AC2-43A5-9B03-221C31129CF1}" dt="2026-10-07T00:56:06.645" v="366"/>
          <ac:inkMkLst>
            <pc:docMk/>
            <pc:sldMk cId="3904538716" sldId="337"/>
            <ac:inkMk id="43" creationId="{DE2601B4-BF6F-7F8B-CD5B-9E79232CE181}"/>
          </ac:inkMkLst>
        </pc:inkChg>
        <pc:inkChg chg="add del mod">
          <ac:chgData name="Richard Peng" userId="9a3a89ac-6dd8-4a6b-97d3-85a7a6a6f053" providerId="ADAL" clId="{CA5F7697-8AC2-43A5-9B03-221C31129CF1}" dt="2026-10-07T00:55:52.068" v="357"/>
          <ac:inkMkLst>
            <pc:docMk/>
            <pc:sldMk cId="3904538716" sldId="337"/>
            <ac:inkMk id="44" creationId="{0DB0A815-F540-EE3D-5C2B-0941A085951D}"/>
          </ac:inkMkLst>
        </pc:inkChg>
        <pc:inkChg chg="add del">
          <ac:chgData name="Richard Peng" userId="9a3a89ac-6dd8-4a6b-97d3-85a7a6a6f053" providerId="ADAL" clId="{CA5F7697-8AC2-43A5-9B03-221C31129CF1}" dt="2026-10-07T00:55:54.404" v="359" actId="9405"/>
          <ac:inkMkLst>
            <pc:docMk/>
            <pc:sldMk cId="3904538716" sldId="337"/>
            <ac:inkMk id="46" creationId="{85A0BBB1-3734-5541-DBB8-79659C52622F}"/>
          </ac:inkMkLst>
        </pc:inkChg>
        <pc:inkChg chg="add del">
          <ac:chgData name="Richard Peng" userId="9a3a89ac-6dd8-4a6b-97d3-85a7a6a6f053" providerId="ADAL" clId="{CA5F7697-8AC2-43A5-9B03-221C31129CF1}" dt="2026-10-07T00:55:56.565" v="361" actId="9405"/>
          <ac:inkMkLst>
            <pc:docMk/>
            <pc:sldMk cId="3904538716" sldId="337"/>
            <ac:inkMk id="47" creationId="{0C967D27-2C1E-6493-A5AD-358B603439E8}"/>
          </ac:inkMkLst>
        </pc:inkChg>
        <pc:inkChg chg="add mod">
          <ac:chgData name="Richard Peng" userId="9a3a89ac-6dd8-4a6b-97d3-85a7a6a6f053" providerId="ADAL" clId="{CA5F7697-8AC2-43A5-9B03-221C31129CF1}" dt="2026-10-07T00:56:01.618" v="364"/>
          <ac:inkMkLst>
            <pc:docMk/>
            <pc:sldMk cId="3904538716" sldId="337"/>
            <ac:inkMk id="48" creationId="{AC1B25DE-E7C4-B317-195C-23C3552022EC}"/>
          </ac:inkMkLst>
        </pc:inkChg>
        <pc:inkChg chg="add mod">
          <ac:chgData name="Richard Peng" userId="9a3a89ac-6dd8-4a6b-97d3-85a7a6a6f053" providerId="ADAL" clId="{CA5F7697-8AC2-43A5-9B03-221C31129CF1}" dt="2026-10-07T00:56:01.618" v="364"/>
          <ac:inkMkLst>
            <pc:docMk/>
            <pc:sldMk cId="3904538716" sldId="337"/>
            <ac:inkMk id="49" creationId="{7A27B1A4-FE32-076F-00B1-EECDA4871040}"/>
          </ac:inkMkLst>
        </pc:inkChg>
        <pc:inkChg chg="add mod">
          <ac:chgData name="Richard Peng" userId="9a3a89ac-6dd8-4a6b-97d3-85a7a6a6f053" providerId="ADAL" clId="{CA5F7697-8AC2-43A5-9B03-221C31129CF1}" dt="2026-10-07T00:56:06.645" v="366"/>
          <ac:inkMkLst>
            <pc:docMk/>
            <pc:sldMk cId="3904538716" sldId="337"/>
            <ac:inkMk id="51" creationId="{A974A6B5-94BF-4FC0-AF64-4DCD0F6B478D}"/>
          </ac:inkMkLst>
        </pc:inkChg>
        <pc:inkChg chg="add mod">
          <ac:chgData name="Richard Peng" userId="9a3a89ac-6dd8-4a6b-97d3-85a7a6a6f053" providerId="ADAL" clId="{CA5F7697-8AC2-43A5-9B03-221C31129CF1}" dt="2026-10-07T00:57:04.456" v="395"/>
          <ac:inkMkLst>
            <pc:docMk/>
            <pc:sldMk cId="3904538716" sldId="337"/>
            <ac:inkMk id="54" creationId="{54BDFDB9-C089-D35A-9F01-F5888A954BE1}"/>
          </ac:inkMkLst>
        </pc:inkChg>
        <pc:inkChg chg="add mod">
          <ac:chgData name="Richard Peng" userId="9a3a89ac-6dd8-4a6b-97d3-85a7a6a6f053" providerId="ADAL" clId="{CA5F7697-8AC2-43A5-9B03-221C31129CF1}" dt="2026-10-07T00:57:04.456" v="395"/>
          <ac:inkMkLst>
            <pc:docMk/>
            <pc:sldMk cId="3904538716" sldId="337"/>
            <ac:inkMk id="55" creationId="{841A6FAE-FFB9-0F19-EA38-C779A7164868}"/>
          </ac:inkMkLst>
        </pc:inkChg>
        <pc:inkChg chg="add del">
          <ac:chgData name="Richard Peng" userId="9a3a89ac-6dd8-4a6b-97d3-85a7a6a6f053" providerId="ADAL" clId="{CA5F7697-8AC2-43A5-9B03-221C31129CF1}" dt="2026-10-07T00:57:08.454" v="397" actId="9405"/>
          <ac:inkMkLst>
            <pc:docMk/>
            <pc:sldMk cId="3904538716" sldId="337"/>
            <ac:inkMk id="57" creationId="{47D3C6FB-BDAB-A840-CC69-C049A3DFFD22}"/>
          </ac:inkMkLst>
        </pc:inkChg>
        <pc:inkChg chg="add mod">
          <ac:chgData name="Richard Peng" userId="9a3a89ac-6dd8-4a6b-97d3-85a7a6a6f053" providerId="ADAL" clId="{CA5F7697-8AC2-43A5-9B03-221C31129CF1}" dt="2026-10-07T00:57:21.180" v="400"/>
          <ac:inkMkLst>
            <pc:docMk/>
            <pc:sldMk cId="3904538716" sldId="337"/>
            <ac:inkMk id="58" creationId="{26D96B9F-7B76-7C2D-7667-807C0FD202AA}"/>
          </ac:inkMkLst>
        </pc:inkChg>
        <pc:inkChg chg="add mod">
          <ac:chgData name="Richard Peng" userId="9a3a89ac-6dd8-4a6b-97d3-85a7a6a6f053" providerId="ADAL" clId="{CA5F7697-8AC2-43A5-9B03-221C31129CF1}" dt="2026-10-07T00:57:21.180" v="400"/>
          <ac:inkMkLst>
            <pc:docMk/>
            <pc:sldMk cId="3904538716" sldId="337"/>
            <ac:inkMk id="59" creationId="{63631BD7-47CC-1AFE-2F3D-2AE0A547BFE6}"/>
          </ac:inkMkLst>
        </pc:inkChg>
        <pc:inkChg chg="add mod">
          <ac:chgData name="Richard Peng" userId="9a3a89ac-6dd8-4a6b-97d3-85a7a6a6f053" providerId="ADAL" clId="{CA5F7697-8AC2-43A5-9B03-221C31129CF1}" dt="2026-10-07T01:07:24.912" v="525"/>
          <ac:inkMkLst>
            <pc:docMk/>
            <pc:sldMk cId="3904538716" sldId="337"/>
            <ac:inkMk id="63" creationId="{CB600316-6B2F-0B05-2A15-76AF89928195}"/>
          </ac:inkMkLst>
        </pc:inkChg>
        <pc:inkChg chg="add mod">
          <ac:chgData name="Richard Peng" userId="9a3a89ac-6dd8-4a6b-97d3-85a7a6a6f053" providerId="ADAL" clId="{CA5F7697-8AC2-43A5-9B03-221C31129CF1}" dt="2026-10-07T01:07:24.912" v="525"/>
          <ac:inkMkLst>
            <pc:docMk/>
            <pc:sldMk cId="3904538716" sldId="337"/>
            <ac:inkMk id="64" creationId="{A3A4F2E7-F624-8D3C-24BB-3A9172E28F95}"/>
          </ac:inkMkLst>
        </pc:inkChg>
        <pc:inkChg chg="add">
          <ac:chgData name="Richard Peng" userId="9a3a89ac-6dd8-4a6b-97d3-85a7a6a6f053" providerId="ADAL" clId="{CA5F7697-8AC2-43A5-9B03-221C31129CF1}" dt="2026-10-07T01:07:24.927" v="526" actId="9405"/>
          <ac:inkMkLst>
            <pc:docMk/>
            <pc:sldMk cId="3904538716" sldId="337"/>
            <ac:inkMk id="66" creationId="{7E6488D0-67E6-5D07-65D6-A2F9471FBA87}"/>
          </ac:inkMkLst>
        </pc:inkChg>
      </pc:sldChg>
      <pc:sldChg chg="addSp delSp modSp new mod">
        <pc:chgData name="Richard Peng" userId="9a3a89ac-6dd8-4a6b-97d3-85a7a6a6f053" providerId="ADAL" clId="{CA5F7697-8AC2-43A5-9B03-221C31129CF1}" dt="2026-10-07T01:05:21.668" v="493" actId="1076"/>
        <pc:sldMkLst>
          <pc:docMk/>
          <pc:sldMk cId="1317986464" sldId="338"/>
        </pc:sldMkLst>
        <pc:spChg chg="del">
          <ac:chgData name="Richard Peng" userId="9a3a89ac-6dd8-4a6b-97d3-85a7a6a6f053" providerId="ADAL" clId="{CA5F7697-8AC2-43A5-9B03-221C31129CF1}" dt="2026-10-07T01:04:13.771" v="460" actId="478"/>
          <ac:spMkLst>
            <pc:docMk/>
            <pc:sldMk cId="1317986464" sldId="338"/>
            <ac:spMk id="2" creationId="{AE4AFEDE-989F-8CB9-3434-5D5F4DDDD766}"/>
          </ac:spMkLst>
        </pc:spChg>
        <pc:spChg chg="add del mod">
          <ac:chgData name="Richard Peng" userId="9a3a89ac-6dd8-4a6b-97d3-85a7a6a6f053" providerId="ADAL" clId="{CA5F7697-8AC2-43A5-9B03-221C31129CF1}" dt="2026-10-07T01:04:13.771" v="460" actId="478"/>
          <ac:spMkLst>
            <pc:docMk/>
            <pc:sldMk cId="1317986464" sldId="338"/>
            <ac:spMk id="3" creationId="{40DB77F6-A95A-ACF7-6D41-6D9DAF56DCE6}"/>
          </ac:spMkLst>
        </pc:spChg>
        <pc:spChg chg="add mod">
          <ac:chgData name="Richard Peng" userId="9a3a89ac-6dd8-4a6b-97d3-85a7a6a6f053" providerId="ADAL" clId="{CA5F7697-8AC2-43A5-9B03-221C31129CF1}" dt="2026-10-07T01:02:34.335" v="411"/>
          <ac:spMkLst>
            <pc:docMk/>
            <pc:sldMk cId="1317986464" sldId="338"/>
            <ac:spMk id="4" creationId="{1BD9DA0A-8377-6392-4CA8-89EA42C4290D}"/>
          </ac:spMkLst>
        </pc:spChg>
        <pc:spChg chg="add del mod">
          <ac:chgData name="Richard Peng" userId="9a3a89ac-6dd8-4a6b-97d3-85a7a6a6f053" providerId="ADAL" clId="{CA5F7697-8AC2-43A5-9B03-221C31129CF1}" dt="2026-10-07T01:04:15.653" v="461" actId="478"/>
          <ac:spMkLst>
            <pc:docMk/>
            <pc:sldMk cId="1317986464" sldId="338"/>
            <ac:spMk id="6" creationId="{A11E2BE4-E757-4A50-67C5-DF63FE94F6BD}"/>
          </ac:spMkLst>
        </pc:spChg>
        <pc:spChg chg="add mod">
          <ac:chgData name="Richard Peng" userId="9a3a89ac-6dd8-4a6b-97d3-85a7a6a6f053" providerId="ADAL" clId="{CA5F7697-8AC2-43A5-9B03-221C31129CF1}" dt="2026-10-07T01:05:17.644" v="489" actId="1076"/>
          <ac:spMkLst>
            <pc:docMk/>
            <pc:sldMk cId="1317986464" sldId="338"/>
            <ac:spMk id="9" creationId="{FF9547D9-4D9A-B9C7-688A-165E93754E7B}"/>
          </ac:spMkLst>
        </pc:spChg>
        <pc:picChg chg="add mod">
          <ac:chgData name="Richard Peng" userId="9a3a89ac-6dd8-4a6b-97d3-85a7a6a6f053" providerId="ADAL" clId="{CA5F7697-8AC2-43A5-9B03-221C31129CF1}" dt="2026-10-07T01:05:15.461" v="488" actId="1076"/>
          <ac:picMkLst>
            <pc:docMk/>
            <pc:sldMk cId="1317986464" sldId="338"/>
            <ac:picMk id="8" creationId="{576E3CDD-AA22-A895-AF2B-572CB6311FC2}"/>
          </ac:picMkLst>
        </pc:picChg>
        <pc:picChg chg="add mod">
          <ac:chgData name="Richard Peng" userId="9a3a89ac-6dd8-4a6b-97d3-85a7a6a6f053" providerId="ADAL" clId="{CA5F7697-8AC2-43A5-9B03-221C31129CF1}" dt="2026-10-07T01:05:21.668" v="493" actId="1076"/>
          <ac:picMkLst>
            <pc:docMk/>
            <pc:sldMk cId="1317986464" sldId="338"/>
            <ac:picMk id="11" creationId="{CB81A0ED-9D71-0FE6-CD37-7D099238B854}"/>
          </ac:picMkLst>
        </pc:picChg>
      </pc:sldChg>
      <pc:sldChg chg="addSp delSp modSp new mod">
        <pc:chgData name="Richard Peng" userId="9a3a89ac-6dd8-4a6b-97d3-85a7a6a6f053" providerId="ADAL" clId="{CA5F7697-8AC2-43A5-9B03-221C31129CF1}" dt="2026-10-07T03:22:48.046" v="1005" actId="1076"/>
        <pc:sldMkLst>
          <pc:docMk/>
          <pc:sldMk cId="3835977071" sldId="339"/>
        </pc:sldMkLst>
        <pc:spChg chg="del">
          <ac:chgData name="Richard Peng" userId="9a3a89ac-6dd8-4a6b-97d3-85a7a6a6f053" providerId="ADAL" clId="{CA5F7697-8AC2-43A5-9B03-221C31129CF1}" dt="2026-10-07T03:06:09.386" v="867" actId="478"/>
          <ac:spMkLst>
            <pc:docMk/>
            <pc:sldMk cId="3835977071" sldId="339"/>
            <ac:spMk id="2" creationId="{FA1AB4A7-778B-6B2A-0D66-56120C2BFD44}"/>
          </ac:spMkLst>
        </pc:spChg>
        <pc:spChg chg="del">
          <ac:chgData name="Richard Peng" userId="9a3a89ac-6dd8-4a6b-97d3-85a7a6a6f053" providerId="ADAL" clId="{CA5F7697-8AC2-43A5-9B03-221C31129CF1}" dt="2026-10-07T03:06:09.386" v="867" actId="478"/>
          <ac:spMkLst>
            <pc:docMk/>
            <pc:sldMk cId="3835977071" sldId="339"/>
            <ac:spMk id="3" creationId="{4B27037A-9D4A-5569-6582-207FA990B5F5}"/>
          </ac:spMkLst>
        </pc:spChg>
        <pc:spChg chg="add mod">
          <ac:chgData name="Richard Peng" userId="9a3a89ac-6dd8-4a6b-97d3-85a7a6a6f053" providerId="ADAL" clId="{CA5F7697-8AC2-43A5-9B03-221C31129CF1}" dt="2026-10-07T03:06:19.946" v="871" actId="1076"/>
          <ac:spMkLst>
            <pc:docMk/>
            <pc:sldMk cId="3835977071" sldId="339"/>
            <ac:spMk id="5" creationId="{C9137146-7F12-BB87-51A9-12E63EF71E14}"/>
          </ac:spMkLst>
        </pc:spChg>
        <pc:spChg chg="add mod">
          <ac:chgData name="Richard Peng" userId="9a3a89ac-6dd8-4a6b-97d3-85a7a6a6f053" providerId="ADAL" clId="{CA5F7697-8AC2-43A5-9B03-221C31129CF1}" dt="2026-10-07T03:22:48.046" v="1005" actId="1076"/>
          <ac:spMkLst>
            <pc:docMk/>
            <pc:sldMk cId="3835977071" sldId="339"/>
            <ac:spMk id="17" creationId="{5B927670-599F-B93A-F87C-E4EDFD378BA9}"/>
          </ac:spMkLst>
        </pc:spChg>
        <pc:grpChg chg="mod">
          <ac:chgData name="Richard Peng" userId="9a3a89ac-6dd8-4a6b-97d3-85a7a6a6f053" providerId="ADAL" clId="{CA5F7697-8AC2-43A5-9B03-221C31129CF1}" dt="2026-10-07T03:08:13.668" v="884"/>
          <ac:grpSpMkLst>
            <pc:docMk/>
            <pc:sldMk cId="3835977071" sldId="339"/>
            <ac:grpSpMk id="13" creationId="{B318A993-4364-F74E-4CEA-4C923FFB72F4}"/>
          </ac:grpSpMkLst>
        </pc:grpChg>
        <pc:picChg chg="add del mod">
          <ac:chgData name="Richard Peng" userId="9a3a89ac-6dd8-4a6b-97d3-85a7a6a6f053" providerId="ADAL" clId="{CA5F7697-8AC2-43A5-9B03-221C31129CF1}" dt="2026-10-07T03:20:31.047" v="934" actId="478"/>
          <ac:picMkLst>
            <pc:docMk/>
            <pc:sldMk cId="3835977071" sldId="339"/>
            <ac:picMk id="4" creationId="{650A337C-D2D8-7B39-7E6F-1A35545ACF6C}"/>
          </ac:picMkLst>
        </pc:picChg>
        <pc:picChg chg="add mod">
          <ac:chgData name="Richard Peng" userId="9a3a89ac-6dd8-4a6b-97d3-85a7a6a6f053" providerId="ADAL" clId="{CA5F7697-8AC2-43A5-9B03-221C31129CF1}" dt="2026-10-07T03:20:43.214" v="939" actId="1076"/>
          <ac:picMkLst>
            <pc:docMk/>
            <pc:sldMk cId="3835977071" sldId="339"/>
            <ac:picMk id="8" creationId="{0D148625-8F01-4A9B-5B25-BBE1176799A5}"/>
          </ac:picMkLst>
        </pc:picChg>
        <pc:picChg chg="add mod">
          <ac:chgData name="Richard Peng" userId="9a3a89ac-6dd8-4a6b-97d3-85a7a6a6f053" providerId="ADAL" clId="{CA5F7697-8AC2-43A5-9B03-221C31129CF1}" dt="2026-10-07T03:20:41.039" v="938" actId="1076"/>
          <ac:picMkLst>
            <pc:docMk/>
            <pc:sldMk cId="3835977071" sldId="339"/>
            <ac:picMk id="15" creationId="{E2C938F5-41C3-DB63-51F3-86B9F7B093B7}"/>
          </ac:picMkLst>
        </pc:picChg>
        <pc:inkChg chg="add del mod">
          <ac:chgData name="Richard Peng" userId="9a3a89ac-6dd8-4a6b-97d3-85a7a6a6f053" providerId="ADAL" clId="{CA5F7697-8AC2-43A5-9B03-221C31129CF1}" dt="2026-10-07T03:20:31.047" v="934" actId="478"/>
          <ac:inkMkLst>
            <pc:docMk/>
            <pc:sldMk cId="3835977071" sldId="339"/>
            <ac:inkMk id="6" creationId="{C8378B20-CA5D-9D51-1EFC-2FC0BF35A2C5}"/>
          </ac:inkMkLst>
        </pc:inkChg>
        <pc:inkChg chg="add del">
          <ac:chgData name="Richard Peng" userId="9a3a89ac-6dd8-4a6b-97d3-85a7a6a6f053" providerId="ADAL" clId="{CA5F7697-8AC2-43A5-9B03-221C31129CF1}" dt="2026-10-07T03:08:00.042" v="880" actId="9405"/>
          <ac:inkMkLst>
            <pc:docMk/>
            <pc:sldMk cId="3835977071" sldId="339"/>
            <ac:inkMk id="9" creationId="{095CFECD-5EE7-FA68-4C1E-FD0D7F512DE6}"/>
          </ac:inkMkLst>
        </pc:inkChg>
        <pc:inkChg chg="add mod">
          <ac:chgData name="Richard Peng" userId="9a3a89ac-6dd8-4a6b-97d3-85a7a6a6f053" providerId="ADAL" clId="{CA5F7697-8AC2-43A5-9B03-221C31129CF1}" dt="2026-10-07T03:08:13.668" v="884"/>
          <ac:inkMkLst>
            <pc:docMk/>
            <pc:sldMk cId="3835977071" sldId="339"/>
            <ac:inkMk id="10" creationId="{A14CE6AE-BCEC-6A76-8140-6C07CB2D69E2}"/>
          </ac:inkMkLst>
        </pc:inkChg>
        <pc:inkChg chg="add mod">
          <ac:chgData name="Richard Peng" userId="9a3a89ac-6dd8-4a6b-97d3-85a7a6a6f053" providerId="ADAL" clId="{CA5F7697-8AC2-43A5-9B03-221C31129CF1}" dt="2026-10-07T03:08:13.668" v="884"/>
          <ac:inkMkLst>
            <pc:docMk/>
            <pc:sldMk cId="3835977071" sldId="339"/>
            <ac:inkMk id="11" creationId="{8122D9BC-FB98-2CFC-F040-BBEFA7B06882}"/>
          </ac:inkMkLst>
        </pc:inkChg>
        <pc:inkChg chg="add mod">
          <ac:chgData name="Richard Peng" userId="9a3a89ac-6dd8-4a6b-97d3-85a7a6a6f053" providerId="ADAL" clId="{CA5F7697-8AC2-43A5-9B03-221C31129CF1}" dt="2026-10-07T03:08:13.668" v="884"/>
          <ac:inkMkLst>
            <pc:docMk/>
            <pc:sldMk cId="3835977071" sldId="339"/>
            <ac:inkMk id="12" creationId="{E589AA63-7435-A301-F43E-7E2B930213EF}"/>
          </ac:inkMkLst>
        </pc:inkChg>
      </pc:sldChg>
      <pc:sldChg chg="addSp delSp modSp new mod">
        <pc:chgData name="Richard Peng" userId="9a3a89ac-6dd8-4a6b-97d3-85a7a6a6f053" providerId="ADAL" clId="{CA5F7697-8AC2-43A5-9B03-221C31129CF1}" dt="2026-10-07T03:29:19.309" v="1056" actId="1076"/>
        <pc:sldMkLst>
          <pc:docMk/>
          <pc:sldMk cId="1902534864" sldId="340"/>
        </pc:sldMkLst>
        <pc:spChg chg="del mod">
          <ac:chgData name="Richard Peng" userId="9a3a89ac-6dd8-4a6b-97d3-85a7a6a6f053" providerId="ADAL" clId="{CA5F7697-8AC2-43A5-9B03-221C31129CF1}" dt="2026-10-07T03:28:12.848" v="1040" actId="478"/>
          <ac:spMkLst>
            <pc:docMk/>
            <pc:sldMk cId="1902534864" sldId="340"/>
            <ac:spMk id="2" creationId="{98FC43AE-93DF-2757-F98F-C3BD1611B848}"/>
          </ac:spMkLst>
        </pc:spChg>
        <pc:spChg chg="del">
          <ac:chgData name="Richard Peng" userId="9a3a89ac-6dd8-4a6b-97d3-85a7a6a6f053" providerId="ADAL" clId="{CA5F7697-8AC2-43A5-9B03-221C31129CF1}" dt="2026-10-07T03:28:14.079" v="1041" actId="478"/>
          <ac:spMkLst>
            <pc:docMk/>
            <pc:sldMk cId="1902534864" sldId="340"/>
            <ac:spMk id="3" creationId="{13A53334-1552-9802-3290-30EF6F5A6E4A}"/>
          </ac:spMkLst>
        </pc:spChg>
        <pc:spChg chg="add del mod">
          <ac:chgData name="Richard Peng" userId="9a3a89ac-6dd8-4a6b-97d3-85a7a6a6f053" providerId="ADAL" clId="{CA5F7697-8AC2-43A5-9B03-221C31129CF1}" dt="2026-10-07T03:28:14.758" v="1042" actId="478"/>
          <ac:spMkLst>
            <pc:docMk/>
            <pc:sldMk cId="1902534864" sldId="340"/>
            <ac:spMk id="9" creationId="{9C8341A8-9B23-581D-FDD7-257D518CBDEA}"/>
          </ac:spMkLst>
        </pc:spChg>
        <pc:spChg chg="add mod">
          <ac:chgData name="Richard Peng" userId="9a3a89ac-6dd8-4a6b-97d3-85a7a6a6f053" providerId="ADAL" clId="{CA5F7697-8AC2-43A5-9B03-221C31129CF1}" dt="2026-10-07T03:28:50.134" v="1051" actId="14100"/>
          <ac:spMkLst>
            <pc:docMk/>
            <pc:sldMk cId="1902534864" sldId="340"/>
            <ac:spMk id="11" creationId="{1A887BC6-9F0B-ACF8-652A-2B66BCD9E4A2}"/>
          </ac:spMkLst>
        </pc:spChg>
        <pc:spChg chg="add mod">
          <ac:chgData name="Richard Peng" userId="9a3a89ac-6dd8-4a6b-97d3-85a7a6a6f053" providerId="ADAL" clId="{CA5F7697-8AC2-43A5-9B03-221C31129CF1}" dt="2026-10-07T03:29:17.565" v="1055" actId="1076"/>
          <ac:spMkLst>
            <pc:docMk/>
            <pc:sldMk cId="1902534864" sldId="340"/>
            <ac:spMk id="13" creationId="{CBBE3556-3190-0493-A702-B8DCEB5AB4A9}"/>
          </ac:spMkLst>
        </pc:spChg>
        <pc:picChg chg="add mod">
          <ac:chgData name="Richard Peng" userId="9a3a89ac-6dd8-4a6b-97d3-85a7a6a6f053" providerId="ADAL" clId="{CA5F7697-8AC2-43A5-9B03-221C31129CF1}" dt="2026-10-07T03:27:45.397" v="1034" actId="1076"/>
          <ac:picMkLst>
            <pc:docMk/>
            <pc:sldMk cId="1902534864" sldId="340"/>
            <ac:picMk id="5" creationId="{7728381D-D5C3-3C42-83B9-F613092291F1}"/>
          </ac:picMkLst>
        </pc:picChg>
        <pc:picChg chg="add mod">
          <ac:chgData name="Richard Peng" userId="9a3a89ac-6dd8-4a6b-97d3-85a7a6a6f053" providerId="ADAL" clId="{CA5F7697-8AC2-43A5-9B03-221C31129CF1}" dt="2026-10-07T03:29:19.309" v="1056" actId="1076"/>
          <ac:picMkLst>
            <pc:docMk/>
            <pc:sldMk cId="1902534864" sldId="340"/>
            <ac:picMk id="7" creationId="{4DAF0900-DCE1-B41E-343D-9052EC101AC1}"/>
          </ac:picMkLst>
        </pc:picChg>
      </pc:sldChg>
      <pc:sldChg chg="addSp delSp modSp new mod">
        <pc:chgData name="Richard Peng" userId="9a3a89ac-6dd8-4a6b-97d3-85a7a6a6f053" providerId="ADAL" clId="{CA5F7697-8AC2-43A5-9B03-221C31129CF1}" dt="2026-10-07T05:14:54.639" v="1182" actId="1076"/>
        <pc:sldMkLst>
          <pc:docMk/>
          <pc:sldMk cId="233850950" sldId="341"/>
        </pc:sldMkLst>
        <pc:spChg chg="del">
          <ac:chgData name="Richard Peng" userId="9a3a89ac-6dd8-4a6b-97d3-85a7a6a6f053" providerId="ADAL" clId="{CA5F7697-8AC2-43A5-9B03-221C31129CF1}" dt="2026-10-07T05:01:47.177" v="1116" actId="478"/>
          <ac:spMkLst>
            <pc:docMk/>
            <pc:sldMk cId="233850950" sldId="341"/>
            <ac:spMk id="2" creationId="{A43279EE-DD01-CCF1-C59F-EF9A3EF9BCAE}"/>
          </ac:spMkLst>
        </pc:spChg>
        <pc:spChg chg="del">
          <ac:chgData name="Richard Peng" userId="9a3a89ac-6dd8-4a6b-97d3-85a7a6a6f053" providerId="ADAL" clId="{CA5F7697-8AC2-43A5-9B03-221C31129CF1}" dt="2026-10-07T05:01:47.177" v="1116" actId="478"/>
          <ac:spMkLst>
            <pc:docMk/>
            <pc:sldMk cId="233850950" sldId="341"/>
            <ac:spMk id="3" creationId="{17B5402B-84D6-AFA5-4668-B95207514367}"/>
          </ac:spMkLst>
        </pc:spChg>
        <pc:spChg chg="add mod">
          <ac:chgData name="Richard Peng" userId="9a3a89ac-6dd8-4a6b-97d3-85a7a6a6f053" providerId="ADAL" clId="{CA5F7697-8AC2-43A5-9B03-221C31129CF1}" dt="2026-10-07T05:14:11.154" v="1174" actId="1076"/>
          <ac:spMkLst>
            <pc:docMk/>
            <pc:sldMk cId="233850950" sldId="341"/>
            <ac:spMk id="31" creationId="{A7443078-2E60-11C6-2F09-55A80A1B3B55}"/>
          </ac:spMkLst>
        </pc:spChg>
        <pc:grpChg chg="mod">
          <ac:chgData name="Richard Peng" userId="9a3a89ac-6dd8-4a6b-97d3-85a7a6a6f053" providerId="ADAL" clId="{CA5F7697-8AC2-43A5-9B03-221C31129CF1}" dt="2026-10-07T05:11:11.200" v="1153"/>
          <ac:grpSpMkLst>
            <pc:docMk/>
            <pc:sldMk cId="233850950" sldId="341"/>
            <ac:grpSpMk id="20" creationId="{A7384EE4-B28F-6806-0B17-5E23B87676A5}"/>
          </ac:grpSpMkLst>
        </pc:grpChg>
        <pc:picChg chg="add mod">
          <ac:chgData name="Richard Peng" userId="9a3a89ac-6dd8-4a6b-97d3-85a7a6a6f053" providerId="ADAL" clId="{CA5F7697-8AC2-43A5-9B03-221C31129CF1}" dt="2026-10-07T05:10:41.204" v="1150" actId="1076"/>
          <ac:picMkLst>
            <pc:docMk/>
            <pc:sldMk cId="233850950" sldId="341"/>
            <ac:picMk id="5" creationId="{6CA5E6B2-A3EF-DF8D-EF83-A1C229BF2A8F}"/>
          </ac:picMkLst>
        </pc:picChg>
        <pc:picChg chg="add mod">
          <ac:chgData name="Richard Peng" userId="9a3a89ac-6dd8-4a6b-97d3-85a7a6a6f053" providerId="ADAL" clId="{CA5F7697-8AC2-43A5-9B03-221C31129CF1}" dt="2026-10-07T05:10:28.755" v="1148" actId="1076"/>
          <ac:picMkLst>
            <pc:docMk/>
            <pc:sldMk cId="233850950" sldId="341"/>
            <ac:picMk id="7" creationId="{3768E6AC-CFB0-AE20-1359-DD4A263E6F9D}"/>
          </ac:picMkLst>
        </pc:picChg>
        <pc:picChg chg="add mod">
          <ac:chgData name="Richard Peng" userId="9a3a89ac-6dd8-4a6b-97d3-85a7a6a6f053" providerId="ADAL" clId="{CA5F7697-8AC2-43A5-9B03-221C31129CF1}" dt="2026-10-07T05:14:49.489" v="1180" actId="1076"/>
          <ac:picMkLst>
            <pc:docMk/>
            <pc:sldMk cId="233850950" sldId="341"/>
            <ac:picMk id="9" creationId="{2237B803-E454-2D4F-16C2-80347A1CA51D}"/>
          </ac:picMkLst>
        </pc:picChg>
        <pc:picChg chg="add mod">
          <ac:chgData name="Richard Peng" userId="9a3a89ac-6dd8-4a6b-97d3-85a7a6a6f053" providerId="ADAL" clId="{CA5F7697-8AC2-43A5-9B03-221C31129CF1}" dt="2026-10-07T05:08:52.604" v="1134" actId="14100"/>
          <ac:picMkLst>
            <pc:docMk/>
            <pc:sldMk cId="233850950" sldId="341"/>
            <ac:picMk id="11" creationId="{632CA82D-4AE6-0567-1186-32461FED5883}"/>
          </ac:picMkLst>
        </pc:picChg>
        <pc:picChg chg="add mod">
          <ac:chgData name="Richard Peng" userId="9a3a89ac-6dd8-4a6b-97d3-85a7a6a6f053" providerId="ADAL" clId="{CA5F7697-8AC2-43A5-9B03-221C31129CF1}" dt="2026-10-07T05:09:41.652" v="1139" actId="14100"/>
          <ac:picMkLst>
            <pc:docMk/>
            <pc:sldMk cId="233850950" sldId="341"/>
            <ac:picMk id="13" creationId="{BE0751F9-7BC3-7B7B-1D85-046E8826813A}"/>
          </ac:picMkLst>
        </pc:picChg>
        <pc:picChg chg="add mod">
          <ac:chgData name="Richard Peng" userId="9a3a89ac-6dd8-4a6b-97d3-85a7a6a6f053" providerId="ADAL" clId="{CA5F7697-8AC2-43A5-9B03-221C31129CF1}" dt="2026-10-07T05:10:01.373" v="1143" actId="1076"/>
          <ac:picMkLst>
            <pc:docMk/>
            <pc:sldMk cId="233850950" sldId="341"/>
            <ac:picMk id="15" creationId="{5254E7A0-CC1C-BF3D-75C2-D5BB1B1C227F}"/>
          </ac:picMkLst>
        </pc:picChg>
        <pc:picChg chg="add mod">
          <ac:chgData name="Richard Peng" userId="9a3a89ac-6dd8-4a6b-97d3-85a7a6a6f053" providerId="ADAL" clId="{CA5F7697-8AC2-43A5-9B03-221C31129CF1}" dt="2026-10-07T05:10:30.331" v="1149" actId="1076"/>
          <ac:picMkLst>
            <pc:docMk/>
            <pc:sldMk cId="233850950" sldId="341"/>
            <ac:picMk id="17" creationId="{7981A90A-19AD-6752-43B5-2D32C1643234}"/>
          </ac:picMkLst>
        </pc:picChg>
        <pc:picChg chg="add mod">
          <ac:chgData name="Richard Peng" userId="9a3a89ac-6dd8-4a6b-97d3-85a7a6a6f053" providerId="ADAL" clId="{CA5F7697-8AC2-43A5-9B03-221C31129CF1}" dt="2026-10-07T05:12:14.466" v="1159" actId="14100"/>
          <ac:picMkLst>
            <pc:docMk/>
            <pc:sldMk cId="233850950" sldId="341"/>
            <ac:picMk id="23" creationId="{250A6BD8-E2FE-668D-E55A-21BC0147503E}"/>
          </ac:picMkLst>
        </pc:picChg>
        <pc:picChg chg="add del mod">
          <ac:chgData name="Richard Peng" userId="9a3a89ac-6dd8-4a6b-97d3-85a7a6a6f053" providerId="ADAL" clId="{CA5F7697-8AC2-43A5-9B03-221C31129CF1}" dt="2026-10-07T05:12:32.246" v="1164" actId="478"/>
          <ac:picMkLst>
            <pc:docMk/>
            <pc:sldMk cId="233850950" sldId="341"/>
            <ac:picMk id="25" creationId="{FD2032F1-57C0-50F2-7863-D288D99067E8}"/>
          </ac:picMkLst>
        </pc:picChg>
        <pc:picChg chg="add mod">
          <ac:chgData name="Richard Peng" userId="9a3a89ac-6dd8-4a6b-97d3-85a7a6a6f053" providerId="ADAL" clId="{CA5F7697-8AC2-43A5-9B03-221C31129CF1}" dt="2026-10-07T05:12:49.154" v="1168" actId="1076"/>
          <ac:picMkLst>
            <pc:docMk/>
            <pc:sldMk cId="233850950" sldId="341"/>
            <ac:picMk id="27" creationId="{BC3195F4-6B10-89A0-E767-A336C58B3FF9}"/>
          </ac:picMkLst>
        </pc:picChg>
        <pc:picChg chg="add mod">
          <ac:chgData name="Richard Peng" userId="9a3a89ac-6dd8-4a6b-97d3-85a7a6a6f053" providerId="ADAL" clId="{CA5F7697-8AC2-43A5-9B03-221C31129CF1}" dt="2026-10-07T05:13:41.793" v="1171" actId="14100"/>
          <ac:picMkLst>
            <pc:docMk/>
            <pc:sldMk cId="233850950" sldId="341"/>
            <ac:picMk id="29" creationId="{2EFA70EB-557D-E816-C043-7958E6758F65}"/>
          </ac:picMkLst>
        </pc:picChg>
        <pc:picChg chg="add mod">
          <ac:chgData name="Richard Peng" userId="9a3a89ac-6dd8-4a6b-97d3-85a7a6a6f053" providerId="ADAL" clId="{CA5F7697-8AC2-43A5-9B03-221C31129CF1}" dt="2026-10-07T05:14:54.639" v="1182" actId="1076"/>
          <ac:picMkLst>
            <pc:docMk/>
            <pc:sldMk cId="233850950" sldId="341"/>
            <ac:picMk id="34" creationId="{4C6E19CC-1160-3441-8C7A-0B0391567CAD}"/>
          </ac:picMkLst>
        </pc:picChg>
        <pc:inkChg chg="add mod">
          <ac:chgData name="Richard Peng" userId="9a3a89ac-6dd8-4a6b-97d3-85a7a6a6f053" providerId="ADAL" clId="{CA5F7697-8AC2-43A5-9B03-221C31129CF1}" dt="2026-10-07T05:11:11.200" v="1153"/>
          <ac:inkMkLst>
            <pc:docMk/>
            <pc:sldMk cId="233850950" sldId="341"/>
            <ac:inkMk id="18" creationId="{C26A0942-AA4A-34D5-8492-1940246738B0}"/>
          </ac:inkMkLst>
        </pc:inkChg>
        <pc:inkChg chg="add mod">
          <ac:chgData name="Richard Peng" userId="9a3a89ac-6dd8-4a6b-97d3-85a7a6a6f053" providerId="ADAL" clId="{CA5F7697-8AC2-43A5-9B03-221C31129CF1}" dt="2026-10-07T05:11:11.200" v="1153"/>
          <ac:inkMkLst>
            <pc:docMk/>
            <pc:sldMk cId="233850950" sldId="341"/>
            <ac:inkMk id="19" creationId="{A343B167-D7E1-BD48-A951-5E18D1CF27C5}"/>
          </ac:inkMkLst>
        </pc:inkChg>
        <pc:inkChg chg="add">
          <ac:chgData name="Richard Peng" userId="9a3a89ac-6dd8-4a6b-97d3-85a7a6a6f053" providerId="ADAL" clId="{CA5F7697-8AC2-43A5-9B03-221C31129CF1}" dt="2026-10-07T05:12:05.760" v="1154" actId="9405"/>
          <ac:inkMkLst>
            <pc:docMk/>
            <pc:sldMk cId="233850950" sldId="341"/>
            <ac:inkMk id="21" creationId="{17856C4F-5FB2-0C67-21A5-C1F03C45FDEC}"/>
          </ac:inkMkLst>
        </pc:inkChg>
        <pc:inkChg chg="add">
          <ac:chgData name="Richard Peng" userId="9a3a89ac-6dd8-4a6b-97d3-85a7a6a6f053" providerId="ADAL" clId="{CA5F7697-8AC2-43A5-9B03-221C31129CF1}" dt="2026-10-07T05:14:18.889" v="1175" actId="9405"/>
          <ac:inkMkLst>
            <pc:docMk/>
            <pc:sldMk cId="233850950" sldId="341"/>
            <ac:inkMk id="32" creationId="{0231C440-E671-DBD5-D158-38F2C283B7F5}"/>
          </ac:inkMkLst>
        </pc:inkChg>
      </pc:sldChg>
      <pc:sldChg chg="addSp delSp modSp new mod">
        <pc:chgData name="Richard Peng" userId="9a3a89ac-6dd8-4a6b-97d3-85a7a6a6f053" providerId="ADAL" clId="{CA5F7697-8AC2-43A5-9B03-221C31129CF1}" dt="2026-10-08T07:57:27.538" v="1644" actId="20577"/>
        <pc:sldMkLst>
          <pc:docMk/>
          <pc:sldMk cId="1747041394" sldId="342"/>
        </pc:sldMkLst>
        <pc:spChg chg="mod">
          <ac:chgData name="Richard Peng" userId="9a3a89ac-6dd8-4a6b-97d3-85a7a6a6f053" providerId="ADAL" clId="{CA5F7697-8AC2-43A5-9B03-221C31129CF1}" dt="2026-10-08T07:46:18.748" v="1601" actId="1076"/>
          <ac:spMkLst>
            <pc:docMk/>
            <pc:sldMk cId="1747041394" sldId="342"/>
            <ac:spMk id="2" creationId="{A4391206-3A92-3FD8-57B1-FBDD497821EA}"/>
          </ac:spMkLst>
        </pc:spChg>
        <pc:spChg chg="del">
          <ac:chgData name="Richard Peng" userId="9a3a89ac-6dd8-4a6b-97d3-85a7a6a6f053" providerId="ADAL" clId="{CA5F7697-8AC2-43A5-9B03-221C31129CF1}" dt="2026-10-08T07:44:11.125" v="1459" actId="478"/>
          <ac:spMkLst>
            <pc:docMk/>
            <pc:sldMk cId="1747041394" sldId="342"/>
            <ac:spMk id="3" creationId="{F0384B64-2301-C4CB-0E3F-4D46C0C3542D}"/>
          </ac:spMkLst>
        </pc:spChg>
        <pc:spChg chg="add mod">
          <ac:chgData name="Richard Peng" userId="9a3a89ac-6dd8-4a6b-97d3-85a7a6a6f053" providerId="ADAL" clId="{CA5F7697-8AC2-43A5-9B03-221C31129CF1}" dt="2026-10-08T07:57:27.538" v="1644" actId="20577"/>
          <ac:spMkLst>
            <pc:docMk/>
            <pc:sldMk cId="1747041394" sldId="342"/>
            <ac:spMk id="5" creationId="{074BA662-27C7-C822-F495-2B3F335894C8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4:05.0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2828 1 24575,'2'0'0,"0"0"0,0 1 0,-1-1 0,1 1 0,0-1 0,-1 1 0,1 0 0,0 0 0,-1 0 0,1 0 0,-1 0 0,1 0 0,-1 0 0,0 0 0,1 1 0,-1-1 0,2 3 0,19 30 0,-22-33 0,48 95 0,42 126 0,-57-136 0,110 336 0,-115-315 0,-5 2 0,9 114 0,-14 62 0,-21 336 0,-5-513 0,-5 0 0,-4-1 0,-5-1 0,-4-1 0,-42 104 0,-280 681 0,301-775 0,-5 14 0,-142 332 0,135-329 0,10-20 0,-5-2 0,-77 118 0,-212 248 0,179-253 0,98-135 0,-4-2 0,-3-3 0,-4-4 0,-125 101 0,-639 507 0,734-587-682,-132 160-1,217-233-6143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4:07.3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1 626 24575,'0'-8'0,"0"-12"0,8-29 0,12-22 0,11-17 0,1-3 0,-6 7 0,1 8 0,6 17 0,5 19 0,5 16 0,3 12 0,3 8 0,11 5 0,3 11 0,0 3 0,-11-1-8191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6:15.2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84 24575,'114'1'0,"260"-12"0,-339 4 0,-35 5 0,-9-1 0,-64-1 0,16 3 0,-2 2 0,0-3 0,0-2 0,1-3 0,-71-18 0,119 19 0,24 1 0,25 1 0,40-1 0,126 10 0,-204-5 0,-1 0 0,0 0 0,0 0 0,1-1 0,-1 1 0,0 0 0,0 0 0,1 0 0,-1 0 0,0 0 0,1 0 0,-1 0 0,0 0 0,0 0 0,1 0 0,-1 0 0,0 0 0,1 0 0,-1 0 0,0 0 0,0 1 0,1-1 0,-1 0 0,0 0 0,1 0 0,-1 0 0,0 0 0,0 1 0,0-1 0,1 0 0,-1 0 0,0 0 0,0 1 0,0-1 0,1 0 0,-1 0 0,0 1 0,0-1 0,0 0 0,0 0 0,0 1 0,0-1 0,1 0 0,-1 0 0,0 1 0,0-1 0,0 0 0,0 1 0,0-1 0,0 0 0,0 1 0,0-1 0,0 0 0,-1 1 0,-18 11 0,-35 9-1365,-13 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6:18.4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24575,'220'8'0,"343"57"0,-479-57 0,-62-7 0,1 1 0,0 1 0,-1 1 0,0 1 0,35 12 0,-48-10 0,-15 1 0,-10-3 0,-1 0 0,1-2 0,-1 1 0,0-2 0,0 0 0,-32-2 0,-14 3 0,-516 59 0,487-41 0,77-13 0,14-7 0,1-1 0,0 0 0,0 0 0,0 1 0,0-1 0,0 0 0,0 0 0,0 1 0,0-1 0,0 0 0,0 0 0,1 0 0,-1 1 0,0-1 0,0 0 0,0 0 0,0 1 0,0-1 0,0 0 0,0 0 0,0 0 0,1 1 0,-1-1 0,0 0 0,0 0 0,0 0 0,1 0 0,-1 1 0,0-1 0,0 0 0,0 0 0,1 0 0,-1 0 0,0 0 0,0 0 0,0 0 0,1 0 0,-1 0 0,0 0 0,0 0 0,1 0 0,17 5 0,1-2 0,0-1 0,-1 0 0,1-1 0,0-1 0,30-4 0,-9 2 0,438-27-1365,-359 21-5461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6:20.4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24575,'56'744'0,"-5"-167"0,-50-550 0,3 44 0,-3-67 0,-1 0 0,1-1 0,0 1 0,0-1 0,1 1 0,-1-1 0,1 0 0,0 1 0,0-1 0,0 0 0,0 0 0,0 0 0,1-1 0,-1 1 0,1 0 0,3 1 0,0 0 0,0-1 0,0 0 0,1 0 0,0 0 0,-1-1 0,1 0 0,0-1 0,0 1 0,10-1 0,72 1 0,-60-3 0,734-46 0,-147-24 0,-579 69 0,-5 1 0,-1-1 0,1-2 0,0 0 0,43-14 0,-66 15 0,-1 0 0,0 0 0,0-1 0,-1 0 0,1 0 0,-1-1 0,0 0 0,0-1 0,0 1 0,-1-1 0,0 0 0,0-1 0,0 1 0,-1-1 0,0-1 0,-1 1 0,1-1 0,-1 1 0,-1-1 0,0 0 0,3-11 0,1-10 0,-1-1 0,-1 0 0,-2 0 0,-1-51 0,-17-128 0,8 127 0,-24-491-1365,31 523-5461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6:23.9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93 24575,'11'-1'0,"-1"-1"0,1 0 0,-1 0 0,0-1 0,0 0 0,0-1 0,0 0 0,0-1 0,-1 0 0,9-6 0,-3 2 0,0 2 0,0 0 0,22-8 0,-24 12 0,-1 0 0,1 0 0,0 2 0,-1-1 0,1 2 0,0 0 0,0 0 0,0 1 0,-1 1 0,1 0 0,0 1 0,12 4 0,-16-3 0,0-1 0,0 2 0,0-1 0,0 2 0,-1-1 0,0 1 0,0 0 0,-1 0 0,1 1 0,-1 0 0,-1 1 0,0-1 0,0 1 0,0 1 0,-1-1 0,7 16 0,4 17 0,-2 0 0,-3 1 0,0 0 0,-3 1 0,-2 0 0,-2 0 0,-1 68 0,-3-102 0,-1 0 0,0 0 0,0 0 0,-1 0 0,0 0 0,0 0 0,-1-1 0,-1 1 0,1-1 0,-1 0 0,-1 0 0,1-1 0,-1 1 0,-1-1 0,1 0 0,-1 0 0,-1 0 0,1-1 0,-1 0 0,0-1 0,0 1 0,-1-1 0,-8 4 0,1 1 0,0 0 0,1 1 0,0 0 0,1 2 0,-21 24 0,27-28 0,1 0 0,0 1 0,0 0 0,1 0 0,0 1 0,1-1 0,0 1 0,1 0 0,1 0 0,-3 16 0,0 34-1365,3-4-5461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6:25.0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64 24575,'18'0'0,"15"0"0,10 0 0,8 0 0,-23 0 0,-17-9 0,-19-3 0,-7 10 0,-3-4 0,3-11 0,4-1-8191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6:30.1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1 959 24575,'3'-6'0,"0"0"0,1 0 0,0 0 0,0 0 0,1 1 0,-1-1 0,1 1 0,0 0 0,1 1 0,-1-1 0,1 1 0,8-5 0,0 0 0,20-13 0,0 1 0,60-25 0,220-66 0,176-13 0,1057-156-688,23 86-199,-542 120 887,-21 92 0,-528 40 549,-399-41-292,-1 3-1,0 4 1,140 62-1,-176-63-256,-1 2 0,72 54 0,67 75 0,-141-118 0,125 120 0,-7 6 0,-7 7 0,-7 7 0,-8 6 0,-8 5 0,-9 6 0,-8 5 0,-8 4 0,-10 5 0,-8 4 0,64 248 0,-54-67-249,-16 3 0,34 508 0,-93-593 167,-19 318 1,-15-414 85,-10 0 1,-67 282-1,-89 121-4,-33-11 0,-30 94 0,120-293 8,-57 173-28,125-429 101,-133 255 0,24-127 598,68-120-645,-119 263 0,183-333-34,3 1 0,4 1 0,-17 118 0,24-66 0,-1 210 0,24-239-6,34 188 0,-15-143-1347,-4-2-5473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56:30.8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84 24575,'17'1'0,"1"2"0,-1 0 0,0 0 0,0 2 0,-1 0 0,1 1 0,-1 0 0,0 2 0,-1 0 0,25 16 0,-36-21 0,104 63 0,-3 6 0,109 96 0,169 192 0,-226-191 0,8 9 0,-160-172 0,1 0 0,0 0 0,0-1 0,0 0 0,0 0 0,1-1 0,0 1 0,0-1 0,0-1 0,0 0 0,1 0 0,10 3 0,-15-6 0,0 1 0,0-1 0,1-1 0,-1 1 0,0 0 0,0-1 0,1 1 0,-1-1 0,0 0 0,0 0 0,0-1 0,5-2 0,-1 0 0,-1-1 0,1 0 0,-1 0 0,-1 0 0,1-1 0,7-10 0,74-103 0,74-137 0,-75 114 0,283-404-1365,-275 433-5461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6:43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82 24575,'0'1'0,"0"0"0,0-1 0,0 1 0,0-1 0,0 1 0,0 0 0,0-1 0,0 1 0,0-1 0,0 1 0,0 0 0,0-1 0,0 1 0,1-1 0,-1 1 0,0-1 0,0 1 0,1-1 0,-1 1 0,0-1 0,1 1 0,-1-1 0,1 1 0,-1-1 0,0 1 0,1-1 0,-1 0 0,1 1 0,-1-1 0,1 0 0,0 1 0,-1-1 0,1 0 0,-1 0 0,1 1 0,-1-1 0,1 0 0,0 0 0,-1 0 0,1 0 0,-1 0 0,1 0 0,0 0 0,-1 0 0,1 0 0,-1 0 0,1 0 0,0-1 0,-1 1 0,1 0 0,-1 0 0,1 0 0,-1-1 0,2 0 0,33-20 0,-30 18 0,8-7 0,1 1 0,0 0 0,1 1 0,0 1 0,0 0 0,1 1 0,31-7 0,-39 12 0,-1 0 0,1 0 0,-1 1 0,1 0 0,0 0 0,-1 1 0,1 0 0,-1 0 0,1 1 0,-1 0 0,1 1 0,-1-1 0,0 1 0,0 1 0,-1-1 0,1 1 0,0 0 0,-1 1 0,0-1 0,5 7 0,8 7 0,-1 2 0,-2 0 0,0 1 0,-1 1 0,17 32 0,53 129 0,-48-100 0,17 42 0,61 122 0,-99-219 0,2 0 0,0-1 0,2 0 0,1-2 0,1-1 0,29 26 0,-43-44-136,0 0-1,0-1 1,0 1-1,1-2 1,0 1-1,0-1 1,0-1-1,0 0 0,11 3 1,29 3-6690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6:43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1131 0 24575,'-18'0'0,"-48"44"0,-39 39 0,-37 32 0,-10 14 0,-7 2 0,16-4 0,24-15 0,23-26 0,19-20 0,23-20-8191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00.3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0 581 24575,'1'-15'0,"1"0"0,0 0 0,1 1 0,1-1 0,7-18 0,-3 8 0,118-325 0,-122 340 0,1-1 0,1 1 0,0-1 0,0 2 0,16-19 0,-21 26 0,1 1 0,-1-1 0,1 0 0,0 1 0,0 0 0,0-1 0,0 1 0,0 0 0,0 0 0,0 0 0,0 0 0,0 0 0,0 0 0,1 1 0,-1-1 0,0 1 0,0-1 0,1 1 0,-1 0 0,0 0 0,1 0 0,-1 0 0,0 1 0,1-1 0,-1 1 0,0-1 0,0 1 0,1 0 0,-1 0 0,0 0 0,0 0 0,0 0 0,0 0 0,0 0 0,0 1 0,2 2 0,4 4 0,1 0 0,-2 1 0,1 0 0,-1 1 0,0-1 0,-1 1 0,5 13 0,35 86 0,-15-10 0,23 131 0,15 57 0,-56-247 0,2 0 0,1 0 0,2-2 0,44 69 0,-47-87-227,0 0-1,1-1 1,2-1-1,0-1 1,21 17-1,7 1-6598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01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981 20 24575,'0'-1'0,"0"1"0,0-1 0,0 0 0,0 0 0,0 0 0,0 0 0,0 1 0,-1-1 0,1 0 0,0 0 0,-1 1 0,1-1 0,0 0 0,-1 0 0,1 1 0,-1-1 0,1 0 0,-1 1 0,1-1 0,-1 1 0,1-1 0,-1 1 0,0-1 0,1 1 0,-1-1 0,0 1 0,0-1 0,1 1 0,-2-1 0,-28 1 0,21 3 0,-1 0 0,1 0 0,0 0 0,-14 8 0,-21 21 0,1 1 0,2 2 0,1 1 0,-54 66 0,41-44 0,-47 58 0,-127 195 0,155-207 0,-68 126-1365,116-198-5461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02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24575,'0'17'0,"9"24"0,11 38 0,11 33 0,0-4-8191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03.5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772 1 24575,'0'8'0,"-17"47"0,-6 31 0,-16 26 0,-19 12 0,-17 11 0,-4-1 0,3-5 0,13-17 0,10-26 0,5-20 0,11-4 0,-6-4 0,-4-2 0,5 5 0,3-7 0,6-12-8191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05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24575,'9'0'0,"2"8"0,0 12 0,7 3 0,0 5 0,14 7 0,2 7 0,-5-5-8191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07.6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24575,'0'9'0,"8"2"0,21 35 0,5 17 0,5 16 0,5 11 0,4-9 0,2-1 0,-8-15-8191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08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820 1 24575,'0'26'0,"-26"60"0,-26 68 0,-13 33 0,-12 11 0,-10-3 0,0-25 0,16-33 0,10-32 0,17-16 0,6-14 0,-16 6 0,-7-12 0,7-7 0,11-16-8191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11.3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0 477 24575,'4'-5'0,"-1"0"0,0 0 0,0-1 0,0 1 0,0-1 0,-1 0 0,0 0 0,-1 0 0,1 0 0,-1 0 0,0 0 0,0-10 0,1 1 0,3-24 0,-1 4 0,2 0 0,1 0 0,16-47 0,-20 74 0,1-1 0,0 1 0,0 0 0,0 0 0,1 0 0,0 1 0,0-1 0,1 1 0,0 1 0,0-1 0,1 1 0,0 0 0,0 0 0,1 1 0,-1 0 0,1 0 0,0 1 0,13-6 0,-4 5 0,0 1 0,1 0 0,-1 1 0,1 1 0,0 0 0,0 2 0,-1 0 0,1 1 0,0 1 0,0 0 0,-1 1 0,0 1 0,1 1 0,-2 0 0,1 2 0,0-1 0,-1 2 0,-1 0 0,30 21 0,-13-2 0,-2 2 0,-1 1 0,32 41 0,70 111 0,-107-147 0,67 103 0,44 64 0,-101-156 0,2-2 0,47 45 0,-37-51 110,-45-37-177,1 1 0,0-1 0,0 0 0,0 0 0,0-1 0,1 1 0,-1 0 0,0-1 0,0 1 0,0-1 0,1 1-1,-1-1 1,0 0 0,0 0 0,1 0 0,-1-1 0,0 1 0,0 0 0,0-1 0,1 1 0,1-2 0,20-19-6759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11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936 12 24575,'0'-9'0,"-26"7"0,-52 45 0,-55 69 0,-15 31 0,-7 18 0,23-10 0,15-21 0,29-26 0,29-29-8191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12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 24575,'9'-8'0,"11"-4"0,19 1 0,22 20 0,-2 33 0,-9 19 0,-14 8 0,-12 0 0,-3-2 0,-4-14-8191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13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641 0 24575,'0'9'0,"0"20"0,-17 31 0,-6 22 0,-16 7 0,-2 13 0,-2 7 0,-2-7 0,-3-2 0,-2-11 0,0-11 0,-10-11 0,6-8 0,-5-13 0,-2-7 0,10-10-8191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0.3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24575,'0'5'0,"3"3"0,0 5 0,-1 3 0,1 5 0,-2 6 0,-2 5 0,-1-3-8191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0.7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0 24575,'2'9'0,"1"5"0,0 10 0,-1 9 0,0 8 0,-4 2 0,0-7-8191</inkml:trace>
  <inkml:trace contextRef="#ctx0" brushRef="#br0" timeOffset="1">2 304 24575,'2'3'0,"1"2"0,-3 8 0,-3 5 0,-1 1-8191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3.5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145 5 24575,'33'-2'0,"-27"1"0,0 0 0,-1 0 0,1 1 0,0 0 0,0 1 0,0-1 0,-1 1 0,1 0 0,9 3 0,-7 0 0,-1-1 0,1 1 0,-1 0 0,0 1 0,0 0 0,0 0 0,-1 1 0,1-1 0,-1 1 0,-1 1 0,1-1 0,-1 1 0,0 0 0,-1 0 0,1 1 0,-1-1 0,-1 1 0,5 13 0,-6-16 0,-1 0 0,0 0 0,0 0 0,0 0 0,-1 0 0,0-1 0,0 1 0,0 0 0,0 0 0,-1 0 0,0 0 0,0 0 0,0 0 0,0 0 0,-1-1 0,0 1 0,0 0 0,0-1 0,-1 0 0,1 1 0,-1-1 0,0 0 0,-1 0 0,1-1 0,0 1 0,-1-1 0,0 0 0,0 0 0,0 0 0,0 0 0,0 0 0,-10 3 0,11-4 0,-1 0 0,0-1 0,0 1 0,0-1 0,0 0 0,0 0 0,0 0 0,0-1 0,-1 1 0,1-1 0,0 0 0,0 0 0,-1-1 0,1 1 0,0-1 0,0 0 0,0 0 0,0 0 0,0-1 0,0 1 0,0-1 0,1 0 0,-1 0 0,0 0 0,1-1 0,-4-2 0,6 4 0,1 1 0,0 0 0,-1-1 0,1 1 0,0-1 0,-1 1 0,1 0 0,0-1 0,0 1 0,-1-1 0,1 1 0,0-1 0,0 1 0,0-1 0,0 1 0,0-1 0,0 1 0,-1-1 0,1 1 0,0-1 0,0 1 0,1-1 0,-1 1 0,0 0 0,0-1 0,0 1 0,0-1 0,0 1 0,0-1 0,1 1 0,-1-1 0,0 1 0,0-1 0,1 1 0,-1 0 0,0-1 0,0 1 0,1-1 0,-1 1 0,1 0 0,-1-1 0,0 1 0,1 0 0,-1 0 0,1-1 0,-1 1 0,1 0 0,-1 0 0,0 0 0,1 0 0,-1-1 0,1 1 0,-1 0 0,1 0 0,-1 0 0,1 0 0,-1 0 0,1 0 0,-1 0 0,1 0 0,-1 0 0,1 1 0,-1-1 0,2 0 0,35 3 0,-32-1 0,0 0 0,0 0 0,0 1 0,0-1 0,0 1 0,0 1 0,-1-1 0,1 0 0,-1 1 0,0 0 0,0 0 0,-1 1 0,1-1 0,-1 0 0,0 1 0,0 0 0,-1 0 0,1 0 0,-1 0 0,0 0 0,0 1 0,-1-1 0,1 1 0,0 9 0,-1-8 0,0 0 0,-1 0 0,0 0 0,0 0 0,-1 0 0,0 0 0,0 0 0,0 0 0,-1-1 0,0 1 0,0 0 0,-1-1 0,0 0 0,0 1 0,0-1 0,-1 0 0,0-1 0,0 1 0,-1-1 0,-5 6 0,-3 0 0,-1-1 0,0 0 0,0-1 0,-1-1 0,0-1 0,-1 0 0,1 0 0,-2-2 0,1 0 0,0-1 0,-1 0 0,-20 1 0,35-5-57,0 0 0,0 0 1,0 0-1,0 0 0,-1 0 0,1 0 0,0-1 0,0 1 0,0-1 0,0 1 0,0-1 1,0 0-1,1 0 0,-1 0 0,0 0 0,0 0 0,0 0 0,1 0 0,-1-1 1,1 1-1,-1 0 0,1-1 0,-3-3 0,-3-10-6769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4.2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 23 24575,'-2'3'0,"1"-1"0,-1 1 0,1 0 0,0 0 0,0 0 0,0 1 0,0-1 0,1 0 0,-1 0 0,1 0 0,0 1 0,0-1 0,1 5 0,-2 4 0,0 12 0,-2 55 0,3-76 0,0 1 0,0 0 0,1 0 0,-1 0 0,1-1 0,0 1 0,0 0 0,0-1 0,1 1 0,-1-1 0,1 1 0,0-1 0,0 0 0,0 0 0,1 0 0,2 4 0,-4-6 0,0-1 0,0 1 0,0 0 0,0-1 0,0 1 0,0-1 0,0 1 0,0-1 0,1 0 0,-1 1 0,0-1 0,0 0 0,0 0 0,1 0 0,-1 0 0,0 0 0,0 0 0,0 0 0,0 0 0,1 0 0,-1-1 0,0 1 0,0 0 0,0-1 0,0 1 0,0-1 0,0 1 0,0-1 0,0 0 0,0 1 0,0-1 0,0 0 0,0 0 0,0 0 0,0 0 0,-1 1 0,1-1 0,0 0 0,-1 0 0,1-1 0,-1 1 0,1 0 0,-1 0 0,1-2 0,2-4 0,0 1 0,0-1 0,-1 0 0,0 0 0,0 0 0,0-8 0,-1 7-62,-1-1 0,0 1 0,-1 0 0,0 0 0,0 0 0,-1 0 0,0 0 0,0 0 0,-1 0 0,0 0 0,0 1 0,-1-1-1,0 1 1,0 0 0,0 0 0,-1 1 0,0-1 0,-1 1 0,0 0 0,0 0 0,-9-6 0,-5 2-6764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4.7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61 62 24575,'-1'17'0,"-1"-1"0,-1 1 0,-8 29 0,-2 18 0,11-52 0,-4 51 0,6-59 0,0 1 0,0-1 0,0 0 0,1 0 0,-1 0 0,1 1 0,0-1 0,1 0 0,-1 0 0,1 0 0,3 6 0,-5-9 0,1-1 0,-1 1 0,1-1 0,-1 1 0,1-1 0,-1 0 0,1 1 0,-1-1 0,1 0 0,-1 1 0,1-1 0,-1 0 0,1 0 0,-1 1 0,1-1 0,0 0 0,-1 0 0,1 0 0,-1 0 0,1 0 0,0 0 0,-1 0 0,1 0 0,-1 0 0,1 0 0,0 0 0,-1 0 0,1 0 0,-1-1 0,1 1 0,-1 0 0,1 0 0,0-1 0,-1 1 0,1 0 0,-1-1 0,1 1 0,-1 0 0,0-1 0,1 1 0,-1-1 0,1 1 0,-1-1 0,0 1 0,1-1 0,-1 1 0,0-1 0,0 1 0,1-1 0,-1 0 0,0 1 0,0-1 0,0 0 0,15-36 0,-7 5 0,-1 0 0,2-45 0,-8 62 0,0-1 0,-1 0 0,-1 0 0,-1 0 0,0 1 0,-1-1 0,-4-15 0,6 29 5,1 1-1,-1-1 1,1 1-1,-1 0 0,0-1 1,1 1-1,-1 0 1,0-1-1,0 1 1,0 0-1,0 0 0,0 0 1,0 0-1,0-1 1,0 2-1,-1-1 1,1 0-1,0 0 0,-1 0 1,1 1-1,0-1 1,-1 0-1,1 1 1,-1-1-1,1 1 1,-3-1-1,1 2-118,0-1 0,0 0-1,0 1 1,1-1 0,-1 1 0,0 0-1,0 0 1,0 0 0,1 0 0,-1 0-1,0 1 1,-2 2 0,-11 7-6712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5.3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24575,'4'9'0,"2"16"0,0 16 0,-2 7 0,0 7 0,-2 0 0,-1-8-8191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5.7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24575,'2'4'0,"4"9"0,-1 9 0,1 11 0,-2 14 0,-2 10 0,0 1 0,-2-4 0,1-4 0,-1-4 0,-1-3 0,1-4 0,0-9-8191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6.1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24575,'0'2'0,"2"1"0,1 4 0,0 1-8191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6.9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24575,'0'5'0,"0"8"0,0 17 0,0 22 0,0 13 0,0 5 0,0-3 0,0-10 0,0-16-8191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7.4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24575,'2'1'0,"-1"0"0,1 1 0,-1-1 0,0 0 0,1 1 0,-1-1 0,0 1 0,0-1 0,0 1 0,0-1 0,0 1 0,-1 0 0,1-1 0,0 1 0,-1 0 0,1 3 0,0-2 0,13 45 0,-11-34 0,1 0 0,1 0 0,0 0 0,0-1 0,1 1 0,12 17 0,-17-29 0,0-1 0,-1 0 0,1 0 0,0 0 0,0 0 0,0 0 0,0 0 0,0 0 0,0-1 0,0 1 0,0 0 0,0 0 0,0-1 0,0 1 0,0-1 0,1 1 0,-1-1 0,0 1 0,3 0 0,-3-2 0,-1 1 0,1 0 0,0 0 0,-1-1 0,1 1 0,0-1 0,-1 1 0,1 0 0,0-1 0,-1 1 0,1-1 0,-1 0 0,1 1 0,-1-1 0,1 1 0,-1-1 0,0 0 0,1 1 0,-1-1 0,0 0 0,1 1 0,-1-1 0,0 0 0,1 0 0,0-3 0,0-1 0,-1 1 0,1 0 0,-1 0 0,1 0 0,-1-1 0,-1 1 0,1 0 0,0 0 0,-1 0 0,-1-5 0,-2-1 24,-1 0 0,0 1 0,0-1 0,-13-15 0,16 22-81,1 1 0,-1 0 0,0 0 0,1 0-1,-1 0 1,0 0 0,0 0 0,0 0 0,-1 1 0,1-1 0,0 1 0,-1 0-1,1-1 1,0 1 0,-1 0 0,0 0 0,1 1 0,-1-1 0,1 0 0,-1 1 0,0 0-1,0-1 1,1 1 0,-1 0 0,-3 1 0,-5 5-6769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8.0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1 24575,'-1'18'0,"1"0"0,0-1 0,2 1 0,0 0 0,1-1 0,0 1 0,2-1 0,0 0 0,7 17 0,-11-33 0,-1 0 0,0 0 0,1 0 0,-1-1 0,1 1 0,-1 0 0,1 0 0,0 0 0,-1-1 0,1 1 0,0 0 0,-1 0 0,1-1 0,0 1 0,0-1 0,-1 1 0,1-1 0,0 1 0,0-1 0,0 1 0,0-1 0,0 0 0,0 0 0,1 1 0,-1-1 0,0-1 0,0 1 0,0-1 0,0 1 0,0-1 0,0 1 0,0-1 0,0 0 0,-1 1 0,1-1 0,0 0 0,0 1 0,-1-1 0,1 0 0,-1 0 0,1 0 0,0 0 0,0-1 0,16-50 0,-15 41 0,0-1 0,-1 1 0,0-1 0,-1 1 0,-1-15 0,1 24 0,0 0 0,0 0 0,0 0 0,0 1 0,-1-1 0,1 0 0,0 0 0,-1 1 0,0-1 0,1 0 0,-1 0 0,0 1 0,0-1 0,0 1 0,0-1 0,0 1 0,0-1 0,0 1 0,0 0 0,-1-1 0,1 1 0,-1 0 0,1 0 0,-1 0 0,1 0 0,-1 0 0,1 0 0,-1 1 0,0-1 0,0 0 0,1 1 0,-1-1 0,0 1 0,0 0 0,1 0 0,-1 0 0,0 0 0,0 0 0,0 0 0,0 0 0,1 0 0,-5 2 0,-11 6-1365,3 3-5461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21:15:08.5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 29 24575,'-4'5'0,"0"0"0,1 0 0,0 0 0,0 0 0,0 1 0,1 0 0,0-1 0,0 1 0,0 0 0,0 0 0,1 0 0,0 10 0,-1 0 0,1 0 0,1 0 0,4 24 0,-5-38 0,1 0 0,1-1 0,-1 1 0,0 0 0,0 0 0,1 0 0,-1-1 0,1 1 0,-1 0 0,1 0 0,0-1 0,0 1 0,0 0 0,0-1 0,0 1 0,0-1 0,0 1 0,3 1 0,-4-3 0,1 0 0,0 0 0,0 0 0,0 0 0,0 0 0,0 0 0,-1-1 0,1 1 0,0 0 0,0 0 0,0-1 0,-1 1 0,1-1 0,0 1 0,0 0 0,-1-1 0,1 0 0,0 1 0,-1-1 0,1 1 0,-1-1 0,1 0 0,0 1 0,-1-1 0,0 0 0,1-1 0,5-6 0,-1 0 0,-1-1 0,0 0 0,0 1 0,5-17 0,-6 11 24,-1-1 0,0 1 0,-1-1 0,0-19 0,-1 30-44,-1 0 0,1 0 0,-1 0 0,0 0-1,0 0 1,0 0 0,0 0 0,-1 1 0,-2-7 0,3 9-34,0 0 1,0 0-1,-1-1 1,1 1-1,0 0 1,0 0-1,0 0 1,-1 0-1,1 0 1,-1 0-1,1 0 1,0 1-1,-1-1 1,0 1-1,1-1 1,-1 1-1,1-1 1,-1 1-1,0 0 1,1 0-1,-1-1 1,1 1-1,-4 1 1,-13 2-6773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05.2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1 254 24575,'4'0'0,"0"0"0,0 1 0,0-1 0,-1 1 0,1 0 0,0 0 0,0 0 0,0 1 0,-1 0 0,1-1 0,-1 1 0,1 0 0,-1 1 0,0-1 0,1 1 0,-1-1 0,-1 1 0,1 0 0,5 6 0,0 4 0,1 1 0,-1 0 0,10 27 0,0 0 0,-6-18 0,1-1 0,29 39 0,-36-53 0,1 0 0,0-1 0,0 0 0,1-1 0,0 0 0,0 0 0,0 0 0,1-1 0,0 0 0,0-1 0,10 4 0,-1-4 0,-1 0 0,1-1 0,0 0 0,0-2 0,0 0 0,23-2 0,118-18 0,-117 13 0,248-38 0,128-18 0,8 33 0,1123 30 0,-567 2 0,-934-2 0,64-3 0,-109 1 0,1 0 0,0 0 0,0 0 0,0 0 0,-1 0 0,1-1 0,0 0 0,-1 1 0,0-1 0,1-1 0,-1 1 0,0 0 0,0-1 0,0 0 0,0 1 0,-1-1 0,1 0 0,-1 0 0,0-1 0,0 1 0,0 0 0,0-1 0,0 0 0,-1 1 0,1-1 0,0-4 0,3-12 0,-1 1 0,0-1 0,0-39 0,-3 46 0,2-220-1365,-5 211-5461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08.0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14341 394 24575,'-8'9'0,"1"1"0,0 0 0,0 1 0,1-1 0,1 1 0,0 0 0,-5 16 0,-9 17 0,-53 104 0,-122 266 0,185-392 0,-5 12 0,-1 0 0,-1-1 0,-34 51 0,43-74 0,-1-1 0,0 0 0,0-1 0,0 0 0,-1 0 0,0-1 0,-1 0 0,1 0 0,-2-1 0,1 0 0,0-1 0,-1-1 0,0 1 0,0-2 0,-23 6 0,-35 0 0,-2-3 0,1-4 0,-73-5 0,38 0 0,-242-4 0,-567-5 0,537 1 0,1-16 0,-497-100 0,448 43 0,-878-197 0,514 108 0,660 146 0,0 6 0,-259-8 0,-113-5 0,174 5 0,-649 11 0,348 13 0,472-6 0,-259-52 0,119 13 0,-660-24 0,-9 70 0,514 6 0,399-3 0,1-3 0,0-2 0,-73-18 0,-141-55 0,87 22 0,-360-75 0,347 94 0,188 38 0,0-1 0,0 1 0,0 0 0,-1 0 0,1 0 0,0 0 0,0 1 0,0-1 0,0 1 0,-1 0 0,1 0 0,0 0 0,0 0 0,1 1 0,-1-1 0,0 1 0,0-1 0,1 1 0,-1 0 0,1 0 0,-1 1 0,1-1 0,0 0 0,0 1 0,0-1 0,0 1 0,0 0 0,1-1 0,-1 1 0,1 0 0,0 0 0,0 0 0,0 0 0,0 0 0,-1 7 0,-1 10 0,1 0 0,1 0 0,1 1 0,4 33 0,-2-20 0,7 540-1365,-9-507-5461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09.0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24575,'1'8'0,"1"0"0,-1 0 0,1-1 0,1 1 0,-1 0 0,1-1 0,7 13 0,6 17 0,19 65 0,-5-8 0,4-2 0,91 175 0,-121-261 0,0 0 0,0 0 0,0 0 0,0-1 0,1 1 0,0-1 0,1 0 0,-1-1 0,1 1 0,-1-1 0,1 0 0,1 0 0,11 4 0,-12-6 0,0 0 0,0-1 0,0 0 0,0-1 0,0 1 0,0-1 0,0 0 0,0-1 0,0 1 0,0-1 0,0 0 0,0-1 0,0 1 0,0-1 0,-1-1 0,1 1 0,5-4 0,16-10 0,-1-2 0,-1-1 0,-1-2 0,0 0 0,-2-1 0,25-31 0,20-19 0,0 7-1365,-9 9-5461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33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39 20728 24575,'0'19'0,"-20"809"0,2-544 0,18-267 0,0-1 0,0 1 0,2 0 0,3 18 0,-4-29 0,1 0 0,0-1 0,0 1 0,1 0 0,0-1 0,0 0 0,0 1 0,0-1 0,1 0 0,0-1 0,0 1 0,0-1 0,1 1 0,8 5 0,0-2 0,0 0 0,0-1 0,1-1 0,-1 0 0,2-1 0,-1 0 0,29 5 0,122 8 0,626-9 0,-555-13 0,1580 4 0,-1409 8 0,1126 42 0,-668-6 0,1044 89 0,-1706-110 0,1558 136 0,35-98-181,-219-9-96,-13 36 132,-117 32 135,-26 48 0,-1040-112 10,857 113 0,-1196-165 0,104 8 0,-128-12 0,-1 0 0,1-1 0,0-2 0,-1 1 0,27-9 0,-39 9 0,0 1 0,0-1 0,-1 0 0,1 0 0,-1 0 0,0-1 0,0 0 0,1 0 0,-2 0 0,1 0 0,0 0 0,-1-1 0,1 0 0,4-6 0,-5 3 0,0 0 0,0-1 0,0 1 0,-1 0 0,0-1 0,0 0 0,-1 1 0,1-15 0,1-51 175,-12-118 0,2 102-23,-49-1293-21,-2-28-141,26 940 10,-23-444 0,54 596 0,50-386 0,79-57 0,66 14 0,233-946 0,-405 1603 0,160-768 0,-77-16 0,-89-407 0,-18 1077 0,-30-1121 0,-1-118 0,33 1402 0,5-678 0,53 5 0,-6 407 0,14 3 0,13 3 0,218-535 0,108-2 0,47 35 0,-331 582 0,116-296 0,28-252 0,-172 328 0,-27 78 0,-7 55 0,-48 236 0,37-194 0,-33 202 0,3 1 0,27-67 0,-42 123 0,0 0 0,0 0 0,1 0 0,0 0 0,0 1 0,1 0 0,-1 0 0,1 0 0,1 0 0,-1 1 0,1-1 0,0 1 0,8-5 0,-2 5 0,0-1 0,0 2 0,1 0 0,-1 0 0,1 1 0,0 1 0,22-2 0,384-9 0,-350 13 0,3509 20 0,-2792-18 0,1111-6 0,-767-40 0,-292 6 0,1555 18 0,-2052 21 0,444 48 0,-747-45 0,4 1 0,71 16 0,-101-18 0,0 0 0,-1 2 0,0-1 0,0 1 0,0 1 0,0 0 0,-1 1 0,0 0 0,0 0 0,12 14 0,-10-8 0,-1 2 0,0-1 0,-1 1 0,-1 1 0,0 0 0,-1 0 0,-1 1 0,7 24 0,0 10 0,12 90 0,5 300 0,-36 11 0,1-265 0,1-45 0,7 0 0,36 240 0,-16-232 33,6 213-1,-28 151-462,-4-312-570,2-110-5826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34.3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0 167 24575,'6'17'0,"0"-7"0,54 114 0,-44-87 0,0-1 0,3-1 0,1 0 0,29 37 0,-41-62 0,0-1 0,1 0 0,0-1 0,0 0 0,1 0 0,0-1 0,0 0 0,1-1 0,-1 0 0,1-1 0,1 0 0,-1-1 0,1 0 0,0-1 0,0 0 0,0-1 0,0 0 0,15 0 0,30 3 0,-44-2 0,0-2 0,0 1 0,0-1 0,0-1 0,0 0 0,0-1 0,0-1 0,-1 0 0,1 0 0,17-7 0,-14 1 0,-1-1 0,-1-1 0,1 0 0,-2-1 0,1 0 0,-2-1 0,16-19 0,74-104 0,-89 116 0,153-248-1365,-100 153-5461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58.1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24575,'8'0'0,"21"0"0,14 0 0,16 0 0,-1 9 0,-11 3-8191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6:01.0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146 69 24575,'-7'0'0,"0"-1"0,0-1 0,0 1 0,0-1 0,-9-4 0,-29-5 0,43 10 0,0 1 0,0 0 0,0 0 0,-1 1 0,1-1 0,0 0 0,0 1 0,0-1 0,0 1 0,0 0 0,0 0 0,0 0 0,0 0 0,0 0 0,0 0 0,1 0 0,-1 0 0,-2 3 0,3-3 0,0 1 0,0-1 0,0 0 0,0 0 0,0 1 0,1-1 0,-1 0 0,1 1 0,-1-1 0,1 1 0,-1-1 0,1 1 0,0-1 0,0 1 0,0-1 0,0 1 0,0-1 0,0 1 0,0-1 0,0 1 0,0-1 0,1 1 0,-1-1 0,1 1 0,-1-1 0,1 0 0,-1 1 0,1-1 0,0 0 0,0 1 0,0-1 0,0 0 0,0 0 0,0 0 0,0 0 0,0 0 0,0 0 0,2 1 0,0 1 0,0 0 0,0 0 0,1-1 0,-1 1 0,1-1 0,0 0 0,0 0 0,0-1 0,0 1 0,0-1 0,0 1 0,7 0 0,-9-2 0,0 0 0,-1 0 0,1 0 0,0 0 0,0-1 0,-1 1 0,1 0 0,0-1 0,0 0 0,-1 1 0,1-1 0,-1 0 0,1 0 0,-1 1 0,1-1 0,-1-1 0,1 1 0,-1 0 0,0 0 0,1 0 0,-1-1 0,0 1 0,0 0 0,0-1 0,0 1 0,0-1 0,-1 0 0,1 1 0,0-1 0,-1 0 0,1 1 0,-1-1 0,1-3 0,0-1 0,-1 0 0,1-1 0,-1 1 0,-1 0 0,1 0 0,-1 0 0,0 0 0,-3-9 0,4 14 0,0 1 0,0 0 0,-1-1 0,1 1 0,0-1 0,0 1 0,-1-1 0,1 1 0,0 0 0,0-1 0,-1 1 0,1 0 0,0-1 0,-1 1 0,1 0 0,-1 0 0,1-1 0,0 1 0,-1 0 0,1 0 0,-1-1 0,1 1 0,-1 0 0,1 0 0,-1 0 0,1 0 0,0 0 0,-1 0 0,1 0 0,-1 0 0,1 0 0,-1 0 0,1 0 0,-1 0 0,1 0 0,-1 0 0,1 0 0,-1 1 0,1-1 0,0 0 0,-2 1 0,-19 12 0,16-10 0,-3 2 0,-26 17 0,33-22 0,0 1 0,0 0 0,-1-1 0,1 1 0,0 0 0,0 0 0,0 0 0,1 0 0,-1 0 0,0 0 0,0 0 0,0 0 0,1 0 0,-1 0 0,1 0 0,-1 0 0,1 0 0,-1 1 0,1-1 0,-1 0 0,1 3 0,0-4 0,0 0 0,1 1 0,-1-1 0,0 0 0,0 0 0,1 1 0,-1-1 0,0 0 0,1 0 0,-1 0 0,0 0 0,1 1 0,-1-1 0,0 0 0,1 0 0,-1 0 0,1 0 0,-1 0 0,0 0 0,1 0 0,-1 0 0,0 0 0,1 0 0,-1 0 0,0 0 0,1-1 0,-1 1 0,1 0 0,-1 0 0,0 0 0,0 0 0,1 0 0,-1-1 0,0 1 0,1 0 0,-1 0 0,0-1 0,0 1 0,1 0 0,15-13 0,-13 11 0,11-11 0,0 1 0,1 0 0,1 1 0,0 1 0,20-10 0,-33 18 0,0 1 0,-1 0 0,1 0 0,0 0 0,0 1 0,1-1 0,-1 1 0,0-1 0,0 1 0,0 0 0,0 0 0,0 1 0,0-1 0,0 1 0,0-1 0,6 3 0,-6-1 0,-1 0 0,1 0 0,0 0 0,-1 0 0,1 1 0,-1-1 0,0 1 0,0 0 0,0 0 0,0-1 0,0 1 0,0 0 0,-1 1 0,0-1 0,1 0 0,-1 0 0,-1 1 0,1-1 0,0 4 0,5 30 0,-2-1 0,-2 1 0,-1 1 0,-6 49 0,1-13 0,4-57 0,-1-1 0,-1 0 0,0 0 0,-1 0 0,-1-1 0,-8 22 0,8-28 0,0-1 0,-1 1 0,1-1 0,-2 0 0,1 0 0,-1-1 0,-1 0 0,1 0 0,-1 0 0,0-1 0,-1 0 0,-10 7 0,-32 18-1365,-1 1-5461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47.3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24575,'8'0'0,"30"0"0,25 0 0,10 0 0,2 0 0,5 0 0,-3 0 0,-4 0 0,-17 0-8191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47.9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24575,'26'0'0,"17"0"0,27 0 0,20 0 0,10 0 0,-2 0 0,-9 0 0,-11 0 0,-20 0-8191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5:49.9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39 1 24575,'-3'69'0,"-14"78"0,-1 28 0,17-167 0,1 1 0,0-1 0,1 1 0,0-1 0,0 0 0,5 16 0,-6-22 0,1-1 0,-1 0 0,1 1 0,0-1 0,0 0 0,-1 0 0,1 1 0,0-1 0,0 0 0,0 0 0,0 0 0,1 0 0,-1 0 0,0 0 0,0-1 0,0 1 0,1 0 0,2 0 0,-2 0 0,0-1 0,1 0 0,-1 0 0,0 0 0,1 0 0,-1 0 0,0-1 0,1 1 0,-1-1 0,0 1 0,0-1 0,1 0 0,-1 0 0,0 0 0,4-2 0,14-10 0,-1-1 0,0-1 0,26-26 0,31-24 0,-73 63 0,0-1 0,0 1 0,0 0 0,0 0 0,1 1 0,-1-1 0,1 1 0,-1 0 0,1-1 0,0 2 0,-1-1 0,1 0 0,0 1 0,6-1 0,-8 2 0,0 0 0,0-1 0,0 1 0,0 0 0,0 0 0,-1 0 0,1 0 0,0 1 0,0-1 0,-1 0 0,1 1 0,-1-1 0,1 1 0,-1 0 0,1-1 0,-1 1 0,0 0 0,0 0 0,0 0 0,0 0 0,0 0 0,-1 0 0,1 0 0,0 0 0,0 4 0,5 27 0,-2 0 0,-1 0 0,-1 0 0,-6 65 0,1 16 0,3-106 0,0-1 0,0 0 0,1 1 0,0-1 0,1 0 0,-1 0 0,1 0 0,1 0 0,-1 0 0,1 0 0,0 0 0,1-1 0,0 0 0,0 0 0,0 0 0,0 0 0,11 9 0,-14-14 0,0 0 0,0 0 0,0 0 0,0 0 0,0 0 0,0-1 0,0 1 0,1 0 0,-1-1 0,0 1 0,0-1 0,1 0 0,-1 1 0,0-1 0,1 0 0,-1 0 0,1 0 0,-1 0 0,0 0 0,1 0 0,-1 0 0,1 0 0,-1 0 0,0-1 0,1 1 0,-1-1 0,0 1 0,0-1 0,1 1 0,-1-1 0,0 0 0,0 1 0,0-1 0,0 0 0,0 0 0,1-1 0,4-4 0,-2-1 0,1 1 0,-1-1 0,0 0 0,4-10 0,0 1 0,69-126 0,98-192 0,-122 196-32,-36 87-1301,0 5-5493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6:05.6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24575,'2'1'0,"1"0"0,0 0 0,-1 0 0,1 0 0,-1 0 0,0 0 0,1 1 0,-1-1 0,0 1 0,0-1 0,0 1 0,0 0 0,0 0 0,0 0 0,0 0 0,-1 0 0,1 0 0,-1 1 0,3 4 0,22 48 0,-19-32 0,-1-1 0,-1 1 0,-1 0 0,1 29 0,-3-25 0,2 0 0,9 37 0,-11-58 0,0 0 0,0 0 0,1-1 0,0 1 0,0-1 0,0 1 0,1-1 0,0 0 0,0 0 0,0-1 0,0 1 0,1-1 0,0 0 0,7 5 0,-3-4 0,0 0 0,0 0 0,1-1 0,0-1 0,-1 0 0,1 0 0,0-1 0,12 2 0,7-2 0,1-1 0,-1-1 0,0-2 0,0 0 0,37-10 0,568-128 0,-416 88 0,2 9 0,439-26 0,-159 45 0,194-3 0,-447 26 0,231 6 0,-212 19 0,60 2 0,-265-21-11,0 2 1,0 3-1,60 19 0,-14-4-1311,-43-12-5504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7:02.346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157 1 24575,'2'535'0,"-5"566"0,-22-589 0,-1 158 0,27 122 0,-4-741 0,-3 0 0,-1-1 0,-27 88 0,-7 52 0,29-65 0,10 243 0,6-163 0,-4 955 0,23-811 0,-1-84 0,-17-7 0,-6-121 0,34 261 0,4-211 0,30 223 0,-40 110 0,8 84 0,-7-352 0,38 394 0,-62-597 0,59 1063 0,-57-1001 0,37 186 0,-13-113 0,43 629 0,-72-582 0,0 5 0,35 275 0,21-146 0,16 118 0,12 26 0,-10-69 0,39 109 0,-32-190 0,-55-222 0,168 994 0,-122-637 0,15 126 0,-44-310 0,5 44 0,-31 724 0,-22-688 0,2 3986 0,3-2213 0,3-2080 0,3 1 0,4-1 0,4-1 0,3 0 0,4-2 0,3 0 0,37 79 0,-23-70 0,72 119 0,-104-196 0,0-1 0,1 0 0,1-1 0,0 0 0,0 0 0,1-1 0,0 0 0,0 0 0,1-2 0,16 10 0,-11-9 0,1-1 0,-1-1 0,1-1 0,0-1 0,1 0 0,-1-1 0,31 2 0,537-5 0,-362-5 0,778 13 0,-9 78 0,109 101 0,-266-31 0,-682-130 0,281 13 0,159-39 0,-279-4 0,-38 2 0,791 24 0,-306 25 0,-467-31 0,612 4 0,-827-17 0,-1 4 0,115 26 0,12 1 0,32-16 0,287-14 0,0-2 0,-277 22 0,29 1 0,-175-23 0,31 1 0,236 35 0,287 136 0,-228-52 0,-140-61 0,-225-53 0,1-2 0,106-5 0,-148-2 0,266-26 0,146-8 0,-121 16 0,108-46 0,-96 11 0,-211 46 0,-81 8 0,0-2 0,0-2 0,34-7 0,-62 10 0,0 0 0,-1 0 0,1-1 0,-1 1 0,0-1 0,1 0 0,-1 1 0,0-1 0,0-1 0,0 1 0,0 0 0,-1-1 0,1 1 0,-1-1 0,1 0 0,-1 0 0,0 0 0,0 0 0,0 0 0,-1-1 0,1 1 0,-1 0 0,1-1 0,0-4 0,0-6 0,0 0 0,-1 0 0,-1 0 0,0 0 0,-3-17 0,2 14 0,-21-256-1365,17 192-5461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7:03.571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21 308 24575,'-9'0'0,"-2"-17"0,17-23 0,8-22 0,11-9 0,17 7 0,11 24 0,5 26 0,1 17 0,-9 16 0,-5 4 0,-1-1 0,0 4 0,-7 7 0,-1-3 0,2 2 0,3 5 0,-6-5-8191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7:19.224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2 1 24575,'-1'526'0,"4"586"0,55-364 0,-12-131 0,-47 0 0,-2-240 0,1-297 0,-1-49 0,2 1 0,2-1 0,1 1 0,11 60 0,-11-87 0,0-1 0,0 1 0,0 0 0,1-1 0,-1 1 0,1-1 0,0 0 0,1 0 0,-1 0 0,1 0 0,-1-1 0,1 1 0,0-1 0,0 0 0,1 0 0,-1 0 0,1-1 0,-1 0 0,1 0 0,0 0 0,0 0 0,0-1 0,9 2 0,11 1 0,-1-1 0,1-1 0,43-3 0,-42 0 0,3286-14 0,-2560 15 0,-550 4 0,-1 9 0,241 46 0,464 137 0,374 61 0,-1034-233 0,21 3 0,-166-12 0,645 89 0,1-42 0,-555-57 0,490 35 0,161 19 0,4-57 0,-503-4 0,200 27 0,-74 1 0,-448-25 0,-3-1 0,0 1 0,0-2 0,38-6 0,-53 6 0,0 0 0,1 0 0,-1 0 0,0-1 0,0 0 0,1 0 0,-2 0 0,1 0 0,0-1 0,0 1 0,-1-1 0,1 0 0,-1 0 0,0 0 0,0-1 0,0 1 0,0-1 0,-1 0 0,1 1 0,-1-1 0,0 0 0,2-6 0,2-11 0,-1 1 0,-1-1 0,-1 0 0,1-41 0,-9-93 0,1 83 0,2 23-682,-13-78-1,1 69-6143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0:57:20.231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1 787 24575,'62'-68'0,"71"-101"0,-104 131 0,255-374 0,-267 384 0,-11 18 0,0-1 0,1 1 0,15-17 0,-20 26 0,1-1 0,-1 1 0,1-1 0,-1 1 0,1 0 0,0 0 0,-1 0 0,1 0 0,0 0 0,0 0 0,0 1 0,0 0 0,0-1 0,-1 1 0,1 0 0,0 1 0,0-1 0,0 0 0,0 1 0,0 0 0,-1-1 0,1 1 0,0 0 0,0 0 0,-1 1 0,4 1 0,10 5 0,0 2 0,29 21 0,-34-23 0,265 207-1365,-188-150-5461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22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1 662 24575,'0'-45'0,"2"0"0,9-48 0,-6 68 0,1 1 0,1 0 0,1 1 0,1-1 0,13-24 0,-3 14 0,2 0 0,0 1 0,2 1 0,2 2 0,1 0 0,45-40 0,-66 65 0,0 1 0,1-1 0,0 1 0,-1 0 0,2 0 0,-1 1 0,0 0 0,1 0 0,-1 0 0,1 1 0,0 0 0,0 0 0,0 1 0,0 0 0,0 0 0,0 1 0,0-1 0,0 2 0,0-1 0,0 1 0,0 0 0,0 0 0,0 1 0,0 0 0,0 0 0,-1 1 0,1 0 0,7 4 0,17 13 0,-1 1 0,-1 2 0,-1 1 0,-1 1 0,-1 1 0,35 45 0,120 193 0,-119-161 0,-6-8 0,86 108 0,-136-195-80,0-1 0,0 0-1,1 0 1,0-1 0,0 1-1,1-2 1,0 1 0,0-1-1,0 0 1,0-1 0,1 0 0,0 0-1,0-1 1,0 0 0,0-1-1,11 2 1,30 0-6746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22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999 1 24575,'-8'0'0,"-30"26"0,-42 43 0,-33 53 0,-24 40 0,12 19 0,9-13 0,25-27 0,19-28 0,13-25 0,9-18 0,3-22 0,10-10 0,11-12-8191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07:24.9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74 24575,'8'-5'0,"-1"0"0,1 1 0,1 0 0,-1 0 0,0 1 0,1 0 0,0 1 0,0-1 0,0 2 0,0-1 0,13 1 0,-5-1 0,-6 0 0,0 0 0,0 1 0,0 1 0,1 0 0,-1 1 0,14 2 0,-21-2 0,0 0 0,-1 0 0,1 0 0,0 1 0,-1 0 0,1-1 0,-1 1 0,1 0 0,-1 1 0,0-1 0,0 1 0,0-1 0,0 1 0,-1 0 0,1 0 0,-1 0 0,1 0 0,-1 1 0,0-1 0,-1 1 0,4 6 0,1 10 0,0 1 0,-1-1 0,-1 1 0,-1 0 0,0 29 0,-6 113 0,-1-91 0,2-30 0,1-17 0,0 1 0,5 45 0,-4-65 0,1 0 0,1 0 0,-1 0 0,1 0 0,0 0 0,0-1 0,1 1 0,0 0 0,0-1 0,0 0 0,1 0 0,-1 0 0,1 0 0,0 0 0,1-1 0,6 6 0,-8-7 0,1-1 0,-1 0 0,1 0 0,-1 0 0,1-1 0,0 1 0,-1-1 0,1 0 0,0 0 0,0 0 0,0 0 0,0-1 0,0 1 0,0-1 0,0 0 0,0 0 0,0-1 0,8-1 0,-5 0 0,0-1 0,0 0 0,0 0 0,0 0 0,-1-1 0,1 0 0,-1-1 0,0 1 0,8-9 0,3-5 0,0-1 0,-1-1 0,-2 0 0,0-1 0,15-28 0,-7 2 0,-2 0 0,-2-2 0,16-68 0,14-150 0,-42 232 0,-5 30 0,0 7 0,-2 46 0,0-30 0,3 65 0,3 0 0,33 162 0,-19-146 0,9 162 0,-27-225 0,1 12 0,-2 1 0,-9 76 0,6-110 0,0 0 0,0-1 0,-2 0 0,0 1 0,0-1 0,-1-1 0,-1 1 0,0-1 0,-1 0 0,-1-1 0,0 0 0,-18 19 0,15-20 0,0 0 0,-1-1 0,-1 0 0,0-1 0,0 0 0,-1-1 0,0-1 0,0 0 0,-29 8 0,32-12 0,-1-1 0,0 0 0,1 0 0,-1-1 0,0-1 0,0 0 0,1-1 0,-1 0 0,0-1 0,0 0 0,1-1 0,0-1 0,-15-5 0,-24-15-1365,6 1-5461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52:59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3181 24575,'-1'-1'0,"1"0"0,0 0 0,0 1 0,-1-1 0,1 1 0,0-1 0,-1 0 0,1 1 0,-1-1 0,1 1 0,-1-1 0,1 1 0,-1-1 0,1 1 0,-1-1 0,1 1 0,-1 0 0,0-1 0,1 1 0,-1 0 0,0-1 0,1 1 0,-1 0 0,0 0 0,1 0 0,-1-1 0,0 1 0,0 0 0,1 0 0,-1 0 0,0 0 0,1 1 0,-1-1 0,0 0 0,0 0 0,1 0 0,-1 0 0,0 1 0,1-1 0,-1 0 0,0 1 0,1-1 0,-1 0 0,1 1 0,-1-1 0,1 1 0,-1-1 0,1 1 0,-1-1 0,1 1 0,-1-1 0,1 1 0,-1 0 0,1-1 0,0 1 0,0 0 0,-1-1 0,1 1 0,0 0 0,0-1 0,0 1 0,-1 0 0,1-1 0,0 1 0,0 0 0,0 0 0,0-1 0,1 2 0,-6-15 0,0-1 0,2 1 0,-1-1 0,2 0 0,-2-25 0,3-80 0,2 64 0,-2-13 0,5-185 0,-1 214 0,2-1 0,2 2 0,1-1 0,18-50 0,263-580 0,-247 579 0,-28 57 0,2 0 0,1 0 0,37-51 0,-48 77 0,1 0 0,0 1 0,0 0 0,0 0 0,1 0 0,0 1 0,0 1 0,0-1 0,1 1 0,-1 0 0,1 1 0,0 0 0,0 1 0,0 0 0,10-1 0,18-2 0,0 3 0,55 2 0,-58 1 0,2964 9 0,-1884-12 0,-1054 1 0,-1-4 0,0-1 0,81-21 0,168-69 0,248-73 0,-279 90 0,231-26 0,-302 69 0,418-68 0,-281 55 0,-41 8 0,765-85 0,-469 74 0,-72 4 0,475-41 0,-71 20 0,3 58 0,-439 8 0,335-51 0,-495 24 0,286 13 0,-257 13 0,-284-3 0,153-31 0,1-2 0,615 18 0,-632 24 0,38-2 0,743 25 0,-815-3 0,302 78 0,-99-16 0,-279-66 0,181 8 0,-10-24 0,236 11 0,503 18 0,909-31 0,-1781 4 0,194 31 0,138 52 0,6-1 0,277-11 0,-175-23 0,-147-19 0,-109-10 0,311 28 0,-131-27 0,-238-14 0,-218-8 0,90 17 0,-134-17 0,0 1 0,0 0 0,0 0 0,-1 0 0,0 1 0,0 0 0,0 1 0,0-1 0,0 1 0,-1 1 0,0-1 0,0 1 0,-1 0 0,1 1 0,-1-1 0,-1 1 0,5 8 0,6 12 0,-2 1 0,-1 1 0,10 34 0,-15-44 0,62 209 0,55 330 0,-103-412 0,-7 1 0,-6 248 0,-10-110-1365,2-230-5461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53:03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159 1613 24575,'-2'0'0,"0"-1"0,0 1 0,1-1 0,-1 1 0,0-1 0,0 0 0,1 1 0,-1-1 0,0 0 0,1 0 0,-1-1 0,1 1 0,-1 0 0,1 0 0,0-1 0,-1 1 0,1-1 0,0 1 0,0-1 0,-1-1 0,-18-38 0,0-20 0,2-2 0,3-1 0,-12-123 0,22 151 0,-7-67 0,4-2 0,8-149 0,4 197 0,3 0 0,2 0 0,2 1 0,4 1 0,41-106 0,-47 140 0,0 1 0,2 0 0,1 0 0,0 1 0,19-21 0,-24 32 0,1 0 0,-1 1 0,1 0 0,1 1 0,-1-1 0,1 2 0,0-1 0,1 1 0,-1 1 0,1-1 0,0 2 0,0-1 0,17-2 0,19 0 0,0 2 0,1 2 0,50 5 0,-70-2 0,234 12 0,111 12 0,3246 68 0,-2919-85 0,-9 44 0,-284 8 0,229 25 0,-560-75 0,118 33 0,-117-24 0,85 11 0,80 18 0,-21-3 0,190-25 0,-169-15 0,-222-4 0,0 0 0,0 1 0,0 1 0,0 1 0,32 12 0,-44-13 0,0 0 0,-1 0 0,1 1 0,-1 0 0,0 0 0,0 0 0,-1 1 0,1 0 0,-1 0 0,0 1 0,0-1 0,-1 1 0,1 0 0,-1 1 0,-1-1 0,1 0 0,-1 1 0,3 9 0,3 20 0,-1 0 0,-1 1 0,-2 0 0,0 49 0,2 21 0,16 56 0,84 313 0,97 143 0,-187-569 0,52 110 0,-42-103 0,29 89 0,-53-131 0,2-1 0,0 0 0,1 1 0,1-2 0,8 15 0,-10-21 0,0 0 0,1-1 0,-1 0 0,1-1 0,0 1 0,1-1 0,-1 0 0,1-1 0,0 1 0,1-2 0,-1 1 0,15 5 0,11 1 0,0-2 0,68 9 0,185 6 0,1585-9 0,-1165-20 0,3419 2 0,-2607 5 0,2438-1 0,-3934 0 0,0 1 0,0-1 0,0-1 0,0-1 0,39-9 0,-55 9 0,-1 1 0,0-1 0,0 0 0,0-1 0,0 1 0,0-1 0,-1 0 0,1 0 0,-1-1 0,1 1 0,-1-1 0,0 0 0,-1 0 0,1 0 0,-1-1 0,0 1 0,0-1 0,0 0 0,0 0 0,-1 0 0,0 0 0,0 0 0,0 0 0,1-10 0,3-28 0,-2 0 0,-3-62 0,6-56 0,-3 137 0,1 1 0,0 1 0,2-1 0,1 1 0,1 0 0,1 1 0,18-30 0,-19 32-341,-1 0 0,0-1-1,6-24 1,-3-5-6485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53:08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291 1 24575,'0'1'0,"0"1"0,0-1 0,1 1 0,-1-1 0,1 0 0,-1 1 0,1-1 0,-1 0 0,1 1 0,0-1 0,0 0 0,-1 0 0,1 0 0,0 1 0,0-1 0,0 0 0,0 0 0,1 0 0,-1-1 0,0 1 0,0 0 0,0 0 0,1-1 0,-1 1 0,0 0 0,3-1 0,39 11 0,-38-10 0,13 2 0,-9-2 0,1 0 0,-1 1 0,0 0 0,0 1 0,12 5 0,-18-6 0,1 0 0,-1 0 0,1 0 0,-1 1 0,0 0 0,0-1 0,-1 1 0,1 0 0,0 1 0,-1-1 0,0 0 0,0 1 0,0-1 0,0 1 0,0 0 0,1 5 0,2 8 0,-2 1 0,0-1 0,-1 1 0,0-1 0,-2 1 0,0 0 0,-1-1 0,0 1 0,-2-1 0,0 1 0,-1-1 0,-8 23 0,-4 6 0,-3 0 0,-1-2 0,-34 56 0,48-89 0,0-1 0,-1 1 0,0-1 0,-1 0 0,0-1 0,0 0 0,-1 0 0,0-1 0,0 0 0,-1 0 0,0-1 0,-1-1 0,1 0 0,-1 0 0,-1-1 0,1 0 0,-1-1 0,0 0 0,1-1 0,-2-1 0,1 1 0,0-2 0,-21 1 0,-29-4-1365,5-1-5461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53:08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24575,'9'0'0,"12"0"0,21 18 0,2 6-8191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53:10.1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488 21 24575,'-2'-2'0,"-1"0"0,1 0 0,-1 0 0,1 0 0,-1 1 0,1-1 0,-1 1 0,0 0 0,0 0 0,0 0 0,0 0 0,0 0 0,0 1 0,0-1 0,0 1 0,0 0 0,0-1 0,0 2 0,0-1 0,0 0 0,0 1 0,0-1 0,0 1 0,0 0 0,0 0 0,0 0 0,0 0 0,1 1 0,-6 2 0,-6 5 0,0 1 0,1 0 0,0 0 0,-14 16 0,24-24 0,-32 33 0,1 2 0,1 1 0,3 1 0,1 2 0,-29 54 0,43-66 0,1 1 0,1 1 0,2 0 0,1 1 0,1 0 0,2 1 0,1-1 0,-2 64 0,7-80 0,1 0 0,0 0 0,1 0 0,1 0 0,1 0 0,5 20 0,-6-32 0,0 1 0,0-1 0,0 0 0,1 0 0,0 0 0,-1-1 0,1 1 0,0-1 0,1 1 0,-1-1 0,1 0 0,-1 0 0,1-1 0,0 1 0,0-1 0,0 1 0,0-1 0,1-1 0,-1 1 0,0 0 0,1-1 0,-1 0 0,1 0 0,0-1 0,7 1 0,-2-1 0,-1 0 0,0-1 0,0-1 0,0 1 0,0-1 0,0-1 0,0 1 0,0-2 0,-1 1 0,1-1 0,-1-1 0,0 1 0,-1-1 0,1-1 0,-1 1 0,0-1 0,0 0 0,0-1 0,5-8 0,9-9 0,-1-1 0,-2-1 0,0-1 0,16-34 0,-4-4 0,-2-2 0,-4-1 0,31-134 0,-47 153 0,-8 49 0,0 0 0,-1 1 0,1-1 0,0 0 0,0 0 0,0 1 0,-1-1 0,1 0 0,0 0 0,-1 0 0,1 1 0,0-1 0,0 0 0,-1 0 0,1 0 0,0 0 0,-1 0 0,1 1 0,0-1 0,-1 0 0,1 0 0,0 0 0,-1 0 0,1 0 0,0 0 0,-1 0 0,1 0 0,0 0 0,-1-1 0,1 1 0,0 0 0,-1 0 0,1 0 0,0 0 0,0 0 0,-1 0 0,1-1 0,0 1 0,-1 0 0,1 0 0,0-1 0,0 1 0,-1 0 0,1 0 0,0-1 0,0 1 0,0 0 0,0 0 0,-1-1 0,1 1 0,0 0 0,0-1 0,0 1 0,0 0 0,0-1 0,0 1 0,0 0 0,0-1 0,0 1 0,0 0 0,0-1 0,-19 32 0,6 10 0,1 1 0,2 1 0,3 0 0,-5 77 0,8-78 0,-2 22 0,2-1 0,7 82 0,-2-127 0,1 0 0,0 0 0,2-1 0,0 1 0,1-1 0,1 0 0,0 0 0,1-1 0,1 0 0,0 0 0,2-1 0,20 27 0,-24-35-273,1-1 0,0 0 0,0 0 0,13 7 0,25 9-6553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53:14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24575,'5'0'0,"0"1"0,0 0 0,0 0 0,-1 0 0,1 1 0,0 0 0,-1 0 0,1 0 0,-1 0 0,0 1 0,0-1 0,0 1 0,0 0 0,0 1 0,0-1 0,-1 1 0,0-1 0,0 1 0,0 0 0,0 0 0,3 6 0,2 5 0,0 0 0,-1 0 0,0 1 0,8 30 0,-5-2 0,-2 1 0,-2 0 0,0 48 0,-7 136 0,-1-150 0,0-31 0,1-66 0,1-81 0,3 39 0,3 1 0,21-92 0,-20 125 0,0 0 0,1 0 0,2 1 0,1 0 0,1 1 0,0 0 0,2 1 0,18-22 0,-30 42 0,-1 1 0,1 0 0,-1 0 0,1 0 0,0 0 0,0 0 0,0 0 0,0 0 0,1 1 0,-1-1 0,0 1 0,1-1 0,-1 1 0,0 0 0,1 0 0,0 0 0,-1 1 0,1-1 0,0 0 0,-1 1 0,1 0 0,5 0 0,-5 1 0,0 0 0,0 0 0,-1 0 0,1 1 0,0 0 0,-1-1 0,1 1 0,-1 0 0,1 0 0,-1 0 0,0 1 0,0-1 0,0 1 0,0-1 0,-1 1 0,4 4 0,4 12 0,-1 0 0,-1 1 0,0-1 0,-2 1 0,4 21 0,3 43 0,1 121 0,-7-66 0,-6-137 0,0 0 0,0 0 0,0-1 0,0 1 0,1 0 0,-1 0 0,0-1 0,1 1 0,-1 0 0,1-1 0,0 1 0,-1 0 0,1-1 0,0 1 0,2 1 0,-2-3 0,0 0 0,-1 0 0,1 0 0,0-1 0,0 1 0,0 0 0,0-1 0,-1 1 0,1-1 0,0 1 0,0-1 0,-1 0 0,1 1 0,0-1 0,-1 1 0,1-1 0,-1 0 0,1 0 0,0 1 0,-1-1 0,0 0 0,1 0 0,-1 0 0,0 0 0,1 1 0,-1-1 0,0-1 0,20-42 0,18-58 0,20-49 0,-51 136 0,0 1 0,1 0 0,1 0 0,0 1 0,1 0 0,1 1 0,16-16 0,-23 24 0,1 0 0,-1 1 0,1 0 0,0 0 0,0 0 0,0 0 0,1 1 0,-1-1 0,1 2 0,-1-1 0,1 0 0,0 1 0,-1 0 0,1 1 0,0-1 0,0 1 0,0 0 0,-1 0 0,1 1 0,0 0 0,11 2 0,-11 0 0,0-1 0,0 1 0,0 0 0,-1 0 0,1 1 0,-1 0 0,0 0 0,0 0 0,0 1 0,0-1 0,-1 1 0,0 0 0,0 0 0,0 1 0,0-1 0,-1 1 0,0 0 0,0 0 0,2 9 0,2 8 0,-1 0 0,-1 1 0,-1-1 0,1 46 0,-10 102 0,1-93 0,1 62-1365,1-76-5461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1:29.1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24575,'4'7'0,"0"-1"0,0 0 0,0 1 0,-1 0 0,0 0 0,0 0 0,-1 0 0,0 0 0,2 12 0,5 17 0,0-13 0,13 35 0,-3 1 0,-2 1 0,16 112 0,-17 26 0,-10-1 0,-8 1 0,-31 222 0,3-267 0,8-40 0,21-109 0,0-1 0,0 1 0,1 0 0,-1 0 0,1-1 0,0 1 0,0 0 0,1 0 0,-1 0 0,1-1 0,0 1 0,-1 0 0,2-1 0,-1 1 0,0 0 0,1-1 0,0 0 0,0 1 0,2 3 0,0-4 0,0-1 0,-1 1 0,1-1 0,0 1 0,0-1 0,1 0 0,-1-1 0,0 1 0,1-1 0,-1 0 0,1 0 0,-1 0 0,1 0 0,-1-1 0,8 0 0,369-6 0,-163-3 0,-141 8 0,0 3 0,97 16 0,9 9-1365,-136-22-5461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4:58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24575,'9'0'0,"12"0"0,11 0 0,28 9 0,30 12 0,18 2 0,35 16 0,12 1 0,33 2 0,21 13 0,-7-4 0,-29-10 0,-44-12-8191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4:59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279 1 24575,'0'18'0,"0"15"0,27 46 0,27 38 0,22 25 0,8-2 0,-3-16 0,-5-11 0,-24-25 0,-49-28 0,-51-23 0,-63-18 0,-67 5 0,-29 8 0,20-2-8191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5:00.0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1657 1 24575,'-18'0'0,"-42"9"0,-56 21 0,-35 14 0,-36 18 0,-15 25 0,1 8 0,17 4 0,30-14 0,24-3 0,24-7 0,31-7 0,28-7 0,21-12-8191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5:00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1 24575,'-9'9'0,"-12"21"0,-21 32 0,-2 24 0,5 15 0,1-1 0,7-8 0,8-10 0,9-11 0,24-17 0,38-18 0,46-6 0,61 1 0,68 4 0,23 5 0,-13-4 0,-37 10 0,-52-4-8191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5:56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24575,'0'261'0,"21"873"0,12-169 0,-29-837 0,6 0 0,5-1 0,40 157 0,-43-239 0,3-2 0,1 0 0,2 0 0,2-2 0,48 74 0,-17-43 0,2-2 0,72 71 0,-81-95 0,2-3 0,2-1 0,1-3 0,2-2 0,2-2 0,1-3 0,2-2 0,91 36 0,169 28 0,102-4 0,529 45 0,449-60 0,809 54 0,-1375-21 0,421 43 0,-832-120 0,381 43 0,-622-47 0,528 69 0,800 97 0,-544-106 0,555-89 0,-664-4 0,5141 6 0,-4703-62 0,-485 14 0,-427-1 0,-149 15 0,1101-176 0,-1230 192 0,43-5 0,-1-7 0,155-54 0,-274 75 0,0-1 0,0-1 0,-2-1 0,1-1 0,-2-1 0,33-27 0,-42 30 0,0-1 0,-1 0 0,0-1 0,-1 0 0,0-1 0,-2 0 0,1 0 0,-2-1 0,0 0 0,0-1 0,6-27 0,-2-4 0,-2-2 0,4-81 0,-11-100 0,-3 142 0,-43-941 0,-43-1 0,72 861 0,3 27 0,-68-515 0,75 628-99,-32-132 331,31 143-446,0 0 0,-1 0 0,-1 1 0,-1 0 0,0 0 0,-17-21 0,-9-1-6612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5:56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1 590 24575,'0'-82'0,"13"-89"0,-9 141 0,2 0 0,0 0 0,2 1 0,2 0 0,0 0 0,17-30 0,-24 52 0,1 0 0,0 1 0,1 0 0,-1-1 0,1 1 0,0 1 0,1-1 0,-1 1 0,1 0 0,0 0 0,0 1 0,1-1 0,0 1 0,-1 1 0,1 0 0,0-1 0,1 2 0,-1-1 0,0 1 0,1 1 0,-1-1 0,1 1 0,8 0 0,-3 1 0,-1 1 0,0 0 0,0 1 0,0 1 0,0 0 0,0 0 0,-1 1 0,1 0 0,-1 1 0,0 1 0,0 0 0,-1 0 0,19 15 0,36 36-168,71 79 0,-97-94-861,2 0-5797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7:44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1099 24575,'-2'195'0,"5"216"0,-2-399 0,0 0 0,1 0 0,0-1 0,0 1 0,9 21 0,-9-28 0,1 0 0,-1 0 0,1 0 0,1-1 0,-1 1 0,0-1 0,1 0 0,0 0 0,0 0 0,0-1 0,1 1 0,-1-1 0,1 0 0,-1 0 0,8 2 0,6 3 0,0-2 0,1 0 0,0-1 0,0-1 0,28 3 0,102-1 0,-110-5 0,687-7 0,-155-2 0,978 9 0,-1499 0 0,63-3 0,-103 1 0,1-1 0,-1 1 0,0-2 0,0 1 0,0-2 0,0 1 0,0-1 0,11-7 0,-17 8 0,1-1 0,-1 1 0,-1-1 0,1 0 0,0 0 0,-1 0 0,0-1 0,0 1 0,0-1 0,-1 1 0,0-1 0,0 0 0,0 0 0,0 0 0,-1 0 0,1-1 0,-1 1 0,-1 0 0,1-11 0,0-10 0,-2-1 0,-6-47 0,2 33 0,-14-769 0,19 633 0,4 116-1,3-1 1,3 1-1,2 1 0,21-63 0,4-21-1360,-16 50-5465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9:12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11849 24575,'5'0'0,"0"0"0,0 0 0,0 1 0,0 0 0,0 0 0,0 0 0,0 1 0,0-1 0,0 1 0,-1 0 0,1 1 0,-1-1 0,1 1 0,-1 0 0,0 0 0,0 0 0,0 0 0,-1 1 0,1-1 0,-1 1 0,0 0 0,0 0 0,4 9 0,2 5 0,-1 1 0,-1 0 0,-1 0 0,7 35 0,-6-26 0,60 307 0,29 132 0,-95-460 0,0 0 0,0 0 0,1 1 0,0-1 0,0 0 0,1 0 0,0 0 0,0-1 0,1 1 0,8 11 0,-8-13 0,0-1 0,1 0 0,0 0 0,0-1 0,0 1 0,1-1 0,-1 0 0,1-1 0,-1 1 0,1-1 0,0 0 0,0-1 0,0 1 0,9 0 0,43 4 0,0-3 0,96-7 0,-96 2 0,2447-48 0,13 51 0,-1070 2 0,6446-3 0,-6113-55 0,-801 15 0,-301 13 0,553-10 0,-581 37 0,247-2 0,-95-55 0,-424 23 0,1320-38 0,-1060 42 0,-466 13 0,284-66 0,-14-41 0,-43 12 0,96-8 0,545-59 0,-670 141 0,2 15 0,453 32 0,477 131 0,-222-15 0,1206-31 0,-1835-95 0,359-6 0,-381-15 0,-293 8 0,155-37 0,-174 24 0,377-74 0,330 24 0,-2 51 0,-689 24 0,-1-6 0,0-5 0,-1-7 0,214-59 0,-338 77 0,-1-1 0,0 1 0,0-1 0,0-1 0,-1 1 0,1-1 0,-1 0 0,0-1 0,0 1 0,0-1 0,-1 0 0,1-1 0,-1 1 0,7-12 0,-6 6 0,0-1 0,-1 1 0,-1-1 0,0-1 0,0 1 0,-1-1 0,-1 1 0,2-20 0,2-48 0,-4 1 0,-14-149 0,-39-112 0,-52-95 0,-256-854-681,65 242 482,32-6 230,-74-855-64,251 1332 25,-22-175 10,6 46 442,-49 9 0,-44-123-444,182 758 0,-41-181 0,43 207 0,-1 1 0,-2 1 0,-1 0 0,-32-53 0,37 73 0,0 1 0,-1-1 0,-1 2 0,0-1 0,-1 2 0,0 0 0,0 0 0,-1 1 0,0 0 0,-1 1 0,0 1 0,0 0 0,-1 1 0,1 1 0,-1 0 0,-1 1 0,-25-4 0,-18 1 0,1 3 0,-1 3 0,-84 8 0,53-2 0,-159-1 0,-47 1 0,246 1 0,1 2 0,1 2 0,0 3 0,-55 20 0,37-10 0,-87 16 0,-241 6 0,108-16 0,98-3 0,-321 38 0,-7-41 0,465-22 0,30 0 0,0-2 0,0 1 0,-33-7 0,47 5 0,1 1 0,-1-1 0,1-1 0,-1 1 0,1-1 0,0-1 0,0 1 0,0-1 0,0 0 0,1 0 0,0 0 0,0-1 0,0 0 0,0 0 0,-4-7 0,-13-21 0,2 0 0,1-2 0,-27-71 0,-23-120 0,57 170 12,2-1 0,-5-105 0,17-118-180,2 116-1065,-4 116-5593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9:13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0 756 24575,'0'-9'0,"0"-30"0,0-36 0,0-13 0,18-19 0,15-10 0,11 7 0,7 21 0,3 27 0,11 23 0,4 18 0,-2 22 0,-2 11 0,-4 12 0,-12 3-8191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1:49:15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0 808 24575,'1'-93'0,"21"-149"0,-16 202 0,2 1 0,2 0 0,1 1 0,2 0 0,2 1 0,26-48 0,-34 74 0,-1 1 0,2 0 0,-1 0 0,1 1 0,1 0 0,-1 0 0,2 1 0,-1 0 0,1 1 0,0 0 0,1 0 0,-1 1 0,22-8 0,-11 6 0,1 2 0,1 1 0,-1 1 0,1 0 0,0 2 0,34 0 0,-52 2-46,17 0-173,1 0-1,-1 1 0,0 1 0,0 1 0,27 7 0,-14 4-6606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0:33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 1 24575,'-6'7'0,"-4"22"0,-12 42 0,-10 42 0,0 15 0,7 1 0,6-16 0,7-19 0,6-27-8191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0:34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24575,'7'0'0,"23"0"0,26 0 0,32 0 0,8 0 0,-7 0 0,-17 0-8191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0:35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377 113 24575,'-5'-9'0,"0"0"0,-1 1 0,0 0 0,0 0 0,-1 1 0,0 0 0,0 0 0,-1 0 0,0 1 0,0 0 0,-17-8 0,21 11 0,0 1 0,0 0 0,-1 0 0,1 0 0,-1 1 0,0-1 0,1 1 0,-1 0 0,0 1 0,0-1 0,1 1 0,-1 0 0,0 0 0,0 1 0,0-1 0,1 1 0,-1 0 0,0 0 0,1 1 0,-1-1 0,1 1 0,-1 0 0,1 0 0,0 1 0,-8 5 0,0 3 0,1 1 0,0 1 0,1-1 0,0 2 0,1-1 0,1 2 0,0-1 0,-7 19 0,2 1 0,1 0 0,-13 60 0,22-80 0,1 0 0,0 0 0,1 0 0,1 0 0,0 0 0,3 23 0,-2-32 0,0-1 0,0 1 0,0-1 0,0 1 0,1-1 0,0 0 0,0 0 0,0 0 0,0 0 0,1 0 0,-1 0 0,1-1 0,0 1 0,0-1 0,1 0 0,-1 0 0,1 0 0,-1 0 0,1 0 0,0-1 0,0 0 0,0 0 0,7 3 0,-7-4 0,0 0 0,0 0 0,0 0 0,0-1 0,0 1 0,0-1 0,1 0 0,-1 0 0,0-1 0,0 1 0,0-1 0,0 0 0,0 0 0,0 0 0,5-3 0,-1 0 0,-1 0 0,0 0 0,0-1 0,0 0 0,0-1 0,-1 1 0,7-8 0,2-5 0,0 0 0,-2-1 0,0-1 0,16-31 0,24-66 0,-52 116-2,-1 0-1,1 0 1,-1 0-1,1 0 1,0 0-1,-1 1 1,1-1-1,0 0 1,-1 0-1,1 0 1,0 1-1,0-1 1,0 0 0,0 1-1,0-1 1,0 1-1,0-1 1,0 1-1,0-1 1,1 1-1,-1 0 9,0 0-1,0 0 0,-1 0 1,1 0-1,0 1 1,0-1-1,-1 0 1,1 1-1,0-1 1,-1 1-1,1-1 1,0 1-1,-1-1 0,1 1 1,-1-1-1,1 1 1,-1-1-1,1 1 1,-1 0-1,1-1 1,0 2-1,16 44-1178,-16-44 913,11 46-6566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0:35.5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80 100 24575,'0'27'0,"-7"44"0,-9 30 0,-8 12 0,-1-41 0,18-74 0,24-71 0,16-30 0,9 3 0,4 19 0,1 22 0,0 21 0,12 18 0,-4 12-8191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0:36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677 129 24575,'0'-6'0,"0"0"0,-1 0 0,0 0 0,0-1 0,-1 1 0,1 0 0,-2 1 0,1-1 0,0 0 0,-1 0 0,0 1 0,0 0 0,-1 0 0,0 0 0,1 0 0,-2 0 0,-6-6 0,8 9 0,0-1 0,0 1 0,0 0 0,0 0 0,0 1 0,-1-1 0,1 1 0,-1-1 0,1 1 0,-1 0 0,0 0 0,1 1 0,-1-1 0,0 1 0,1 0 0,-1 0 0,0 0 0,0 0 0,1 1 0,-1-1 0,0 1 0,1 0 0,-1 0 0,1 1 0,-1-1 0,1 1 0,-1-1 0,1 1 0,-5 4 0,-4 3 0,0 1 0,1 0 0,1 1 0,0 0 0,0 1 0,-14 23 0,4-1 0,-25 56 0,27-47 0,1 1 0,3 0 0,1 1 0,-11 79 0,22-113 0,1 1 0,0 0 0,1-1 0,1 1 0,0-1 0,0 1 0,1-1 0,0 1 0,6 14 0,-7-23 0,0 0 0,1 0 0,-1-1 0,1 1 0,0 0 0,0-1 0,0 1 0,0-1 0,1 0 0,-1 0 0,1 0 0,-1 0 0,1 0 0,5 3 0,-3-4 0,-1 1 0,1-1 0,-1 0 0,1 0 0,-1-1 0,1 0 0,0 1 0,-1-1 0,1-1 0,0 1 0,-1-1 0,9-2 0,17-6 0,55-24 0,-12 4 0,-69 27 0,0 0 0,0 1 0,1 0 0,-1-1 0,0 2 0,1-1 0,-1 0 0,1 1 0,-1 0 0,1 0 0,8 2 0,-11-1 0,0 0 0,0 0 0,-1 0 0,1 1 0,0-1 0,-1 1 0,1-1 0,-1 1 0,1 0 0,-1-1 0,0 1 0,0 0 0,0 0 0,0 0 0,0 0 0,0 0 0,0 0 0,-1 0 0,1 0 0,-1 0 0,1 0 0,-1 1 0,0-1 0,0 0 0,0 0 0,-1 4 0,0 20 0,-1 0 0,-1-1 0,-1 1 0,-1-1 0,-2 0 0,0-1 0,-2 0 0,-22 45 0,-116 182 0,142-243 0,-144 212 0,121-182 0,-3-2 0,0 0 0,-57 46 0,83-77 14,0-1-1,-1 0 1,1 0-1,-1-1 0,0 0 1,-7 3-1,11-5-74,0-1 1,1 1-1,-1-1 0,0 0 0,0 1 0,0-1 1,0 0-1,0 0 0,0 0 0,0-1 0,0 1 1,0 0-1,0-1 0,0 1 0,1-1 0,-1 0 1,0 0-1,0 1 0,1-1 0,-1 0 0,0 0 1,1-1-1,-3-1 0,-24-34-6765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1:04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0 276 24575,'64'1'0,"-12"0"0,58-6 0,-96 4 0,0-1 0,0-1 0,0 0 0,0-1 0,-1 0 0,1-1 0,-1-1 0,23-13 0,-31 15 0,0 1 0,0-1 0,0 0 0,-1 0 0,0-1 0,0 1 0,0-1 0,0 0 0,-1 0 0,0 0 0,0 0 0,0-1 0,-1 1 0,0-1 0,0 0 0,0 1 0,-1-1 0,2-9 0,-3 10 0,0 1 0,0 0 0,-1-1 0,1 1 0,-1 0 0,0-1 0,0 1 0,0 0 0,-1 0 0,1 0 0,-1 0 0,0 0 0,0 0 0,-1 1 0,1-1 0,-1 0 0,0 1 0,0 0 0,0 0 0,0 0 0,0 0 0,-1 0 0,1 1 0,-1-1 0,0 1 0,-6-3 0,1 1 0,-1 0 0,1 1 0,-1 0 0,0 0 0,-1 1 0,1 0 0,0 1 0,-1 0 0,1 0 0,0 1 0,-1 1 0,1 0 0,-11 2 0,14-1 0,0-1 0,0 1 0,0 1 0,0 0 0,0 0 0,1 0 0,-1 0 0,1 1 0,0 0 0,0 1 0,0 0 0,1-1 0,-1 2 0,1-1 0,0 1 0,1-1 0,0 1 0,-1 0 0,-4 11 0,4-6 0,0 1 0,1 0 0,0 1 0,1-1 0,0 0 0,1 1 0,0 0 0,1 0 0,1-1 0,1 19 0,0-22 0,0-1 0,1 1 0,0-1 0,0 0 0,1 1 0,0-1 0,1 0 0,-1-1 0,2 1 0,-1-1 0,1 1 0,0-1 0,0-1 0,1 1 0,0-1 0,11 9 0,5 1 24,1 0 0,1-2 0,0-1 0,52 21 0,-18-14-767,71 15 1,-48-18-6084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1:04.8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439 0 24575,'0'7'0,"0"23"0,-35 54 0,-31 47 0,-12 22 0,1 5 0,7-3 0,14-21 0,18-20 0,22-30 0,13-21 0,15-22 0,11-18 0,9-13 0,13-15 0,-1-20 0,-1-13 0,-9 0-8191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11:05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24575,'13'0'0,"12"0"0,23 0 0,29 0 0,9 7 0,-3 2 0,-9 0 0,-3-2 0,-14 5 0,-10 7 0,-12 0-8191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29:13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29:14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24575,'1'-1'0,"-1"-1"0,0 0 0,1 1 0,-1-1 0,1 1 0,-1-1 0,1 1 0,0-1 0,0 1 0,0 0 0,0-1 0,0 1 0,0 0 0,0 0 0,0-1 0,0 1 0,0 0 0,1 0 0,-1 0 0,0 0 0,1 1 0,-1-1 0,1 0 0,-1 1 0,1-1 0,-1 1 0,1-1 0,0 1 0,2-1 0,58-5 0,-59 6 0,120 0 0,146 21 0,-85-4 0,351 13 0,229 19 0,-99 55 0,-578-89 0,165 6 0,92-23 0,-140-1 0,469 23 0,-193 11 0,-402-27-455,1 4 0,108 25 0,-89-11-6371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29:16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3416 0 24575,'-1'5'0,"0"1"0,0-1 0,0 0 0,-1 0 0,0 0 0,0 0 0,0-1 0,0 1 0,-6 7 0,-2 6 0,1-1 0,0-1 0,-1-1 0,-1 1 0,0-2 0,-1 1 0,0-2 0,-2 0 0,1 0 0,-1-1 0,-1-1 0,0 0 0,-1-1 0,0-1 0,-1 0 0,1-1 0,-2-1 0,1-1 0,-1 0 0,0-1 0,-22 3 0,-23 1 0,0-2 0,-1-3 0,-106-7 0,-194-40 0,121 11 0,-92 3 0,-112-13 0,-530-68 0,962 108 0,-26-2 0,0 2 0,-80 5 0,116-2 5,0-1 0,0 1 0,0 1 0,0-1 0,0 1 0,0 0 0,1 0 0,-1 0 0,0 0 0,1 1 0,0 0 0,0 0 0,0 0 0,0 1 0,0-1 0,0 1 0,1 0 0,0 0 0,0 0 0,0 0 0,0 1 0,1-1 0,-3 7 0,0 3-191,1-1 1,1 1-1,0 0 0,1 0 1,0 1-1,1-1 1,2 15-1,1 34-6640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29:17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24575,'9'0'0,"12"9"0,20 21 0,13 14 0,-4 9 0,-1 14 0,1 3 0,-9 9 0,7-9 0,4-17 0,20-18 0,8-13 0,7-21 0,-2-19 0,-6-7 0,-8 2 0,-15 3-8191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29:20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20293 1 24575,'-2'0'0,"1"0"0,-1 1 0,1-1 0,0 0 0,-1 1 0,1 0 0,-1-1 0,1 1 0,0 0 0,0 0 0,-1-1 0,1 1 0,0 0 0,0 0 0,0 0 0,0 1 0,0-1 0,0 0 0,0 0 0,0 0 0,1 1 0,-1-1 0,0 1 0,1-1 0,-1 0 0,0 4 0,-9 44 0,9-40 0,-11 121 0,8 237 0,7-196 0,0 57 0,-6 294 0,2-516 0,1 0 0,-1 0 0,0 0 0,0-1 0,-1 1 0,1 0 0,-1-1 0,-1 1 0,1-1 0,-1 0 0,0 0 0,0 0 0,0 0 0,-1-1 0,1 1 0,-1-1 0,-1 0 0,1 0 0,0 0 0,-1 0 0,0-1 0,0 0 0,0 0 0,0 0 0,0-1 0,-1 1 0,1-1 0,-1-1 0,1 1 0,-1-1 0,-6 1 0,-19 2 0,1-2 0,0 0 0,-1-2 0,-53-8 0,-332-51 0,-28-4 0,-794 34 0,944 41 0,2 13 0,1 13 0,1 12 0,4 13 0,-313 112 0,262-55 0,-540 172 0,444-178 0,-686 90 0,819-183 0,-313-19 0,343-6 0,-673 6 0,-10 46 0,-219 79 0,-107 12 0,275-84 0,-2-53 0,624-4 0,-1652-2 0,2012 4 0,0 2 0,0 0 0,1 1 0,-1 2 0,-35 11 0,11 2 0,-59 32 0,65-30 0,-761 373 0,684-349 0,-1-5 0,-177 33 0,230-57 0,-475 96 0,-11-47 0,542-63 0,0-1 0,0 0 0,0 0 0,0 0 0,0-1 0,0-1 0,0 1 0,0-2 0,1 1 0,-1-1 0,-8-4 0,12 4 0,1-1 0,-1 0 0,1 0 0,0-1 0,0 1 0,0-1 0,0 0 0,1 0 0,0 0 0,0 0 0,0-1 0,1 1 0,-1-1 0,1 1 0,1-1 0,-1 0 0,0-8 0,-9-52 0,3 0 0,3-1 0,7-121 0,0 114 0,21-1034 0,-25 1078 58,-6 56-1481,-3 29-5403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29:21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1 938 24575,'1'-14'0,"1"0"0,1 0 0,0 0 0,1 0 0,0 0 0,1 1 0,1 0 0,9-16 0,-4 6 0,213-440 0,-215 445 0,1 0 0,1 1 0,1 0 0,1 1 0,22-22 0,77-58 0,-73 66 0,-28 20 0,1 2 0,0 0 0,0 0 0,0 1 0,16-7 0,-24 13 0,1-1 0,-1 1 0,0 0 0,1 0 0,-1 0 0,1 1 0,-1-1 0,1 1 0,0 0 0,-1 0 0,1 1 0,-1 0 0,1-1 0,-1 2 0,0-1 0,1 0 0,-1 1 0,0 0 0,8 4 0,7 9 0,-1 2 0,0-1 0,-1 2 0,-1 1 0,-1 0 0,0 0 0,11 24 0,-8-17 0,65 113 114,-34-54-1593,-19-36-5347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0:07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2099 1 24575,'6'0'0,"0"0"0,0 1 0,0 0 0,-1 0 0,1 0 0,0 1 0,0-1 0,-1 2 0,1-1 0,-1 0 0,0 1 0,0 0 0,0 1 0,0-1 0,0 1 0,-1 0 0,1 0 0,-1 0 0,0 0 0,-1 1 0,1 0 0,-1 0 0,0 0 0,0 0 0,0 0 0,-1 0 0,1 1 0,-1 0 0,1 5 0,4 19 0,0-1 0,-2 1 0,-1 0 0,-1 43 0,-2-51 0,2 234 0,-3-49 0,1-184 0,0 0 0,2 0 0,9 44 0,-10-61 0,-1 0 0,1-1 0,0 1 0,1-1 0,-1 0 0,1 1 0,0-1 0,1 0 0,-1-1 0,1 1 0,0-1 0,0 1 0,0-1 0,1 0 0,-1-1 0,1 1 0,0-1 0,0 0 0,0 0 0,9 3 0,12 0 0,-1-2 0,0 0 0,1-2 0,0-1 0,-1-1 0,1-1 0,26-5 0,21 1 0,910-9 0,-578 51 0,-6 33 0,240 27 0,102 7 0,-627-81 0,-53-9 0,1-3 0,101 5 0,-121-15 0,78 11 0,-106-9 0,0 0 0,0 1 0,0 0 0,0 1 0,-1 1 0,1 0 0,-2 1 0,1 0 0,14 11 0,-18-11 0,0 1 0,-1 0 0,0 0 0,0 1 0,0 0 0,-1 1 0,-1-1 0,0 1 0,0 1 0,-1-1 0,0 1 0,-1 0 0,0 0 0,-1 0 0,0 0 0,0 1 0,-2-1 0,2 22 0,1 438 0,-9-258 0,4-158 0,-8 527 0,-33-4 0,9-264 0,14 2 0,36 539 0,-7-735 0,52 405 0,50-66 0,-29-133 0,63 144 0,-91-317 0,48 220 0,-81-259 0,70 291 0,-65-310 0,-4 0 0,16 148 0,34 142 0,-43-257 0,15 150 0,10 96 0,6 97 0,-55-272 0,21 235 0,-18-377 0,55 498 0,-48-369 0,-11-162 0,0-1 0,1 1 0,1-1 0,1 0 0,20 39 0,118 161 0,-3-6 0,-125-185 0,-2 1 0,-1 0 0,-2 1 0,-1 1 0,9 42 0,-10-6 0,6 138 0,-19 77 0,-1-167 0,2-7 0,-5 0 0,-5 0 0,-31 141 0,11-134 0,9-41 0,3 0 0,4 2 0,-6 88 0,24 275 0,-4 48 0,-1-463 0,-2-1 0,-1 0 0,-1 0 0,-2 0 0,0-1 0,-2 0 0,-1 0 0,0-1 0,-2-1 0,-1 0 0,-1-1 0,-1 0 0,-1-1 0,-1-1 0,-1-1 0,-1-1 0,-1 0 0,0-1 0,-46 28 0,-30 12 0,-3-4 0,-120 46 0,-219 63 0,438-162 0,-530 199 0,428-164 0,-1-4 0,-158 25 0,5-1 0,127-21 0,-1-7 0,-160 15 0,-691-29 0,609-19 0,-2257 5 0,2222-21 0,381 18 0,0 0 0,1-2 0,-32-9 0,49 10 0,-1 1 0,1-1 0,0-1 0,0 0 0,1 0 0,-1-1 0,1 0 0,0 0 0,1-1 0,0 0 0,0 0 0,-9-13 0,-2-7 0,1-1 0,1-1 0,2 0 0,-12-36 0,-38-138 0,53 166 0,-27-90 0,-75-281 0,92 314 0,4-1 0,-7-132 0,11 104 0,8 92 0,1-1 0,1 0 0,3-36 0,6 42 0,0 38 0,3 46 0,1 112-1365,-7-89-5461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0:08.1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1 868 24575,'2'-122'0,"29"-183"0,-27 281 0,2 0 0,0 1 0,2 0 0,0 0 0,1 0 0,2 1 0,0 0 0,1 1 0,2 1 0,0 0 0,24-26 0,-20 23 0,-4 6 0,0 0 0,1 1 0,1 1 0,27-21 0,-38 33 0,0 0 0,0 0 0,0 0 0,1 0 0,-1 1 0,1 0 0,0 0 0,-1 1 0,1 0 0,0 0 0,0 0 0,0 0 0,0 1 0,0 0 0,0 0 0,0 1 0,0 0 0,0 0 0,0 0 0,0 1 0,8 3 0,3 4-151,-1 0-1,-1 1 0,0 0 0,0 1 1,-1 1-1,-1 1 0,0 0 1,15 19-1,29 41-6674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1:44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24575,'4'7'0,"0"-1"0,0 0 0,0 1 0,-1 0 0,0 0 0,0 0 0,-1 0 0,0 0 0,2 12 0,5 17 0,0-13 0,13 35 0,-3 1 0,-2 1 0,16 112 0,-17 26 0,-10-1 0,-8 1 0,-31 222 0,3-267 0,8-40 0,21-109 0,0-1 0,0 1 0,1 0 0,-1 0 0,1-1 0,0 1 0,0 0 0,1 0 0,-1 0 0,1-1 0,0 1 0,-1 0 0,2-1 0,-1 1 0,0 0 0,1-1 0,0 0 0,0 1 0,2 3 0,0-4 0,0-1 0,-1 1 0,1-1 0,0 1 0,0-1 0,1 0 0,-1-1 0,0 1 0,1-1 0,-1 0 0,1 0 0,-1 0 0,1 0 0,-1-1 0,8 0 0,369-6 0,-163-3 0,-141 8 0,0 3 0,97 16 0,9 9-1365,-136-22-5461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1:47.9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24575,'4'7'0,"0"-1"0,0 0 0,0 1 0,-1 0 0,0 0 0,0 0 0,-1 0 0,0 0 0,2 12 0,5 17 0,0-13 0,13 35 0,-3 1 0,-2 1 0,16 112 0,-17 26 0,-10-1 0,-8 1 0,-31 222 0,3-267 0,8-40 0,21-109 0,0-1 0,0 1 0,1 0 0,-1 0 0,1-1 0,0 1 0,0 0 0,1 0 0,-1 0 0,1-1 0,0 1 0,-1 0 0,2-1 0,-1 1 0,0 0 0,1-1 0,0 0 0,0 1 0,2 3 0,0-4 0,0-1 0,-1 1 0,1-1 0,0 1 0,0-1 0,1 0 0,-1-1 0,0 1 0,1-1 0,-1 0 0,1 0 0,-1 0 0,1 0 0,-1-1 0,8 0 0,369-6 0,-163-3 0,-141 8 0,0 3 0,97 16 0,9 9-1365,-136-22-5461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2:41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 24575,'-1'21'0,"1"0"0,1 0 0,0 0 0,2 0 0,1 0 0,0 0 0,2-1 0,0 0 0,1 0 0,1 0 0,17 30 0,-16-35 0,1-1 0,0 0 0,1 0 0,1-1 0,0 0 0,0-1 0,1-1 0,1 0 0,0-1 0,0 0 0,1-1 0,0-1 0,1 0 0,0-1 0,0 0 0,1-2 0,-1 0 0,1-1 0,25 3 0,121 8 0,238-10 0,-283-7 0,461 19 0,-281 3 0,8 1 0,-179-8 0,0 5 0,156 44 0,-261-56 0,0 2 0,-1 1 0,0 0 0,-1 1 0,0 2 0,23 17 0,-30-19 0,-1 0 0,0 2 0,-1-1 0,0 2 0,-1-1 0,-1 1 0,0 1 0,0 0 0,8 19 0,-4-2 0,-9-20 0,1 1 0,0-1 0,1-1 0,0 1 0,14 18 0,-17-26 0,0-1 0,-1 1 0,2-1 0,-1 0 0,0 1 0,0-1 0,1-1 0,-1 1 0,1 0 0,-1-1 0,1 0 0,0 0 0,0 0 0,-1 0 0,1 0 0,0-1 0,0 0 0,0 0 0,0 0 0,0 0 0,0 0 0,-1-1 0,5-1 0,36-9 0,-1-2 0,75-34 0,-73 27 0,2 2 0,71-18 0,-35 24 0,1 4 0,0 4 0,138 9 0,-153-2 0,898 52 0,-223-9 0,428-26 0,-925-19 0,206-4 0,-418 2-195,1-2 0,0-1 0,-1-2 0,0-2 0,-1-1 0,55-22 0,-37 9-6631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2:43.1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368 0 24575,'0'167'0,"-32"258"0,20-351 0,-21 71 0,24-114 0,-2-1 0,-1 0 0,-1 0 0,-33 52 0,21-40 0,2 2 0,1 1 0,3 0 0,1 1 0,3 1 0,-15 76 0,27-111-227,0 0-1,0-1 1,-2 1-1,1-1 1,-7 12-1,-8 5-6598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2:43.9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24575,'6'112'0,"5"-1"0,50 211 0,-56-298 0,0 1 0,2-1 0,1 0 0,1-1 0,23 45 0,-28-63 0,0 1 0,0 0 0,0-1 0,1 0 0,-1 0 0,1 0 0,0-1 0,1 0 0,-1 0 0,1 0 0,0-1 0,0 1 0,0-1 0,0-1 0,1 1 0,-1-1 0,1 0 0,-1-1 0,1 1 0,0-1 0,0-1 0,-1 1 0,1-1 0,0 0 0,0-1 0,0 0 0,9-2 0,36-10 0,-1-3 0,0-2 0,-2-2 0,62-34 0,-36 17 0,83-40-1365,-20 7-5461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2:59.017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1 24575,'7'1'0,"0"0"0,-1 0 0,1 0 0,-1 1 0,1 1 0,-1-1 0,1 1 0,-1 0 0,0 0 0,0 1 0,-1-1 0,1 1 0,-1 1 0,0-1 0,0 1 0,7 9 0,8 9 0,-1 2 0,21 34 0,-32-46 0,56 106 0,-51-91 0,1 0 0,2-1 0,0-1 0,2-1 0,32 38 0,-24-41 0,0 0 0,1-2 0,1-1 0,1-1 0,0-2 0,1-1 0,1-1 0,1-1 0,0-2 0,0-1 0,57 9 0,27-3 0,229 4 0,-339-20 0,939-5 0,-847 0 0,0-3 0,-1-5 0,108-29 0,-129 24 0,2 4 0,133-8 0,155 18 0,-227 5 0,720 4 0,-791-8 0,83-14 0,-103 9 0,0 3 0,1 2 0,90 5 0,-132-2 0,0 1 0,1 1 0,-1 0 0,0 0 0,1 0 0,-1 1 0,-1 0 0,1 0 0,0 0 0,-1 1 0,1 0 0,9 10 0,-6-4 0,0 1 0,-1 0 0,-1 0 0,0 1 0,12 24 0,85 206 0,-41-83 0,-60-152 0,-1 0 0,1 1 0,0-1 0,0-1 0,1 1 0,-1-1 0,2 0 0,-1 0 0,1 0 0,0 0 0,6 4 0,-7-8 0,0 1 0,0-1 0,0 0 0,0 0 0,0 0 0,0 0 0,0-1 0,0 0 0,1 0 0,-1-1 0,1 0 0,-1 0 0,0 0 0,1 0 0,-1-1 0,0 0 0,7-1 0,19-7 0,0-2 0,33-15 0,-34 12 0,65-18 0,-27 20 0,1 3 0,1 3 0,126 6 0,-87 1 0,174 0 0,2514 2 0,-2168 18 0,42 0 0,1788-22 0,-2077-20 0,17 0 0,2242 22 0,-2625 0 0,0 0 0,0-1 0,0-1 0,0-1 0,0-1 0,0 0 0,0-1 0,-1 0 0,1-1 0,-1-1 0,28-15 0,-20 9 0,1 0 0,0 2 0,0 1 0,1 1 0,29-6 0,-17 5 0,46-19 0,-75 24 0,0 0 0,0-1 0,0 0 0,-1 0 0,1-1 0,-2 1 0,1-2 0,0 1 0,-1-1 0,-1 0 0,1 0 0,-1-1 0,0 1 0,-1-1 0,1 0 0,-2 0 0,1-1 0,-1 1 0,0-1 0,2-17 0,1-11 0,-2-1 0,-1 0 0,-4-62 0,0 75 0,0-52 0,-8-159 0,9 231-40,0 0 0,0 0 0,-1 1 0,1-1-1,-1 0 1,0 1 0,-1-1 0,1 1 0,-1-1 0,0 1 0,0-1-1,0 1 1,0 0 0,-1 0 0,0 0 0,0 1 0,0-1-1,0 1 1,0-1 0,-1 1 0,0 0 0,1 0 0,-1 1 0,0-1-1,-1 1 1,1 0 0,0 0 0,0 0 0,-1 0 0,0 1-1,1 0 1,-1 0 0,-8-1 0,-34-3-6786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3:00.892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137 1 24575,'0'6'0,"0"10"0,0 9 0,14 14 0,4 6 0,0 18 0,-4 17 0,-4 3 0,-11-7 0,-18-8 0,-21-17 0,-2-10 0,-2-11 0,7-5 0,10-6-8191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3:01.837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10 24575,'0'-7'0,"7"5"0,9 16 0,2 13 0,4 22 0,6 16 0,-2 5 0,1-4 0,-3-5 0,7-14 0,5-14 0,18-13 0,13-24 0,15-25 0,9-7 0,-6-11 0,-10 2 0,-17 9-8191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5:26.767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363 2409 24575,'-2'0'0,"0"-1"0,0 1 0,0 0 0,0-1 0,0 1 0,1-1 0,-1 1 0,0-1 0,0 0 0,0 0 0,0 0 0,1 0 0,-1 0 0,0 0 0,1-1 0,-1 1 0,1 0 0,-1-1 0,1 0 0,-2-2 0,-20-41 0,21 40 0,-24-69 0,-31-147 0,30 101 0,18 84 0,-70-312 0,68 279 0,3-1 0,3 0 0,3-77 0,9-435 0,-9 356 0,2 187-195,-2 1 0,-2-1 0,-2 1 0,-1-1 0,-2 2 0,-22-61 0,10 52-6631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7:38.388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1 589 24575,'3'0'0,"0"0"0,0 0 0,1 1 0,-1-1 0,0 1 0,0 0 0,0 0 0,1 0 0,-1 0 0,0 0 0,0 1 0,-1-1 0,1 1 0,0 0 0,0 0 0,-1 0 0,1 0 0,2 4 0,1 1 0,-1 1 0,0 0 0,0 1 0,0-1 0,5 17 0,16 44 0,-3 2 0,23 127 0,6 162 0,-21-123 0,232 974 0,0-302 0,-262-905 0,55 169 0,-45-145 0,1 0 0,2-1 0,0-1 0,20 26 0,-29-44 0,1-1 0,0-1 0,1 1 0,0-1 0,0 0 0,0 0 0,0-1 0,1 0 0,0 0 0,0-1 0,1 0 0,10 3 0,14 3 0,1-2 0,46 5 0,-80-13 0,324 34 0,184 12 0,126 15-258,111 34-774,2866 597 774,-3235-594 258,39 26 0,210 56 1548,-563-166-1548,-2 3 0,90 37 0,-130-45 0,-1 1 0,0 1 0,0 1 0,-1 0 0,-1 2 0,0 0 0,0 1 0,-2 0 0,0 1 0,-1 1 0,16 24 0,46 90 0,66 158 0,5 15 0,-86-195 0,4-3 0,5-3 0,105 120 0,-120-163 0,3-2 0,2-2 0,3-3 0,2-3 0,2-3 0,80 42 0,-61-46 0,2-4 0,159 47 0,199 24 0,-399-100 0,1175 191 0,216-134 0,21-75 0,-384-2 0,428 10 0,-920-42 0,-529 34 0,-1-2 0,0-2 0,-1-3 0,-1-2 0,-1-2 0,0-2 0,51-30 0,-10-4 0,-3-4 0,128-111 0,-167 122 0,-1-2 0,-2-3 0,-3-1 0,60-101 0,-70 98 0,-2-1 0,33-89 0,31-131 0,-80 230 0,22-72 0,-5-1 0,-5-2 0,18-230 0,-41-623 0,-16 803 0,-58-296 0,-81-170 0,122 526 0,-217-686 0,152 552 0,-192-532 0,53-15 0,214 714 0,-3 1 0,-3 1 0,-3 2 0,-4 0 0,-68-115 0,90 175 0,-2 1 0,0-1 0,0 2 0,-2 0 0,0 0 0,0 2 0,-1 0 0,-1 0 0,0 1 0,0 1 0,-1 1 0,-34-14 0,2 7 0,-1 2 0,0 2 0,-97-11 0,-187-3 0,-531 11 0,-15 38 0,311-7 0,-3025 3 0,961-16 0,1443 79 0,-293 133 0,983-149 0,-925 3 0,-1138-79 0,2465 9 0,0 5 0,0 4 0,1 4 0,-143 37 0,72 6 0,-173 82 0,99-46 0,77-31 0,90-32-1365,15-7-5461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7:40.701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321 6011 24575,'2'-278'0,"-7"-323"0,-45 180 0,-1-12 0,45-416 0,10 440 0,-4-826 0,-4 1136 0,-19-105 0,-2-32 0,17 159 0,-3 0 0,-26-93 0,-9-54 0,38 174 0,-15-101 0,-6-229 0,29 319-1365,1 5-5461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7:42.050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3 532 24575,'-1'47'0,"0"-29"0,0 1 0,1-1 0,1 0 0,1 0 0,8 34 0,-10-51 0,0 0 0,0-1 0,0 1 0,0-1 0,0 1 0,0-1 0,0 1 0,1-1 0,-1 1 0,0-1 0,0 1 0,1-1 0,-1 1 0,0-1 0,1 1 0,-1-1 0,0 0 0,1 1 0,-1-1 0,0 1 0,1-1 0,-1 0 0,1 1 0,-1-1 0,1 0 0,-1 0 0,1 1 0,-1-1 0,1 0 0,-1 0 0,1 0 0,-1 0 0,1 0 0,-1 0 0,1 1 0,0-1 0,-1 0 0,1-1 0,-1 1 0,1 0 0,-1 0 0,1 0 0,-1 0 0,1 0 0,-1 0 0,1-1 0,-1 1 0,1 0 0,0-1 0,20-23 0,1-12 0,31-69 0,-5 7 0,136-240 0,-178 328 0,1-1 0,1 1 0,0 1 0,0-1 0,1 1 0,0 1 0,0 0 0,1 0 0,0 1 0,19-11 0,-23 15 0,1-1 0,0 1 0,0 1 0,-1-1 0,1 1 0,1 0 0,-1 1 0,0 0 0,0 0 0,1 0 0,-1 1 0,0 0 0,1 0 0,-1 1 0,0 0 0,0 0 0,1 1 0,-1 0 0,11 5 0,3 6 0,-1 1 0,0 0 0,-1 2 0,-1 1 0,-1 0 0,0 1 0,24 33 0,5 4 0,-12-18-88,-10-11-338,0 0 1,28 45-1,-29-30-6400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7:50.308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8048 1 24575,'0'1819'0,"0"-1791"0,-2-1 0,-1 1 0,-1-1 0,-1 1 0,-1-1 0,-2-1 0,-13 31 0,16-44 0,0-1 0,-2 0 0,1 0 0,-2-1 0,1 1 0,-2-2 0,1 1 0,-1-1 0,-1 0 0,0-1 0,0 0 0,-1-1 0,0 0 0,-1-1 0,1 0 0,-26 11 0,-4-7 0,1-2 0,-2-2 0,1-1 0,-81 0 0,107-6 0,-1127-2 0,65-54 0,-142-3 0,844 57 0,-385-14 0,-7-48 0,-1-42 0,587 72 0,-432-63 0,342 95 0,192 5 0,68-3 0,1 1 0,-1 0 0,1 0 0,0 1 0,0 0 0,0 1 0,0 1 0,-18 7 0,22-7 0,-1 0 0,1 0 0,0 1 0,1 0 0,-1 0 0,1 0 0,0 1 0,0-1 0,1 1 0,0 0 0,0 1 0,0-1 0,-3 9 0,-9 24 0,2 1 0,2 0 0,1 1 0,3 1 0,-6 62 0,4 215 0,10-310 0,1 66-1365,-1-12-5461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7:50.960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13 24575,'18'-9'0,"15"6"0,20 21 0,1 18 0,9 28 0,3 13 0,-1 3 0,-2 5 0,-12-3 0,3-15 0,2-37 0,0-51 0,8-39 0,-6-19 0,5-5 0,-9 3 0,-3 6 0,-12 16-8191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7:54.841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3656 3 24575,'-352'-3'0,"-416"9"0,690-4 0,1 4 0,0 3 0,0 4 0,1 3 0,-135 47 0,142-35 0,-89 22 0,120-41 0,-1-1 0,1-3 0,-1-1 0,-43-2 0,1-6 0,-109-22 0,-51-3 0,208 27 0,-30-2 0,1 3 0,-1 2 0,-94 14 0,148-14 0,1 1 0,0 0 0,0 0 0,0 1 0,0 0 0,1 0 0,-1 1 0,1 0 0,0 0 0,0 1 0,0 0 0,1 0 0,-1 0 0,1 1 0,1 0 0,-1 0 0,1 1 0,0 0 0,0 0 0,1 0 0,0 0 0,0 1 0,1-1 0,0 1 0,0 0 0,1 0 0,0 0 0,0 0 0,0 12 0,-7 72 0,5-1 0,9 116 0,-1-79 0,-1-31 0,1 470 0,-11-392 0,-36 218 0,-53 175 0,64-376 0,-45 393 0,66 513 0,16-636 0,-3-307 0,-5 213 0,-4-306 0,-3-1 0,-3 1 0,-21 58 0,25-86 0,1-5 0,-14 41 0,4 1 0,3 0 0,-10 118 0,24-73-1365,2-69-5461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2:37:55.89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17 24575,'0'0'0,"0"-1"0,0 0 0,0 1 0,0-1 0,0 0 0,0 1 0,0-1 0,1 0 0,-1 1 0,0-1 0,0 0 0,1 1 0,-1-1 0,0 1 0,1-1 0,-1 0 0,0 1 0,1-1 0,-1 1 0,1 0 0,-1-1 0,1 1 0,-1-1 0,1 1 0,-1-1 0,1 1 0,0 0 0,-1 0 0,1-1 0,-1 1 0,1 0 0,0 0 0,-1 0 0,1-1 0,0 1 0,-1 0 0,1 0 0,0 0 0,-1 0 0,1 0 0,0 0 0,-1 1 0,1-1 0,0 0 0,-1 0 0,1 0 0,-1 1 0,1-1 0,0 0 0,-1 1 0,1-1 0,0 1 0,36 21 0,-20-7 0,-1 1 0,-1 0 0,0 1 0,-2 0 0,16 27 0,50 102 0,-72-131 0,49 116 0,75 264 0,-54-142 0,-76-250 0,-1 0 0,1 0 0,1 1 0,-1-1 0,0 0 0,1 0 0,-1 0 0,1 0 0,0-1 0,0 1 0,0 0 0,1-1 0,-1 1 0,0-1 0,1 0 0,0 0 0,5 3 0,-6-4 0,1-1 0,-1 0 0,1 0 0,-1 0 0,1-1 0,-1 1 0,0-1 0,1 1 0,-1-1 0,1 0 0,-1 0 0,0 0 0,0 0 0,0 0 0,1 0 0,-1 0 0,0-1 0,0 1 0,-1-1 0,1 0 0,0 0 0,0 1 0,-1-1 0,1 0 0,1-4 0,138-172 0,59-67 0,-151 190 0,3 2 0,2 2 0,93-67 0,-101 93-1365,-8 11-5461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18:37.217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1 24575,'0'0'-8191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18:37.603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0 24575,'0'6'0,"0"8"0,0 8 0,0 5 0,0 5 0,0 3 0,0 1 0,0-5-8191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18:38.00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1 24575,'6'5'0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19:58.095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215 0 24575,'-58'899'0,"47"-796"0,7-58 0,-6 71 0,-5-1 0,-34 125 0,30-171-341,2 2 0,4-1-1,-6 91 1,20-174-6485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19:58.686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0 399 24575,'0'4'0,"5"2"0,19 0 0,19-1 0,34-11 0,21-8 0,13-16 0,-4-16 0,-16-5 0,-9-7 0,-6-7 0,-6 3 0,-24 12 0,-39 23 0,-19 17-8191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19:59.383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0 24575,'0'3'0,"1"0"0,0 0 0,0 0 0,1 0 0,-1 0 0,1-1 0,-1 1 0,1 0 0,0-1 0,0 1 0,0-1 0,3 3 0,4 5 0,269 406 0,-32 22 0,-228-406-682,17 46-1,-18-27-6143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20:00.52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31 93 24575,'-2'-2'0,"0"0"0,1 0 0,-1 0 0,1 0 0,0 0 0,0-1 0,-1 1 0,2-1 0,-1 1 0,0-1 0,0 1 0,1-1 0,-1 1 0,1-1 0,0 0 0,0 1 0,0-1 0,0 0 0,0 1 0,1-1 0,-1 1 0,1-1 0,-1 1 0,1-1 0,0 1 0,0-1 0,0 1 0,1 0 0,-1-1 0,2-1 0,-2 2 0,0 1 0,0 0 0,0 0 0,0 0 0,0 0 0,0 0 0,0 0 0,1 0 0,-1 0 0,0 0 0,0 1 0,1-1 0,-1 1 0,1-1 0,-1 1 0,1-1 0,-1 1 0,0-1 0,1 1 0,2 0 0,-2 0 0,0 1 0,0-1 0,0 1 0,0 0 0,-1 0 0,1-1 0,0 1 0,-1 0 0,1 0 0,0 1 0,-1-1 0,1 0 0,-1 1 0,1-1 0,-1 0 0,0 1 0,0 0 0,0-1 0,0 1 0,2 2 0,-2 0 0,1 0 0,-1 0 0,1 0 0,-1 0 0,-1 0 0,1 0 0,0 0 0,-1 0 0,0 1 0,0-1 0,0 0 0,0 0 0,-1 0 0,0 0 0,0 0 0,-1 4 0,1-4 0,0-1 0,0 0 0,0 0 0,0 0 0,-1-1 0,1 1 0,-1 0 0,0 0 0,0-1 0,0 1 0,0-1 0,0 0 0,-1 1 0,1-1 0,0 0 0,-1 0 0,0-1 0,0 1 0,1 0 0,-1-1 0,-4 2 0,6-3 3,0 0 1,0 0-1,-1 0 0,1 0 0,0 0 1,0 0-1,0-1 0,-1 1 0,1 0 1,0-1-1,0 1 0,0-1 0,0 1 1,-1-1-1,1 1 0,0-1 0,0 0 1,0 1-1,0-1 0,0 0 0,1 0 1,-1 0-1,0 0 0,0 0 0,0 0 1,1 0-1,-1 0 0,1 0 0,-1 0 1,1 0-1,-1 0 0,1-1 0,-1 0 0,-10-44-1200,11 44 919,-2-19-6548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08:11.067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1 567 24575,'9'-1'0,"0"2"0,-1-1 0,1 1 0,0 0 0,0 1 0,-1 0 0,1 0 0,-1 1 0,1 0 0,-1 0 0,0 1 0,0 0 0,-1 0 0,1 1 0,-1 0 0,0 1 0,0-1 0,-1 1 0,1 1 0,9 12 0,-1-4 0,0-1 0,0-1 0,2-1 0,0 0 0,0-1 0,1-1 0,0-1 0,0 0 0,1-2 0,1 0 0,29 7 0,19-1 0,0-2 0,70 1 0,-116-10 0,1007 13 0,-596-19 0,-317 3 0,-42-2 0,-1 3 0,1 3 0,123 22 0,-186-22 0,0 0 0,0 1 0,-1 0 0,0 1 0,0 0 0,0 0 0,0 1 0,-1 1 0,0-1 0,11 12 0,0 3 0,-2 1 0,27 39 0,-29-37 0,-8-14 0,-1 0 0,1-1 0,0 1 0,1-2 0,0 1 0,1-1 0,0 0 0,0-1 0,0-1 0,1 1 0,0-2 0,0 1 0,1-1 0,23 6 0,-18-8 0,-1-1 0,1 0 0,0-1 0,-1-1 0,1-1 0,0 0 0,0-1 0,-1-1 0,1-1 0,26-9 0,6-1 0,1 2 0,1 2 0,77-6 0,157 9 0,4-1 0,492-36 0,-689 44 0,23 2 0,1-5 0,218-36 0,-288 30 0,343-82 0,-288 63 0,173-75 0,-255 95 0,0-2 0,0 0 0,-1-1 0,17-13 0,-27 18 0,-1-1 0,-1 0 0,1 0 0,-1-1 0,0 0 0,-1 0 0,0 0 0,0 0 0,-1-1 0,0 0 0,5-16 0,2-16 25,-2 0-1,-2-1 1,2-47-1,-2-133-1132,-6 201 753,-1-119-6471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08:11.906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608 0 24575,'-1'9'0,"0"0"0,-1 0 0,0 0 0,0 0 0,-1 0 0,-7 15 0,-1 3 0,-71 212 0,-50 135 0,83-245 0,-97 213 0,114-277 0,2 2 0,2 0 0,-20 85 0,34-109-1365,-1-10-5461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3:08:12.755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3 15 24575,'-1'0'0,"1"0"0,0-1 0,0 1 0,0 0 0,-1-1 0,1 1 0,0-1 0,0 1 0,0 0 0,0-1 0,0 1 0,0-1 0,0 1 0,0 0 0,0-1 0,0 1 0,0-1 0,0 1 0,0 0 0,0-1 0,0 1 0,1 0 0,-1-1 0,0 1 0,0-1 0,0 1 0,1 0 0,-1-1 0,0 1 0,0 0 0,1 0 0,-1-1 0,0 1 0,0 0 0,1 0 0,-1-1 0,0 1 0,1 0 0,-1 0 0,0 0 0,1-1 0,-1 1 0,1 0 0,-1 0 0,0 0 0,1 0 0,-1 0 0,1 0 0,-1 0 0,0 0 0,1 0 0,-1 0 0,1 0 0,-1 0 0,0 0 0,1 0 0,0 1 0,1 0 0,0 1 0,0 0 0,-1-1 0,1 1 0,0 0 0,-1 0 0,1 0 0,-1 0 0,0 1 0,2 2 0,19 50 0,-1 1 0,-4 2 0,20 109 0,3 16 0,-37-170 0,1-1 0,0 0 0,0-1 0,1 1 0,13 20 0,-16-29 0,0-1 0,0 1 0,0-1 0,0 0 0,0 1 0,1-1 0,-1-1 0,1 1 0,-1 0 0,1 0 0,0-1 0,0 0 0,0 1 0,0-1 0,0 0 0,0-1 0,0 1 0,0 0 0,0-1 0,0 0 0,0 1 0,0-1 0,0 0 0,1-1 0,-1 1 0,0-1 0,0 1 0,6-3 0,13-6 0,-1-1 0,0-1 0,0-1 0,-1-1 0,33-27 0,-17 13 0,22-15-136,2 1-1,2 4 1,2 2-1,1 3 1,1 3-1,2 3 1,1 3-1,0 3 0,130-20 1,-113 33-6690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4:47:40.92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872 151 24575,'16'8'0,"-1"-1"0,1-1 0,1-1 0,-1 0 0,1-1 0,-1-1 0,1 0 0,0-1 0,22-1 0,-26-1 0,22 1 0,45-5 0,-67 2 0,-1 0 0,0 0 0,0-2 0,0 1 0,0-2 0,-1 0 0,15-8 0,-10 4 0,-2-1 0,1 0 0,-1-1 0,-1-1 0,0 0 0,-1-1 0,0 0 0,-1-1 0,17-25 0,-28 38 0,0 0 0,0 1 0,0-1 0,1 1 0,-1-1 0,0 0 0,0 1 0,1-1 0,-1 1 0,0-1 0,1 1 0,-1-1 0,1 1 0,-1-1 0,1 1 0,-1 0 0,1-1 0,-1 1 0,1-1 0,-1 1 0,1 0 0,0 0 0,-1-1 0,1 1 0,-1 0 0,1 0 0,0 0 0,-1 0 0,1 0 0,0 0 0,-1-1 0,2 2 0,6 20 0,-8 58 0,0-61 0,0 65 0,-12 232 0,7-274 0,-2-1 0,-1 0 0,-2-1 0,-2 0 0,-29 67 0,-13-9 0,-5-2 0,-129 159 0,93-131 0,60-78 0,-1-1 0,-3-2 0,-1-2 0,-1-2 0,-60 42 0,72-60 0,0-2 0,-1-1 0,-1-1 0,0-2 0,-1-1 0,-1-2 0,0-1 0,0-1 0,-64 7 0,95-16 0,-20 3 0,0-1 0,-1-2 0,1 0 0,-24-4 0,40 3 0,-1 0 0,1-1 0,-1 0 0,1 0 0,0-1 0,0 1 0,0-1 0,0-1 0,0 1 0,1-1 0,-1 0 0,1 0 0,0-1 0,0 0 0,1 0 0,-1 0 0,-6-10 0,2-1 0,0-1 0,1 0 0,1-1 0,1 0 0,0 0 0,1 0 0,1 0 0,1-1 0,1 0 0,0 0 0,2 1 0,0-1 0,1 0 0,0 0 0,9-37 0,-8 52 0,-1 0 0,0 1 0,1-1 0,0 0 0,0 0 0,0 1 0,0-1 0,1 1 0,-1-1 0,1 1 0,0 0 0,0 0 0,0 1 0,1-1 0,-1 0 0,0 1 0,1 0 0,0 0 0,-1 0 0,1 0 0,0 1 0,0-1 0,0 1 0,0 0 0,0 0 0,0 1 0,1-1 0,-1 1 0,0 0 0,5 0 0,10 2 0,1 1 0,-1 1 0,-1 1 0,1 0 0,21 10 0,-38-14 0,177 66 0,285 94 0,-434-152 0,0 1 0,0 2 0,-1 1 0,32 19 0,97 74 0,-77-48 0,-66-50 0,-1 0 0,2-1 0,-1 0 0,1-1 0,0-1 0,0-1 0,0 0 0,1-1 0,-1-1 0,1 0 0,0-1 0,-1-1 0,1-1 0,0 0 0,18-5 0,-28 5 8,0-1-1,0 0 1,-1 0 0,1-1-1,0 0 1,-1-1-1,0 1 1,0-1-1,0 0 1,9-8 0,1-4-340,29-35 0,-31 33-453,5-4-6041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5:11:08.729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4442 1 24575,'0'2'0,"0"1"0,0 0 0,0-1 0,1 1 0,0 0 0,-1-1 0,1 1 0,0-1 0,0 1 0,0-1 0,2 3 0,6 15 0,11 41 25,-3 1 0,-2 1 0,9 104-1,-8 200-1253,-16-348-386,0-8 992,1-1 0,-2 1-1,0 0 1,0 0 0,-4 12 0,4-19 608,0 0 0,-1-1 0,0 0 0,1 1 0,-1-1 0,0 0 0,-1 0 0,1 0 0,0 0 0,-1 0 0,0 0 0,0-1 0,1 1 0,-2-1 0,1 0 0,0 0 0,0 0 0,-1 0 0,-6 2 0,-8 2 15,0-1 0,0-1 0,-1 0 0,0-1 0,-21 0 0,-112-4 0,133 0 0,-253-15 0,-92-17 0,-97-11 0,-372-49 3139,-315-31 288,377 65-3901,580 52 474,174 6 0,1 1 0,-1 1 0,0 1 0,-26 5 0,41-7 0,0 1 0,0-1 0,1 1 0,-1-1 0,0 1 0,1 0 0,-1 0 0,0 0 0,1 0 0,-1 0 0,1 0 0,0 0 0,-1 0 0,1 0 0,0 1 0,0-1 0,-1 1 0,1-1 0,0 1 0,1-1 0,-1 1 0,0-1 0,0 1 0,1 0 0,-1 0 0,1-1 0,-1 1 0,1 0 0,0 0 0,-1-1 0,1 1 0,0 0 0,1 2 0,0 3 0,1 0 0,0 0 0,1-1 0,-1 1 0,1-1 0,8 12 0,75 108-8,8 13 132,-66-84-72,-2 0 0,-3 2 1,-2 0-1,-2 1 1,-4 1-1,-2 1 1,-2 0-1,-3 1 0,-3 0 1,-3 87-1,-6 2-1417,2-90-5461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5:11:10.323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658 0 24575,'21'265'0,"-1"-67"0,-8 138-6170,-19-136 3047,-8-68 4200,12-112-906,0 0 1,-2 0-1,0-1 1,-1 0-1,-1 0 1,-1 0-1,-15 27 1,16-37-169,1 0 1,-1 0 0,0-1 0,-1 0 0,0 0-1,0-1 1,-1 1 0,0-2 0,0 0-1,0 0 1,-1 0 0,0-1 0,0-1 0,0 1-1,-12 2 1,-6-1 56,0-1 0,-55 3-1,53-6 1766,1 1 0,-52 12 0,74-12-1766,-1-1 0,1 2 0,0-1 0,0 1 0,1 0 0,-1 0 0,1 1 1,0 0-1,0 0 0,0 0 0,1 1 0,0 0 0,0 0 0,0 0 0,1 1 0,0-1 1,0 1-1,1 0 0,0 0 0,-4 14 0,-2 11-111,1 0 0,2 1 1,-3 54-1,5-42 148,-22 425-96,26-454-341,0 1 0,-2-1-1,-5 32 1,-4-16-6485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5:12:05.760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1 1 24575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5:14:18.88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72 0 24575,'0'136'0,"-21"166"0,2-182 0,6-46 0,-6 140 0,20-105-1365,-1-78-5461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7:56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0 24575,'0'13'0,"0"10"0,0 38 0,0 48 0,0 41 0,0 28 0,-6 8 0,-3-16 0,1-41 0,14-88 0,7-63 0,0-28-8191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7:57.7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24575,'34'-15'0,"-14"11"0,1 0 0,0 2 0,35-1 0,-23 2 0,1597 10 0,-784 10 0,-695-18 0,920 28 0,1389 15 0,-1824-62 0,244-2 0,-372 23 0,540-6 0,-1014 3 0,0-3 0,64-13 0,-89 14 0,-6 1 0,0 0 0,0 1 0,0-1 0,0 0 0,0 1 0,0 0 0,0 0 0,1 0 0,4 0 0,-7 1 0,0 0 0,0-1 0,0 1 0,0 0 0,0 0 0,0 0 0,-1 0 0,1 0 0,0 0 0,0 0 0,-1 0 0,1 0 0,0 0 0,-1 0 0,0 1 0,1-1 0,-1 0 0,1 0 0,-1 0 0,0 1 0,0-1 0,0 0 0,0 0 0,0 1 0,0-1 0,0 0 0,0 1 0,-1 0 0,-13 158 0,8-120 0,1 0 0,2 0 0,2 1 0,2-1 0,11 73 0,37 43 0,-37-107-1365,0-2-5461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7:58.9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667 227 24575,'-46'-43'0,"-3"3"0,-63-42 0,99 73 0,0 0 0,-1 1 0,0 1 0,0 0 0,0 1 0,-17-5 0,25 10 0,-1-1 0,1 1 0,0 1 0,0-1 0,-1 1 0,1 0 0,0 1 0,-1 0 0,1 0 0,0 0 0,0 0 0,0 1 0,0 0 0,0 0 0,0 1 0,1 0 0,-1 0 0,-5 4 0,-5 6 0,1 0 0,0 1 0,1 0 0,0 2 0,2-1 0,0 2 0,0-1 0,1 2 0,2-1 0,-1 1 0,-8 26 0,3-3 0,2 1 0,1 1 0,2 0 0,-4 51 0,12-76 0,0 1 0,3 33 0,-1-48 0,1 0 0,-1 0 0,1-1 0,-1 1 0,1 0 0,1 0 0,-1 0 0,0-1 0,1 1 0,0 0 0,0-1 0,0 0 0,0 1 0,0-1 0,1 0 0,-1 0 0,1 0 0,6 4 0,-8-6 0,1 0 0,-1 0 0,0-1 0,1 1 0,-1-1 0,1 1 0,-1-1 0,1 0 0,-1 0 0,1 0 0,-1 1 0,1-1 0,0-1 0,-1 1 0,1 0 0,-1 0 0,1-1 0,-1 1 0,1 0 0,-1-1 0,0 0 0,1 1 0,-1-1 0,1 0 0,1-1 0,33-32 0,115-169 0,-92 119 0,62-93-1365,-79 112-5461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7:59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1 24575,'0'12'0,"0"17"0,0 42 0,0 45 0,-6 34 0,-2 5 0,0 1 0,1-14 0,3-12 0,1-22 0,8-29 0,34-66 0,10-35-8191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7:59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24575,'0'6'0,"0"21"0,6 13 0,2 4 0,0-4-8191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0.2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24575,'0'13'0,"0"16"0,6 16 0,3 7 0,-1 0 0,-2-2 0,5-10 0,0-5 0,5-2 0,-1 5 0,-3 10 0,-3 2 0,-3-1 0,3-9 0,1-11-8191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1.0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24575,'-2'88'0,"0"-51"0,1-1 0,1 0 0,3 0 0,8 48 0,-8-76 0,0-1 0,1 1 0,-1-1 0,1 0 0,1 0 0,0 0 0,0 0 0,0-1 0,1 1 0,-1-2 0,1 1 0,1 0 0,-1-1 0,13 7 0,-10-6 0,0 1 0,0 0 0,-1 0 0,0 1 0,0 0 0,0 1 0,10 17 0,-10-9 0,0 0 0,-1 1 0,-2 0 0,1 0 0,-2 1 0,-1-1 0,0 1 0,-1 0 0,-1 0 0,-1 0 0,-1 0 0,0 0 0,-1-1 0,-8 31 0,0-27 120,10-22-148,0 1 0,-1-1 0,1 0 0,0 1 0,0-1 0,0 0 0,0 1 0,0-1 0,0 0 0,0 1 0,0-1 0,-1 0 0,1 0 0,0 1 0,0-1 0,0 0 0,-1 0 0,1 1 0,0-1 0,0 0 0,-1 0 0,1 0 0,0 1 0,-1-1 0,1 0 0,0 0-1,0 0 1,-1 0 0,1 0 0,0 0 0,-1 1 0,1-1 0,0 0 0,-1 0 0,1 0 0,0 0 0,-1 0 0,1 0 0,0 0 0,-1 0 0,1-1 0,0 1 0,-1 0 0,1 0 0,0 0 0,-1 0 0,1 0 0,0-1 0,0 1 0,-1 0 0,1 0 0,-1-1 0,-3-15-6798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1.8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 0 24575,'-6'0'0,"-3"7"0,-5 32 0,-1 48 0,-3 22 0,-6 10 0,2 5 0,4-7 0,12-23 0,12-21 0,13-24 0,8-19 0,7-15 0,3-4 0,2-4 0,-6-9 0,-15-11 0,-10-3-8191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2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24575,'7'0'0,"7"0"0,9 6 0,12 8 0,19 9 0,7 6 0,6-2 0,-10 1 0,-7-4 0,-6-7 0,-11-6-8191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3.1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18 24575,'0'-1'0,"0"0"0,0 0 0,0 0 0,-1 1 0,1-1 0,0 0 0,-1 0 0,1 1 0,0-1 0,-1 0 0,1 1 0,-1-1 0,1 0 0,-1 1 0,1-1 0,-1 0 0,0 1 0,1-1 0,-1 1 0,0 0 0,1-1 0,-1 1 0,0-1 0,1 1 0,-1 0 0,0-1 0,0 1 0,0 0 0,1 0 0,-1 0 0,0 0 0,0 0 0,0 0 0,1 0 0,-1 0 0,0 0 0,0 0 0,0 0 0,1 0 0,-1 1 0,0-1 0,0 0 0,-1 1 0,-2 0 0,0 0 0,0 0 0,0 1 0,1-1 0,-1 1 0,0 0 0,1 0 0,-6 4 0,1 4 0,-1 0 0,1 0 0,0 1 0,1 0 0,1 0 0,0 1 0,0 0 0,1 0 0,-7 24 0,2 2 0,2 0 0,-4 42 0,9-56 0,2 0 0,1 29 0,0-46 0,1 0 0,0 1 0,0-1 0,0 0 0,1 0 0,1 0 0,-1 0 0,1-1 0,0 1 0,0-1 0,7 10 0,-9-15 0,1 1 0,0 0 0,-1-1 0,1 1 0,0-1 0,0 0 0,0 1 0,0-1 0,0 0 0,0 0 0,0-1 0,0 1 0,0 0 0,0-1 0,0 1 0,1-1 0,-1 1 0,0-1 0,0 0 0,1 0 0,-1 0 0,0 0 0,1-1 0,-1 1 0,0-1 0,0 1 0,0-1 0,0 0 0,0 0 0,1 0 0,-1 0 0,3-2 0,6-4 0,-1 0 0,0 0 0,0-1 0,13-14 0,85-94 0,-106 114 0,1 0 0,-1 0 0,0 0 0,1 0 0,0 0 0,0 0 0,-1 1 0,1 0 0,0-1 0,0 1 0,0 0 0,0 0 0,0 1 0,0-1 0,1 1 0,2-1 0,-3 1 0,-1 1 0,0-1 0,1 1 0,-1 0 0,0 0 0,1 0 0,-1 0 0,0 0 0,0 0 0,0 0 0,0 1 0,0-1 0,0 1 0,0-1 0,0 1 0,2 3 0,5 8 0,-1 1 0,0 0 0,-1 0 0,-1 0 0,7 23 0,7 12 0,-18-45 12,0 0 0,0 0-1,1 0 1,-1 0 0,1-1-1,0 1 1,0-1 0,0 0-1,5 3 1,-7-5-74,1 0 1,0 0-1,-1 0 0,1 0 0,0 0 1,0-1-1,0 1 0,0-1 0,-1 1 1,1-1-1,0 0 0,0 0 0,0 0 1,0 0-1,0 0 0,0 0 0,0-1 1,0 1-1,-1 0 0,1-1 0,0 0 0,0 1 1,1-2-1,25-15-6764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3.8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 24575,'-1'77'0,"-1"-26"0,3-1 0,8 64 0,-9-112 0,1 0 0,-1 0 0,0 0 0,0 0 0,1 1 0,0-1 0,-1 0 0,1 0 0,0 0 0,0-1 0,0 1 0,0 0 0,0 0 0,0 0 0,1-1 0,-1 1 0,1 0 0,2 2 0,-3-4 0,0 0 0,0 0 0,1 0 0,-1 0 0,0 0 0,0 0 0,0 0 0,0 0 0,0-1 0,1 1 0,-1 0 0,0-1 0,0 1 0,0-1 0,0 1 0,0-1 0,0 1 0,0-1 0,0 0 0,0 1 0,0-1 0,-1 0 0,1 0 0,1-1 0,9-11 0,-1 0 0,-1 0 0,14-25 0,-15 25 0,5-9 0,1 0 0,28-32 0,-40 52 0,-1 1 0,0-1 0,1 0 0,-1 1 0,1-1 0,0 1 0,-1 0 0,1-1 0,0 1 0,0 0 0,0 0 0,0 0 0,0 0 0,0 0 0,0 1 0,0-1 0,1 1 0,-1-1 0,0 1 0,0 0 0,0 0 0,1 0 0,-1 0 0,0 0 0,0 0 0,0 1 0,1-1 0,-1 1 0,0 0 0,0-1 0,0 1 0,0 0 0,0 0 0,0 0 0,0 0 0,-1 1 0,1-1 0,0 0 0,0 1 0,1 1 0,6 8 0,0 0 0,0 1 0,-1 0 0,0 0 0,6 15 0,-8-15 0,35 72-72,24 44 252,-56-114-391,0-1 1,0 1 0,1-2-1,1 1 1,0-1-1,18 14 1,1-6-6616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4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228 106 24575,'0'-6'0,"-1"-1"0,1 1 0,-1-1 0,-1 1 0,1-1 0,-1 1 0,-1 0 0,1 0 0,-1 0 0,-5-10 0,7 14 0,0 0 0,-1 1 0,1-1 0,0 0 0,-1 0 0,1 1 0,-1-1 0,0 1 0,1 0 0,-1-1 0,0 1 0,0 0 0,0 0 0,0 0 0,0 0 0,0 0 0,0 1 0,0-1 0,0 0 0,-1 1 0,1 0 0,0-1 0,0 1 0,0 0 0,-1 0 0,1 0 0,0 1 0,0-1 0,0 1 0,0-1 0,-1 1 0,1-1 0,0 1 0,-2 1 0,-2 2 0,1-1 0,0 1 0,0 0 0,0 0 0,0 1 0,0-1 0,1 1 0,0 0 0,0 0 0,0 1 0,1-1 0,0 1 0,0-1 0,-3 8 0,-3 12 0,0 0 0,-5 28 0,13-49 0,-29 147 0,27-131 0,2-1 0,0 1 0,0 0 0,2 0 0,5 33 0,-4-49 3,-1 0 0,0 0 0,1-1 0,0 1 0,0 0 0,0-1 0,0 0 0,1 1-1,-1-1 1,1 0 0,0 0 0,0 0 0,0-1 0,0 1 0,1-1 0,-1 1 0,1-1 0,-1 0 0,1 0 0,0-1-1,0 1 1,-1-1 0,1 0 0,0 0 0,0 0 0,7 0 0,11 2-154,1-2 1,0 0-1,36-4 1,-30 1-692,39-1-5984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07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0 479 24575,'53'-3'0,"-1"-2"0,0-2 0,0-3 0,0-2 0,-2-2 0,82-35 0,-108 39 0,0-1 0,0-2 0,-1 0 0,-1-1 0,0-1 0,24-22 0,-39 31 0,-1-1 0,1 0 0,-1 0 0,0 0 0,-1 0 0,0-1 0,0 0 0,0 0 0,-1 0 0,-1-1 0,1 1 0,-1-1 0,-1 0 0,0 0 0,0 0 0,0 0 0,-1 0 0,-1-1 0,0 1 0,-1-19 0,0 25 0,1-1 0,-1 1 0,0-1 0,0 1 0,0-1 0,-1 1 0,1-1 0,-1 1 0,0 0 0,0 0 0,0 0 0,0 0 0,0 0 0,-1 0 0,1 1 0,-1-1 0,0 1 0,1 0 0,-1 0 0,0 0 0,-1 0 0,1 0 0,0 0 0,0 1 0,-1 0 0,1 0 0,-1 0 0,1 0 0,-1 0 0,0 1 0,1-1 0,-7 1 0,0 0 0,1 1 0,-1 0 0,1 0 0,0 1 0,-1 0 0,1 1 0,0 0 0,0 0 0,0 1 0,1 0 0,-13 9 0,6-3 0,1 0 0,0 2 0,0-1 0,2 2 0,0 0 0,0 0 0,1 1 0,0 1 0,2 0 0,-14 26 0,19-31 0,0 0 0,0 1 0,1-1 0,1 1 0,-1 0 0,2 0 0,0 0 0,0 0 0,1 0 0,0 0 0,1 1 0,0-1 0,1 0 0,0-1 0,0 1 0,2 0 0,-1-1 0,7 14 0,-3-8 0,1-1 0,0 0 0,1 0 0,1-1 0,0-1 0,1 1 0,0-2 0,1 1 0,1-2 0,0 1 0,0-2 0,1 0 0,0-1 0,24 12 0,-6-6 30,2-2 0,-1-1 0,63 12 0,102 6-1515,-103-20-5341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10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24575,'6'0'0,"15"0"0,23 0 0,15 0 0,5 0 0,-2 0 0,-6 0 0,1 0 0,2 0 0,-8 7 0,-13 1-8191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11.0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24575,'6'0'0,"9"0"0,7 0 0,20 0 0,27 0 0,20 0 0,21 0 0,-2 0 0,-8 0 0,-7 0 0,-20 0-8191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12.6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 0 24575,'-6'0'0,"-8"0"0,-9 19 0,0 18 0,4 29 0,12 27 0,13 24 0,11 10 0,10-4 0,6-10 0,10 1 0,4-14 0,7-16 0,25-11 0,43-11 0,1-16-8191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13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1 24575,'6'0'0,"15"12"0,10 18 0,6 15 0,9 19 0,-3 17 0,-9 21 0,-10 11 0,-10 5 0,-6 1 0,-12 0 0,-10-15 0,-29-6 0,-26-13 0,-13-21 0,7-16 0,17-15-8191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13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67 24575,'6'0'0,"21"0"0,37 0 0,39 0 0,34 0 0,17 0 0,9 0 0,-11 0 0,-32-7 0,-23-7 0,-29-9 0,-25 1-8191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14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0 24575,'-12'6'0,"-5"15"0,-11 10 0,-8 25 0,-10 27 0,3 26 0,9 18 0,10 7 0,15-1 0,16-10 0,12-14 0,17-18 0,7-20 0,22-21 0,50-19 0,55-15 0,-1-10-8191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07:28:15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472 0 24575,'0'19'0,"0"19"0,0 21 0,6 26 0,8 23 0,3 13 0,3-8 0,-1-6 0,-3-13 0,-5-17 0,-5-9 0,-15-10 0,-25 4 0,-32 10 0,-36 25 0,-25 14 0,-5-6 0,22-20-8191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06:40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39109 0 24575,'1'8'0,"0"-1"0,0 1 0,1-1 0,0 0 0,0 0 0,1 1 0,4 8 0,4 12 0,9 40 0,-4 0 0,12 103 0,-13-67 0,31 226-6110,-39-250 5886,-4 1-1,-7 89 0,4-166 266,0 0 6,0 0 0,0-1 1,0 1-1,-1 0 1,1 0-1,-1 0 0,0-1 1,0 1-1,0 0 1,-1-1-1,1 1 0,-1-1 1,0 1-1,0-1 1,0 0-1,0 0 0,-1 0 1,1 0-1,-1 0 1,0-1-1,0 1 1,-6 4-1,-3-2 707,0 0-1,0-1 1,-1 0 0,0 0 0,-21 2 0,-175 15 376,-146-7-1130,-151-6 0,-119-4-202,-2492-69-2729,-1076-40 2803,-111 107-360,1405 2 335,1168-5 153,-4642 1-2182,5539 0 2194,104 0 37,-905-28 35,16-107 1269,116-103-1353,117 16 0,-456 48 614,-33 123 3321,1057 27-3896,181 2-41,-463-27 2,1010 41 0,41 2 0,0 1 0,-1 3 0,0 3 0,-72 8 0,111-6 0,0 0 0,0 0 0,0 1 0,1 1 0,-1 0 0,1 0 0,0 1 0,1 0 0,-1 1 0,1 0 0,0 1 0,1-1 0,0 2 0,0-1 0,1 1 0,0 0 0,0 1 0,1-1 0,-5 13 0,-7 16 0,2 1 0,2 1 0,-17 75 0,30-111 0,-61 294 0,-26 344 0,70-352 0,19-226 0,3-1 0,16 94 0,4-42-1365,0-17-5461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06:41.1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24575,'1'0'0,"1"0"0,-1 1 0,1-1 0,-1 1 0,1 0 0,-1-1 0,0 1 0,1 0 0,-1 0 0,0 0 0,0 0 0,1 0 0,-1 0 0,0 0 0,0 0 0,0 0 0,0 1 0,-1-1 0,1 0 0,0 1 0,0-1 0,0 3 0,5 6 0,194 353 0,-103-178 0,-35-70 0,191 327 0,-242-424 0,0-1 0,2 0 0,0-1 0,1 0 0,0-2 0,33 27 0,-40-36 0,1-1 0,-1 0 0,1 0 0,0-1 0,-1 0 0,1 0 0,1-1 0,-1 0 0,0 0 0,0-1 0,1 0 0,-1-1 0,1 0 0,-1 0 0,1 0 0,-1-1 0,0-1 0,1 1 0,14-7 0,22-9 0,-2-3 0,0-2 0,49-34 0,-38 23 0,103-61-455,3 7 0,207-80 0,-236 121-6371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06:44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0 509 24575,'1005'-22'0,"-314"2"0,2232 8 0,-2239 13 0,769-53 0,-372 4 0,-194 19 0,108-1 0,-867 21 0,209-41 0,-133 15 0,841-107 0,-577 107 0,3 37 0,-188 2 0,-267-4-69,52 1-363,-1-3 0,117-17 0,-130 7-6394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06:45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24575,'99'103'0,"87"79"0,314 231 0,-407-339 0,-88-70 0,21 16 0,-1 0 0,-1 2 0,-1 1 0,27 34 0,-47-53 0,-1 0 0,1 0 0,-1 0 0,0 0 0,-1 0 0,1 1 0,-1-1 0,1 1 0,-1-1 0,-1 1 0,1-1 0,-1 1 0,0 0 0,0-1 0,0 1 0,0 0 0,-1-1 0,0 1 0,0-1 0,0 1 0,0-1 0,-1 1 0,0-1 0,0 0 0,-3 6 0,-6 7 0,-1 0 0,-1-1 0,0 0 0,-23 20 0,25-25 0,-458 409 0,421-379 0,-136 101 91,87-70-1547,41-28-5370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06:47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656 0 24575,'0'41'0,"20"827"0,60 69 0,32 633 0,-106-1303 0,14 328 0,10 493 0,-31-3 0,-2-391 0,3 2168 0,-19-2192 0,-156 989 0,95-1147 0,-82 555 0,86-194 0,73-828 0,-5 124 0,-22 217 0,-42 252 0,-23 315 0,91-904 0,-15 614 0,19-633 0,-3 129 0,-5-110 0,8-49 0,0 1 0,0-1 0,0 0 0,0 0 0,0 1 0,0-1 0,0 0 0,0 1 0,0-1 0,0 0 0,-1 0 0,1 1 0,0-1 0,0 0 0,0 0 0,0 1 0,0-1 0,-1 0 0,1 0 0,0 0 0,0 1 0,-1-1 0,1 0 0,0 0 0,0 0 0,0 0 0,-1 1 0,1-1 0,0 0 0,-1 0 0,1 0 0,0 0 0,0 0 0,-1 0 0,1 0 0,0 0 0,-1 0 0,1 0 0,0 0 0,0 0 0,-1 0 0,1 0 0,0 0 0,-1 0 0,1 0 0,0 0 0,0 0 0,-1-1 0,1 1 0,0 0 0,0 0 0,-1 0 0,1 0 0,0-1 0,0 1 0,0 0 0,-1 0 0,-5-11 0,1 0 0,0 0 0,0 0 0,1-1 0,-3-15 0,-50-190-1365,-8-52-5461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06:48.7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1912 24575,'0'-7'0,"2"1"0,-1 0 0,1 0 0,-1 0 0,2 0 0,-1 0 0,1 1 0,-1-1 0,2 1 0,6-11 0,7-11 0,102-164 0,277-338 0,206-138 0,-318 360 0,-266 287 0,-6 6 0,1-1 0,1 2 0,26-21 0,-37 31 0,0 1 0,1 0 0,-1 0 0,1 0 0,-1 1 0,1-1 0,-1 1 0,1 0 0,0 0 0,-1 0 0,1 0 0,0 1 0,0-1 0,0 1 0,0 0 0,0 0 0,-1 1 0,1-1 0,0 1 0,0 0 0,0 0 0,-1 0 0,7 3 0,-1 1 0,-1 1 0,0 0 0,0 0 0,-1 1 0,0 0 0,0 0 0,-1 0 0,1 1 0,7 14 0,51 96 0,-58-104 0,95 203 0,55 105 0,-120-255 0,3-2 0,79 99 0,-95-138-195,1-1 0,1-1 0,1-1 0,1-2 0,1-1 0,52 29 0,-47-30-6631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16.3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1836 0 24575,'0'9'0,"-9"57"0,-30 107 0,-62 132 0,-69 114 0,-40 39 0,-21 31 0,-26 6-615,5-47 615,36-89 0,54-98 0,47-93 0,41-74-7576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17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1486 24575,'7'-6'0,"1"0"0,-1 1 0,1-1 0,0 2 0,0-1 0,1 1 0,-1 0 0,15-4 0,-2 0 0,92-38 0,193-111 0,-231 110 0,-2-3 0,-3-3 0,86-84 0,-78 57 0,77-104 0,51-99 0,-117 158 0,-65 90 0,0 2 0,3 0 0,0 2 0,2 1 0,43-35 0,-66 60 0,0 1 0,1 0 0,0 0 0,-1 0 0,1 1 0,0 0 0,1 0 0,-1 0 0,1 1 0,-1 1 0,1-1 0,-1 1 0,1 0 0,0 1 0,-1 0 0,15 1 0,-12 2 0,0 0 0,0 0 0,-1 1 0,1 1 0,-1 0 0,0 0 0,0 0 0,-1 1 0,1 0 0,-2 1 0,1 0 0,8 10 0,34 37 0,-3 3 0,68 105 0,60 141 0,-107-163-122,-6 2-1,44 155 0,-67-184-874,2 4-5829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19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24575,'9'0'0,"12"0"0,20 9 0,4 12 0,2 21 0,-6 20 0,-10 28 0,-11 15 0,-8 9 0,-25-6 0,-18-22 0,-14-25 0,1-24-8191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20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277 0 24575,'5'20'0,"-1"0"0,0 1 0,-2-1 0,1 37 0,-2-3 0,0 118 0,-35 296 0,-81 166 0,101-561 0,14-73 0,0 1 0,-1-1 0,1 1 0,0-1 0,0 1 0,0 0 0,0-1 0,0 1 0,0-1 0,0 1 0,0-1 0,0 1 0,0 0 0,0-1 0,1 1 0,-1-1 0,0 1 0,0-1 0,1 1 0,-1-1 0,0 1 0,1-1 0,-1 1 0,0-1 0,1 1 0,-1-1 0,0 1 0,1-1 0,-1 0 0,1 1 0,-1-1 0,1 0 0,-1 1 0,1-1 0,-1 0 0,1 0 0,0 1 0,-1-1 0,1 0 0,0 0 0,25-7 0,-15 2 0,3 2 0,0 0 0,0 0 0,0 2 0,1 0 0,-1 0 0,0 1 0,1 1 0,-1 1 0,0 0 0,0 0 0,0 2 0,0 0 0,0 0 0,-1 1 0,0 1 0,0 0 0,0 1 0,-1 0 0,0 1 0,0 1 0,-1-1 0,0 2 0,0 0 0,-1 0 0,-1 1 0,0 0 0,0 0 0,-1 1 0,-1 0 0,0 1 0,0 0 0,-1 0 0,7 24 0,-6-11 0,-1 0 0,-1 1 0,-2 0 0,0 0 0,-2 46 0,-2-60 0,0 0 0,-1 1 0,0-1 0,-1 0 0,0 0 0,-1 0 0,-1 0 0,0 0 0,0-1 0,-2 0 0,1 0 0,-1-1 0,-12 14 0,16-22 0,-1 1 0,0-1 0,0 0 0,0 0 0,-1 0 0,1 0 0,-1-1 0,1 0 0,-1 0 0,0 0 0,0 0 0,0-1 0,0 0 0,0 0 0,0 0 0,0-1 0,0 1 0,0-1 0,0 0 0,-1-1 0,-8-1 0,-7-3 0,0-1 0,0 0 0,-35-17 0,30 12-124,0-2 0,1 0 0,1-2 0,0-1 0,1 0 0,1-2-1,1 0 1,0-2 0,1 0 0,-18-25 0,-2-21-6702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25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0 400 24575,'0'-2'0,"1"0"0,-1 1 0,0-1 0,1 1 0,-1-1 0,1 1 0,0-1 0,0 1 0,-1 0 0,1-1 0,0 1 0,0 0 0,0-1 0,0 1 0,0 0 0,1 0 0,-1 0 0,0 0 0,0 0 0,1 0 0,-1 1 0,3-2 0,40-15 0,-28 11 0,18-7 0,34-13 0,74-41 0,-125 58 0,-1-1 0,0 0 0,0-1 0,-1-1 0,-1 0 0,0-1 0,0-1 0,-1 0 0,17-25 0,-28 35 0,0 1 0,0-1 0,-1 1 0,1-1 0,-1 0 0,1 0 0,-1 0 0,0 0 0,-1 0 0,1 0 0,-1 0 0,0 0 0,0 0 0,0-5 0,-1 7 0,1 0 0,-1 0 0,0 1 0,1-1 0,-1 0 0,0 1 0,0-1 0,0 0 0,0 1 0,0-1 0,-1 1 0,1 0 0,0-1 0,-1 1 0,1 0 0,-1 0 0,1 0 0,-1 0 0,1 0 0,-1 0 0,0 1 0,0-1 0,1 0 0,-1 1 0,0-1 0,0 1 0,0 0 0,1 0 0,-1-1 0,0 1 0,0 0 0,-3 1 0,-7 0 0,1 1 0,0 1 0,0 0 0,0 0 0,1 1 0,-1 0 0,1 1 0,0 0 0,0 1 0,0 0 0,-10 9 0,-7 5 0,1 2 0,-36 38 0,50-47 0,1 1 0,0-1 0,1 2 0,0 0 0,-11 22 0,19-32 0,0 0 0,0-1 0,0 1 0,1 0 0,0-1 0,0 1 0,0 0 0,0 0 0,1 0 0,-1 0 0,1 0 0,1 0 0,-1 0 0,1 0 0,0 0 0,0 0 0,0 0 0,1 0 0,-1-1 0,1 1 0,0 0 0,1-1 0,4 7 0,2 0 0,1-1 0,1 0 0,0-1 0,0 0 0,1 0 0,0-1 0,0-1 0,24 11 0,116 38 0,-120-46 0,-10-3 22,1 0-1,0-2 1,1 0-1,28 1 1,-39-5-169,0-2-1,-1 1 1,1-2 0,0 1-1,-1-2 1,1 0 0,-1 0 0,0-1-1,16-8 1,61-37-6679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26.1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 24575,'0'-9'0,"0"6"0,0 39 0,0 60 0,0 39 0,0 42 0,0 9 0,9-9 0,12-35 0,20-32 0,13-26 0,-4-28-8191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26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24575,'9'53'0,"3"64"0,0 57 0,6 61 0,0 0 0,7-4 0,7-33 0,8-49 0,-4-41-6784,2-40 6784,4-30 0,-7-14 0,1-10 0,-6 1 0,-8-1-1407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27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1 111 24575,'9'0'0,"30"0"0,26 0 0,56-9 0,62-12 0,53-2 0,32 2 0,15 6 0,-13 4 0,-17 5 0,-33 3 0,-46 2 0,-51 1-8191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28.1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0 734 24575,'58'0'0,"-18"2"0,0-2 0,0-2 0,0-1 0,67-16 0,-82 12 0,1-2 0,-1-1 0,0-1 0,-1 0 0,0-2 0,-1-1 0,35-27 0,-47 31 0,1-1 0,-2 0 0,1 0 0,-2-1 0,1 0 0,-2 0 0,0-1 0,0-1 0,-1 1 0,-1-1 0,0-1 0,-1 1 0,0-1 0,-1 1 0,2-17 0,-4 12 0,-1 1 0,-1 0 0,0-1 0,-1 1 0,-1 0 0,-1-1 0,-1 1 0,-7-23 0,7 28 0,-1 0 0,-1 0 0,0 0 0,-1 0 0,0 1 0,0 0 0,-2 1 0,1 0 0,-2 0 0,1 1 0,-18-15 0,24 22 0,-1 0 0,1 1 0,-1-1 0,1 1 0,-1 0 0,0 0 0,1 0 0,-1 0 0,0 1 0,0-1 0,0 1 0,-1 0 0,1 0 0,0 1 0,0-1 0,-1 1 0,1 0 0,0 0 0,0 0 0,-1 1 0,1-1 0,0 1 0,0 0 0,0 1 0,0-1 0,0 1 0,0-1 0,0 1 0,0 0 0,1 1 0,-1-1 0,1 0 0,-1 1 0,1 0 0,-5 5 0,-3 6 0,0 0 0,1 1 0,1 0 0,0 0 0,1 1 0,0 0 0,-8 29 0,4-9 0,3 1 0,0-1 0,3 2 0,1-1 0,1 0 0,2 1 0,2 0 0,2 0 0,7 46 0,-5-66 0,0 0 0,1 0 0,1-1 0,1 0 0,0 0 0,1 0 0,1-1 0,0 0 0,15 18 0,-15-24 0,0 0 0,1 0 0,1 0 0,0-2 0,0 1 0,0-1 0,1-1 0,0 0 0,1-1 0,0 0 0,0-1 0,0 0 0,19 4 0,42 5-337,95 6 1,-143-18-356,31 3-6134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3:28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24575,'0'5'0,"0"-1"0,1 1 0,-1 0 0,1 0 0,0-1 0,0 1 0,1-1 0,-1 1 0,3 4 0,6 18 0,19 60 0,101 338 0,-110-345 0,-4 0 0,-3 1 0,3 111 0,-16-179 0,0 0 0,0-1 0,-1 1 0,-1-1 0,-5 20 0,7-31 0,-1 1 0,1-1 0,0 1 0,-1-1 0,1 1 0,-1-1 0,0 0 0,0 1 0,1-1 0,-1 0 0,0 0 0,0 1 0,0-1 0,0 0 0,0 0 0,-1 0 0,1 0 0,0 0 0,0-1 0,-1 1 0,1 0 0,0 0 0,-1-1 0,1 1 0,-1-1 0,1 1 0,-1-1 0,1 0 0,-1 0 0,1 0 0,-1 1 0,1-1 0,-3-1 0,1 0 0,-1 0 0,0 0 0,1-1 0,0 0 0,-1 0 0,1 1 0,0-2 0,0 1 0,0 0 0,0-1 0,1 1 0,-5-6 0,-4-7 0,1 0 0,0 0 0,1-1 0,1-1 0,0 1 0,2-1 0,0-1 0,0 1 0,2-1 0,0 0 0,1 0 0,-1-22 0,3 12 0,0-1 0,2 1 0,1 0 0,1 0 0,1 0 0,2 0 0,13-40 0,-5 33 0,2 0 0,1 1 0,2 0 0,1 2 0,27-33 0,-5 13 0,3 3 0,53-48 0,-79 80 0,0 0 0,1 1 0,1 1 0,0 1 0,1 1 0,26-11 0,-38 20 0,1 1 0,-1-1 0,1 2 0,0 0 0,0 0 0,0 1 0,0 0 0,0 1 0,0 0 0,0 1 0,0 0 0,0 1 0,-1 0 0,1 1 0,0 0 0,14 6 0,-1 2-455,-1 1 0,30 20 0,32 30-6371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7:35:31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demo.clab.cs.cmu.edu</a:t>
            </a:r>
            <a:r>
              <a:rPr lang="en-US"/>
              <a:t>/NLP/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89F41-3A46-5C48-8B12-8A663AA0B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18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0" name="Shape 2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New York Times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Sweden </a:t>
            </a:r>
            <a:r>
              <a:rPr lang="zh-CN" altLang="en-US" dirty="0"/>
              <a:t>瑞典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377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9" name="Shape 2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Note: slow down and explain notation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2" name="Shape 3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Q: how many parameters are there in this model?</a:t>
            </a:r>
          </a:p>
          <a:p>
            <a:r>
              <a:t>Q: Why do we need two sets of vectors?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7" name="Shape 4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Expensive to compute - over the entire vocabulary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 per Step</a:t>
            </a:r>
          </a:p>
          <a:p>
            <a:r>
              <a:rPr lang="en-US" dirty="0"/>
              <a:t>$\</a:t>
            </a:r>
            <a:r>
              <a:rPr lang="en-US" dirty="0" err="1"/>
              <a:t>mathcal</a:t>
            </a:r>
            <a:r>
              <a:rPr lang="en-US" dirty="0"/>
              <a:t>{O}(\vert{}V\vert{} \</a:t>
            </a:r>
            <a:r>
              <a:rPr lang="en-US" dirty="0" err="1"/>
              <a:t>cdot</a:t>
            </a:r>
            <a:r>
              <a:rPr lang="en-US" dirty="0"/>
              <a:t> d)$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$\</a:t>
            </a:r>
            <a:r>
              <a:rPr lang="en-US" dirty="0" err="1"/>
              <a:t>mathcal</a:t>
            </a:r>
            <a:r>
              <a:rPr lang="en-US" dirty="0"/>
              <a:t>{O}(K \</a:t>
            </a:r>
            <a:r>
              <a:rPr lang="en-US" dirty="0" err="1"/>
              <a:t>cdot</a:t>
            </a:r>
            <a:r>
              <a:rPr lang="en-US" dirty="0"/>
              <a:t> d)$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03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3" name="Shape 44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Question: Number of parameters that is updated every step? (K+1) v vectors and 1 u vector = (K+2)d updates</a:t>
            </a:r>
          </a:p>
          <a:p>
            <a:r>
              <a:t>d = dimension of the   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3" name="Shape 4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Then adjust the word weights to</a:t>
            </a:r>
          </a:p>
          <a:p>
            <a:r>
              <a:t>make the positive pairs more likely </a:t>
            </a:r>
          </a:p>
          <a:p>
            <a:r>
              <a:t>and the negative pairs less likely</a:t>
            </a:r>
          </a:p>
          <a:p>
            <a:r>
              <a:t> over the entire training set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4" name="Shape 4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TODO: More details about negative sampling and selection of negatives.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hape 53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1" name="Shape 5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CBOW does not factorize (due to the averaging)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3" name="Shape 5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Shape 6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2" name="Shape 6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Spearman rank correlation - Pearson correlation between the ranks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hape 6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6" name="Shape 6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https://en.wikipedia.org/wiki/Spearman%27s_rank_correlation_coefficient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hape 6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5" name="Shape 6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Correlations of word vector similarities using different embedding techniques with</a:t>
            </a:r>
          </a:p>
          <a:p>
            <a:r>
              <a:t>different human judgment datasets</a:t>
            </a:r>
          </a:p>
          <a:p>
            <a:r>
              <a:t>CBOW models contain phrases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Word Analogy Reasoning / Test</a:t>
            </a:r>
            <a:r>
              <a:rPr lang="en-US" dirty="0"/>
              <a:t>：</a:t>
            </a:r>
            <a:r>
              <a:rPr lang="zh-CN" altLang="en-US" b="1" dirty="0"/>
              <a:t>词类比推理 </a:t>
            </a:r>
            <a:r>
              <a:rPr lang="en-US" altLang="zh-CN" b="1" dirty="0"/>
              <a:t>/ </a:t>
            </a:r>
            <a:r>
              <a:rPr lang="zh-CN" altLang="en-US" b="1" dirty="0"/>
              <a:t>词类比测试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609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Semantic（</a:t>
            </a:r>
            <a:r>
              <a:rPr lang="zh-CN" altLang="en-US" dirty="0"/>
              <a:t>语义关系）  </a:t>
            </a:r>
            <a:r>
              <a:rPr lang="en-US" dirty="0"/>
              <a:t>Syntactic（</a:t>
            </a:r>
            <a:r>
              <a:rPr lang="zh-CN" altLang="en-US" dirty="0"/>
              <a:t>句法</a:t>
            </a:r>
            <a:r>
              <a:rPr lang="en-US" altLang="zh-CN" dirty="0"/>
              <a:t>/</a:t>
            </a:r>
            <a:r>
              <a:rPr lang="zh-CN" altLang="en-US" dirty="0"/>
              <a:t>形态关系）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83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2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Shape 73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0" name="Shape 7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Jaguar /ˈ</a:t>
            </a:r>
            <a:r>
              <a:rPr lang="en-US" dirty="0" err="1"/>
              <a:t>dʒæɡˌwɑːr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922516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05" name="Shape 8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7129798"/>
          </a:xfrm>
          <a:prstGeom prst="rect">
            <a:avLst/>
          </a:prstGeom>
        </p:spPr>
        <p:txBody>
          <a:bodyPr/>
          <a:lstStyle>
            <a:lvl1pPr marL="603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  <a:lvl2pPr marL="10477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2pPr>
            <a:lvl3pPr marL="1492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3pPr>
            <a:lvl4pPr marL="19367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4pPr>
            <a:lvl5pPr marL="2381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lnSpc>
                <a:spcPct val="100000"/>
              </a:lnSpc>
              <a:spcBef>
                <a:spcPts val="4500"/>
              </a:spcBef>
              <a:defRPr sz="3800"/>
            </a:lvl1pPr>
            <a:lvl2pPr marL="808264" indent="-465364">
              <a:lnSpc>
                <a:spcPct val="100000"/>
              </a:lnSpc>
              <a:spcBef>
                <a:spcPts val="4500"/>
              </a:spcBef>
              <a:defRPr sz="3800"/>
            </a:lvl2pPr>
            <a:lvl3pPr marL="1151164" indent="-465364">
              <a:lnSpc>
                <a:spcPct val="100000"/>
              </a:lnSpc>
              <a:spcBef>
                <a:spcPts val="4500"/>
              </a:spcBef>
              <a:defRPr sz="3800"/>
            </a:lvl3pPr>
            <a:lvl4pPr marL="1494064" indent="-465364">
              <a:lnSpc>
                <a:spcPct val="100000"/>
              </a:lnSpc>
              <a:spcBef>
                <a:spcPts val="4500"/>
              </a:spcBef>
              <a:defRPr sz="3800"/>
            </a:lvl4pPr>
            <a:lvl5pPr marL="1836964" indent="-465364">
              <a:lnSpc>
                <a:spcPct val="100000"/>
              </a:lnSpc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611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customXml" Target="../ink/ink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customXml" Target="../ink/ink7.xml"/><Relationship Id="rId17" Type="http://schemas.openxmlformats.org/officeDocument/2006/relationships/image" Target="../media/image19.png"/><Relationship Id="rId2" Type="http://schemas.openxmlformats.org/officeDocument/2006/relationships/image" Target="../media/image11.png"/><Relationship Id="rId16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15.png"/><Relationship Id="rId14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customXml" Target="../ink/ink15.xml"/><Relationship Id="rId18" Type="http://schemas.openxmlformats.org/officeDocument/2006/relationships/image" Target="../media/image39.png"/><Relationship Id="rId26" Type="http://schemas.openxmlformats.org/officeDocument/2006/relationships/image" Target="../media/image43.png"/><Relationship Id="rId3" Type="http://schemas.openxmlformats.org/officeDocument/2006/relationships/customXml" Target="../ink/ink10.xml"/><Relationship Id="rId21" Type="http://schemas.openxmlformats.org/officeDocument/2006/relationships/customXml" Target="../ink/ink19.xml"/><Relationship Id="rId7" Type="http://schemas.openxmlformats.org/officeDocument/2006/relationships/customXml" Target="../ink/ink12.xml"/><Relationship Id="rId12" Type="http://schemas.openxmlformats.org/officeDocument/2006/relationships/image" Target="../media/image36.png"/><Relationship Id="rId17" Type="http://schemas.openxmlformats.org/officeDocument/2006/relationships/customXml" Target="../ink/ink17.xml"/><Relationship Id="rId25" Type="http://schemas.openxmlformats.org/officeDocument/2006/relationships/customXml" Target="../ink/ink21.xml"/><Relationship Id="rId2" Type="http://schemas.openxmlformats.org/officeDocument/2006/relationships/image" Target="../media/image29.png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customXml" Target="../ink/ink14.xml"/><Relationship Id="rId24" Type="http://schemas.openxmlformats.org/officeDocument/2006/relationships/image" Target="../media/image42.png"/><Relationship Id="rId5" Type="http://schemas.openxmlformats.org/officeDocument/2006/relationships/customXml" Target="../ink/ink11.xml"/><Relationship Id="rId15" Type="http://schemas.openxmlformats.org/officeDocument/2006/relationships/customXml" Target="../ink/ink16.xml"/><Relationship Id="rId23" Type="http://schemas.openxmlformats.org/officeDocument/2006/relationships/customXml" Target="../ink/ink20.xml"/><Relationship Id="rId28" Type="http://schemas.openxmlformats.org/officeDocument/2006/relationships/image" Target="../media/image44.png"/><Relationship Id="rId10" Type="http://schemas.openxmlformats.org/officeDocument/2006/relationships/image" Target="../media/image35.png"/><Relationship Id="rId19" Type="http://schemas.openxmlformats.org/officeDocument/2006/relationships/customXml" Target="../ink/ink18.xml"/><Relationship Id="rId4" Type="http://schemas.openxmlformats.org/officeDocument/2006/relationships/image" Target="../media/image32.png"/><Relationship Id="rId9" Type="http://schemas.openxmlformats.org/officeDocument/2006/relationships/customXml" Target="../ink/ink13.xml"/><Relationship Id="rId14" Type="http://schemas.openxmlformats.org/officeDocument/2006/relationships/image" Target="../media/image37.png"/><Relationship Id="rId22" Type="http://schemas.openxmlformats.org/officeDocument/2006/relationships/image" Target="../media/image41.png"/><Relationship Id="rId27" Type="http://schemas.openxmlformats.org/officeDocument/2006/relationships/customXml" Target="../ink/ink2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3.xml"/><Relationship Id="rId21" Type="http://schemas.openxmlformats.org/officeDocument/2006/relationships/image" Target="../media/image430.png"/><Relationship Id="rId42" Type="http://schemas.openxmlformats.org/officeDocument/2006/relationships/customXml" Target="../ink/ink37.xml"/><Relationship Id="rId47" Type="http://schemas.openxmlformats.org/officeDocument/2006/relationships/image" Target="../media/image61.png"/><Relationship Id="rId63" Type="http://schemas.openxmlformats.org/officeDocument/2006/relationships/image" Target="../media/image69.png"/><Relationship Id="rId68" Type="http://schemas.openxmlformats.org/officeDocument/2006/relationships/image" Target="../media/image72.png"/><Relationship Id="rId2" Type="http://schemas.openxmlformats.org/officeDocument/2006/relationships/image" Target="../media/image45.png"/><Relationship Id="rId16" Type="http://schemas.openxmlformats.org/officeDocument/2006/relationships/customXml" Target="../ink/ink28.xml"/><Relationship Id="rId29" Type="http://schemas.openxmlformats.org/officeDocument/2006/relationships/image" Target="../media/image471.png"/><Relationship Id="rId11" Type="http://schemas.openxmlformats.org/officeDocument/2006/relationships/image" Target="../media/image381.png"/><Relationship Id="rId24" Type="http://schemas.openxmlformats.org/officeDocument/2006/relationships/customXml" Target="../ink/ink32.xml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40" Type="http://schemas.openxmlformats.org/officeDocument/2006/relationships/customXml" Target="../ink/ink36.xml"/><Relationship Id="rId45" Type="http://schemas.openxmlformats.org/officeDocument/2006/relationships/image" Target="../media/image60.png"/><Relationship Id="rId53" Type="http://schemas.openxmlformats.org/officeDocument/2006/relationships/image" Target="../media/image64.png"/><Relationship Id="rId58" Type="http://schemas.openxmlformats.org/officeDocument/2006/relationships/customXml" Target="../ink/ink45.xml"/><Relationship Id="rId66" Type="http://schemas.openxmlformats.org/officeDocument/2006/relationships/customXml" Target="../ink/ink49.xml"/><Relationship Id="rId74" Type="http://schemas.openxmlformats.org/officeDocument/2006/relationships/image" Target="../media/image75.png"/><Relationship Id="rId5" Type="http://schemas.openxmlformats.org/officeDocument/2006/relationships/image" Target="../media/image48.png"/><Relationship Id="rId61" Type="http://schemas.openxmlformats.org/officeDocument/2006/relationships/image" Target="../media/image68.png"/><Relationship Id="rId19" Type="http://schemas.openxmlformats.org/officeDocument/2006/relationships/image" Target="../media/image421.png"/><Relationship Id="rId14" Type="http://schemas.openxmlformats.org/officeDocument/2006/relationships/customXml" Target="../ink/ink27.xml"/><Relationship Id="rId22" Type="http://schemas.openxmlformats.org/officeDocument/2006/relationships/customXml" Target="../ink/ink31.xml"/><Relationship Id="rId27" Type="http://schemas.openxmlformats.org/officeDocument/2006/relationships/image" Target="../media/image461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Relationship Id="rId43" Type="http://schemas.openxmlformats.org/officeDocument/2006/relationships/image" Target="../media/image59.png"/><Relationship Id="rId48" Type="http://schemas.openxmlformats.org/officeDocument/2006/relationships/customXml" Target="../ink/ink40.xml"/><Relationship Id="rId56" Type="http://schemas.openxmlformats.org/officeDocument/2006/relationships/customXml" Target="../ink/ink44.xml"/><Relationship Id="rId64" Type="http://schemas.openxmlformats.org/officeDocument/2006/relationships/customXml" Target="../ink/ink48.xml"/><Relationship Id="rId69" Type="http://schemas.openxmlformats.org/officeDocument/2006/relationships/customXml" Target="../ink/ink50.xml"/><Relationship Id="rId8" Type="http://schemas.openxmlformats.org/officeDocument/2006/relationships/customXml" Target="../ink/ink24.xml"/><Relationship Id="rId51" Type="http://schemas.openxmlformats.org/officeDocument/2006/relationships/image" Target="../media/image63.png"/><Relationship Id="rId72" Type="http://schemas.openxmlformats.org/officeDocument/2006/relationships/image" Target="../media/image74.png"/><Relationship Id="rId3" Type="http://schemas.openxmlformats.org/officeDocument/2006/relationships/image" Target="../media/image46.png"/><Relationship Id="rId12" Type="http://schemas.openxmlformats.org/officeDocument/2006/relationships/customXml" Target="../ink/ink26.xml"/><Relationship Id="rId17" Type="http://schemas.openxmlformats.org/officeDocument/2006/relationships/image" Target="../media/image411.png"/><Relationship Id="rId25" Type="http://schemas.openxmlformats.org/officeDocument/2006/relationships/image" Target="../media/image450.png"/><Relationship Id="rId33" Type="http://schemas.openxmlformats.org/officeDocument/2006/relationships/image" Target="../media/image52.png"/><Relationship Id="rId38" Type="http://schemas.openxmlformats.org/officeDocument/2006/relationships/customXml" Target="../ink/ink35.xml"/><Relationship Id="rId46" Type="http://schemas.openxmlformats.org/officeDocument/2006/relationships/customXml" Target="../ink/ink39.xml"/><Relationship Id="rId59" Type="http://schemas.openxmlformats.org/officeDocument/2006/relationships/image" Target="../media/image67.png"/><Relationship Id="rId67" Type="http://schemas.openxmlformats.org/officeDocument/2006/relationships/image" Target="../media/image71.png"/><Relationship Id="rId20" Type="http://schemas.openxmlformats.org/officeDocument/2006/relationships/customXml" Target="../ink/ink30.xml"/><Relationship Id="rId41" Type="http://schemas.openxmlformats.org/officeDocument/2006/relationships/image" Target="../media/image58.png"/><Relationship Id="rId54" Type="http://schemas.openxmlformats.org/officeDocument/2006/relationships/customXml" Target="../ink/ink43.xml"/><Relationship Id="rId62" Type="http://schemas.openxmlformats.org/officeDocument/2006/relationships/customXml" Target="../ink/ink47.xml"/><Relationship Id="rId70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3.xml"/><Relationship Id="rId15" Type="http://schemas.openxmlformats.org/officeDocument/2006/relationships/image" Target="../media/image400.png"/><Relationship Id="rId23" Type="http://schemas.openxmlformats.org/officeDocument/2006/relationships/image" Target="../media/image440.png"/><Relationship Id="rId28" Type="http://schemas.openxmlformats.org/officeDocument/2006/relationships/customXml" Target="../ink/ink34.xml"/><Relationship Id="rId36" Type="http://schemas.openxmlformats.org/officeDocument/2006/relationships/image" Target="../media/image55.png"/><Relationship Id="rId49" Type="http://schemas.openxmlformats.org/officeDocument/2006/relationships/image" Target="../media/image62.png"/><Relationship Id="rId57" Type="http://schemas.openxmlformats.org/officeDocument/2006/relationships/image" Target="../media/image66.png"/><Relationship Id="rId10" Type="http://schemas.openxmlformats.org/officeDocument/2006/relationships/customXml" Target="../ink/ink25.xml"/><Relationship Id="rId31" Type="http://schemas.openxmlformats.org/officeDocument/2006/relationships/image" Target="../media/image50.png"/><Relationship Id="rId44" Type="http://schemas.openxmlformats.org/officeDocument/2006/relationships/customXml" Target="../ink/ink38.xml"/><Relationship Id="rId52" Type="http://schemas.openxmlformats.org/officeDocument/2006/relationships/customXml" Target="../ink/ink42.xml"/><Relationship Id="rId60" Type="http://schemas.openxmlformats.org/officeDocument/2006/relationships/customXml" Target="../ink/ink46.xml"/><Relationship Id="rId65" Type="http://schemas.openxmlformats.org/officeDocument/2006/relationships/image" Target="../media/image70.png"/><Relationship Id="rId73" Type="http://schemas.openxmlformats.org/officeDocument/2006/relationships/customXml" Target="../ink/ink52.xml"/><Relationship Id="rId4" Type="http://schemas.openxmlformats.org/officeDocument/2006/relationships/image" Target="../media/image47.png"/><Relationship Id="rId9" Type="http://schemas.openxmlformats.org/officeDocument/2006/relationships/image" Target="../media/image371.png"/><Relationship Id="rId13" Type="http://schemas.openxmlformats.org/officeDocument/2006/relationships/image" Target="../media/image390.png"/><Relationship Id="rId18" Type="http://schemas.openxmlformats.org/officeDocument/2006/relationships/customXml" Target="../ink/ink29.xml"/><Relationship Id="rId39" Type="http://schemas.openxmlformats.org/officeDocument/2006/relationships/image" Target="../media/image57.png"/><Relationship Id="rId34" Type="http://schemas.openxmlformats.org/officeDocument/2006/relationships/image" Target="../media/image53.png"/><Relationship Id="rId50" Type="http://schemas.openxmlformats.org/officeDocument/2006/relationships/customXml" Target="../ink/ink41.xml"/><Relationship Id="rId55" Type="http://schemas.openxmlformats.org/officeDocument/2006/relationships/image" Target="../media/image65.png"/><Relationship Id="rId7" Type="http://schemas.openxmlformats.org/officeDocument/2006/relationships/image" Target="../media/image360.png"/><Relationship Id="rId71" Type="http://schemas.openxmlformats.org/officeDocument/2006/relationships/customXml" Target="../ink/ink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7" Type="http://schemas.openxmlformats.org/officeDocument/2006/relationships/image" Target="../media/image3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350.png"/><Relationship Id="rId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80.png"/><Relationship Id="rId7" Type="http://schemas.openxmlformats.org/officeDocument/2006/relationships/image" Target="../media/image4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0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1.png"/><Relationship Id="rId4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4.xml"/><Relationship Id="rId13" Type="http://schemas.openxmlformats.org/officeDocument/2006/relationships/image" Target="../media/image90.png"/><Relationship Id="rId18" Type="http://schemas.openxmlformats.org/officeDocument/2006/relationships/customXml" Target="../ink/ink59.xml"/><Relationship Id="rId3" Type="http://schemas.openxmlformats.org/officeDocument/2006/relationships/image" Target="../media/image470.png"/><Relationship Id="rId7" Type="http://schemas.openxmlformats.org/officeDocument/2006/relationships/image" Target="../media/image87.png"/><Relationship Id="rId12" Type="http://schemas.openxmlformats.org/officeDocument/2006/relationships/customXml" Target="../ink/ink56.xml"/><Relationship Id="rId17" Type="http://schemas.openxmlformats.org/officeDocument/2006/relationships/image" Target="../media/image92.png"/><Relationship Id="rId2" Type="http://schemas.openxmlformats.org/officeDocument/2006/relationships/image" Target="../media/image460.png"/><Relationship Id="rId16" Type="http://schemas.openxmlformats.org/officeDocument/2006/relationships/customXml" Target="../ink/ink58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3.xml"/><Relationship Id="rId11" Type="http://schemas.openxmlformats.org/officeDocument/2006/relationships/image" Target="../media/image89.png"/><Relationship Id="rId5" Type="http://schemas.openxmlformats.org/officeDocument/2006/relationships/image" Target="../media/image86.png"/><Relationship Id="rId15" Type="http://schemas.openxmlformats.org/officeDocument/2006/relationships/image" Target="../media/image91.png"/><Relationship Id="rId10" Type="http://schemas.openxmlformats.org/officeDocument/2006/relationships/customXml" Target="../ink/ink55.xml"/><Relationship Id="rId19" Type="http://schemas.openxmlformats.org/officeDocument/2006/relationships/image" Target="../media/image93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Relationship Id="rId14" Type="http://schemas.openxmlformats.org/officeDocument/2006/relationships/customXml" Target="../ink/ink5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2.xml"/><Relationship Id="rId13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7.png"/><Relationship Id="rId12" Type="http://schemas.openxmlformats.org/officeDocument/2006/relationships/customXml" Target="../ink/ink64.xm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1.xml"/><Relationship Id="rId11" Type="http://schemas.openxmlformats.org/officeDocument/2006/relationships/image" Target="../media/image99.png"/><Relationship Id="rId5" Type="http://schemas.openxmlformats.org/officeDocument/2006/relationships/image" Target="../media/image96.png"/><Relationship Id="rId15" Type="http://schemas.openxmlformats.org/officeDocument/2006/relationships/image" Target="../media/image101.png"/><Relationship Id="rId10" Type="http://schemas.openxmlformats.org/officeDocument/2006/relationships/customXml" Target="../ink/ink63.xml"/><Relationship Id="rId4" Type="http://schemas.openxmlformats.org/officeDocument/2006/relationships/customXml" Target="../ink/ink60.xml"/><Relationship Id="rId9" Type="http://schemas.openxmlformats.org/officeDocument/2006/relationships/image" Target="../media/image98.png"/><Relationship Id="rId14" Type="http://schemas.openxmlformats.org/officeDocument/2006/relationships/customXml" Target="../ink/ink6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66.xml"/><Relationship Id="rId13" Type="http://schemas.openxmlformats.org/officeDocument/2006/relationships/image" Target="../media/image109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customXml" Target="../ink/ink68.xm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08.png"/><Relationship Id="rId5" Type="http://schemas.openxmlformats.org/officeDocument/2006/relationships/image" Target="../media/image104.png"/><Relationship Id="rId15" Type="http://schemas.openxmlformats.org/officeDocument/2006/relationships/image" Target="../media/image110.png"/><Relationship Id="rId10" Type="http://schemas.openxmlformats.org/officeDocument/2006/relationships/customXml" Target="../ink/ink67.xml"/><Relationship Id="rId4" Type="http://schemas.openxmlformats.org/officeDocument/2006/relationships/image" Target="../media/image103.png"/><Relationship Id="rId9" Type="http://schemas.openxmlformats.org/officeDocument/2006/relationships/image" Target="../media/image107.png"/><Relationship Id="rId14" Type="http://schemas.openxmlformats.org/officeDocument/2006/relationships/customXml" Target="../ink/ink6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830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8.xml"/><Relationship Id="rId21" Type="http://schemas.openxmlformats.org/officeDocument/2006/relationships/image" Target="../media/image123.png"/><Relationship Id="rId42" Type="http://schemas.openxmlformats.org/officeDocument/2006/relationships/customXml" Target="../ink/ink86.xml"/><Relationship Id="rId47" Type="http://schemas.openxmlformats.org/officeDocument/2006/relationships/customXml" Target="../ink/ink89.xml"/><Relationship Id="rId63" Type="http://schemas.openxmlformats.org/officeDocument/2006/relationships/customXml" Target="../ink/ink96.xml"/><Relationship Id="rId68" Type="http://schemas.openxmlformats.org/officeDocument/2006/relationships/image" Target="../media/image147.png"/><Relationship Id="rId84" Type="http://schemas.openxmlformats.org/officeDocument/2006/relationships/image" Target="../media/image155.png"/><Relationship Id="rId16" Type="http://schemas.openxmlformats.org/officeDocument/2006/relationships/customXml" Target="../ink/ink74.xml"/><Relationship Id="rId11" Type="http://schemas.openxmlformats.org/officeDocument/2006/relationships/image" Target="../media/image118.png"/><Relationship Id="rId32" Type="http://schemas.openxmlformats.org/officeDocument/2006/relationships/customXml" Target="../ink/ink81.xml"/><Relationship Id="rId37" Type="http://schemas.openxmlformats.org/officeDocument/2006/relationships/image" Target="../media/image132.png"/><Relationship Id="rId53" Type="http://schemas.openxmlformats.org/officeDocument/2006/relationships/customXml" Target="../ink/ink92.xml"/><Relationship Id="rId58" Type="http://schemas.openxmlformats.org/officeDocument/2006/relationships/customXml" Target="../ink/ink94.xml"/><Relationship Id="rId74" Type="http://schemas.openxmlformats.org/officeDocument/2006/relationships/image" Target="../media/image150.png"/><Relationship Id="rId79" Type="http://schemas.openxmlformats.org/officeDocument/2006/relationships/customXml" Target="../ink/ink104.xml"/><Relationship Id="rId5" Type="http://schemas.openxmlformats.org/officeDocument/2006/relationships/image" Target="../media/image114.png"/><Relationship Id="rId19" Type="http://schemas.openxmlformats.org/officeDocument/2006/relationships/image" Target="../media/image122.png"/><Relationship Id="rId14" Type="http://schemas.openxmlformats.org/officeDocument/2006/relationships/customXml" Target="../ink/ink73.xml"/><Relationship Id="rId22" Type="http://schemas.openxmlformats.org/officeDocument/2006/relationships/customXml" Target="../ink/ink77.xml"/><Relationship Id="rId27" Type="http://schemas.openxmlformats.org/officeDocument/2006/relationships/image" Target="../media/image127.png"/><Relationship Id="rId30" Type="http://schemas.openxmlformats.org/officeDocument/2006/relationships/customXml" Target="../ink/ink80.xml"/><Relationship Id="rId35" Type="http://schemas.openxmlformats.org/officeDocument/2006/relationships/image" Target="../media/image131.png"/><Relationship Id="rId43" Type="http://schemas.openxmlformats.org/officeDocument/2006/relationships/image" Target="../media/image93.png"/><Relationship Id="rId48" Type="http://schemas.openxmlformats.org/officeDocument/2006/relationships/image" Target="../media/image136.png"/><Relationship Id="rId56" Type="http://schemas.openxmlformats.org/officeDocument/2006/relationships/image" Target="../media/image140.png"/><Relationship Id="rId64" Type="http://schemas.openxmlformats.org/officeDocument/2006/relationships/image" Target="../media/image145.png"/><Relationship Id="rId69" Type="http://schemas.openxmlformats.org/officeDocument/2006/relationships/customXml" Target="../ink/ink99.xml"/><Relationship Id="rId77" Type="http://schemas.openxmlformats.org/officeDocument/2006/relationships/customXml" Target="../ink/ink103.xml"/><Relationship Id="rId8" Type="http://schemas.openxmlformats.org/officeDocument/2006/relationships/customXml" Target="../ink/ink70.xml"/><Relationship Id="rId51" Type="http://schemas.openxmlformats.org/officeDocument/2006/relationships/customXml" Target="../ink/ink91.xml"/><Relationship Id="rId72" Type="http://schemas.openxmlformats.org/officeDocument/2006/relationships/image" Target="../media/image149.png"/><Relationship Id="rId80" Type="http://schemas.openxmlformats.org/officeDocument/2006/relationships/image" Target="../media/image153.png"/><Relationship Id="rId85" Type="http://schemas.openxmlformats.org/officeDocument/2006/relationships/customXml" Target="../ink/ink107.xml"/><Relationship Id="rId3" Type="http://schemas.openxmlformats.org/officeDocument/2006/relationships/image" Target="../media/image113.png"/><Relationship Id="rId12" Type="http://schemas.openxmlformats.org/officeDocument/2006/relationships/customXml" Target="../ink/ink72.xml"/><Relationship Id="rId17" Type="http://schemas.openxmlformats.org/officeDocument/2006/relationships/image" Target="../media/image121.png"/><Relationship Id="rId25" Type="http://schemas.openxmlformats.org/officeDocument/2006/relationships/image" Target="../media/image126.png"/><Relationship Id="rId33" Type="http://schemas.openxmlformats.org/officeDocument/2006/relationships/image" Target="../media/image130.png"/><Relationship Id="rId38" Type="http://schemas.openxmlformats.org/officeDocument/2006/relationships/customXml" Target="../ink/ink84.xml"/><Relationship Id="rId46" Type="http://schemas.openxmlformats.org/officeDocument/2006/relationships/image" Target="../media/image135.png"/><Relationship Id="rId59" Type="http://schemas.openxmlformats.org/officeDocument/2006/relationships/image" Target="../media/image142.png"/><Relationship Id="rId67" Type="http://schemas.openxmlformats.org/officeDocument/2006/relationships/customXml" Target="../ink/ink98.xml"/><Relationship Id="rId20" Type="http://schemas.openxmlformats.org/officeDocument/2006/relationships/customXml" Target="../ink/ink76.xml"/><Relationship Id="rId41" Type="http://schemas.openxmlformats.org/officeDocument/2006/relationships/image" Target="../media/image134.png"/><Relationship Id="rId54" Type="http://schemas.openxmlformats.org/officeDocument/2006/relationships/image" Target="../media/image139.png"/><Relationship Id="rId62" Type="http://schemas.openxmlformats.org/officeDocument/2006/relationships/image" Target="../media/image144.png"/><Relationship Id="rId70" Type="http://schemas.openxmlformats.org/officeDocument/2006/relationships/image" Target="../media/image148.png"/><Relationship Id="rId75" Type="http://schemas.openxmlformats.org/officeDocument/2006/relationships/customXml" Target="../ink/ink102.xml"/><Relationship Id="rId83" Type="http://schemas.openxmlformats.org/officeDocument/2006/relationships/customXml" Target="../ink/ink106.xml"/><Relationship Id="rId88" Type="http://schemas.openxmlformats.org/officeDocument/2006/relationships/image" Target="../media/image1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png"/><Relationship Id="rId15" Type="http://schemas.openxmlformats.org/officeDocument/2006/relationships/image" Target="../media/image120.png"/><Relationship Id="rId23" Type="http://schemas.openxmlformats.org/officeDocument/2006/relationships/image" Target="../media/image124.png"/><Relationship Id="rId28" Type="http://schemas.openxmlformats.org/officeDocument/2006/relationships/customXml" Target="../ink/ink79.xml"/><Relationship Id="rId36" Type="http://schemas.openxmlformats.org/officeDocument/2006/relationships/customXml" Target="../ink/ink83.xml"/><Relationship Id="rId49" Type="http://schemas.openxmlformats.org/officeDocument/2006/relationships/customXml" Target="../ink/ink90.xml"/><Relationship Id="rId57" Type="http://schemas.openxmlformats.org/officeDocument/2006/relationships/image" Target="../media/image141.png"/><Relationship Id="rId10" Type="http://schemas.openxmlformats.org/officeDocument/2006/relationships/customXml" Target="../ink/ink71.xml"/><Relationship Id="rId31" Type="http://schemas.openxmlformats.org/officeDocument/2006/relationships/image" Target="../media/image129.png"/><Relationship Id="rId44" Type="http://schemas.openxmlformats.org/officeDocument/2006/relationships/customXml" Target="../ink/ink87.xml"/><Relationship Id="rId52" Type="http://schemas.openxmlformats.org/officeDocument/2006/relationships/image" Target="../media/image138.png"/><Relationship Id="rId60" Type="http://schemas.openxmlformats.org/officeDocument/2006/relationships/image" Target="../media/image143.png"/><Relationship Id="rId65" Type="http://schemas.openxmlformats.org/officeDocument/2006/relationships/customXml" Target="../ink/ink97.xml"/><Relationship Id="rId73" Type="http://schemas.openxmlformats.org/officeDocument/2006/relationships/customXml" Target="../ink/ink101.xml"/><Relationship Id="rId78" Type="http://schemas.openxmlformats.org/officeDocument/2006/relationships/image" Target="../media/image152.png"/><Relationship Id="rId81" Type="http://schemas.openxmlformats.org/officeDocument/2006/relationships/customXml" Target="../ink/ink105.xml"/><Relationship Id="rId86" Type="http://schemas.openxmlformats.org/officeDocument/2006/relationships/image" Target="../media/image156.png"/><Relationship Id="rId4" Type="http://schemas.openxmlformats.org/officeDocument/2006/relationships/image" Target="../media/image85.png"/><Relationship Id="rId9" Type="http://schemas.openxmlformats.org/officeDocument/2006/relationships/image" Target="../media/image117.png"/><Relationship Id="rId13" Type="http://schemas.openxmlformats.org/officeDocument/2006/relationships/image" Target="../media/image119.png"/><Relationship Id="rId18" Type="http://schemas.openxmlformats.org/officeDocument/2006/relationships/customXml" Target="../ink/ink75.xml"/><Relationship Id="rId39" Type="http://schemas.openxmlformats.org/officeDocument/2006/relationships/image" Target="../media/image133.png"/><Relationship Id="rId34" Type="http://schemas.openxmlformats.org/officeDocument/2006/relationships/customXml" Target="../ink/ink82.xml"/><Relationship Id="rId50" Type="http://schemas.openxmlformats.org/officeDocument/2006/relationships/image" Target="../media/image137.png"/><Relationship Id="rId55" Type="http://schemas.openxmlformats.org/officeDocument/2006/relationships/customXml" Target="../ink/ink93.xml"/><Relationship Id="rId76" Type="http://schemas.openxmlformats.org/officeDocument/2006/relationships/image" Target="../media/image151.png"/><Relationship Id="rId7" Type="http://schemas.openxmlformats.org/officeDocument/2006/relationships/image" Target="../media/image116.png"/><Relationship Id="rId71" Type="http://schemas.openxmlformats.org/officeDocument/2006/relationships/customXml" Target="../ink/ink100.xml"/><Relationship Id="rId2" Type="http://schemas.openxmlformats.org/officeDocument/2006/relationships/notesSlide" Target="../notesSlides/notesSlide8.xml"/><Relationship Id="rId29" Type="http://schemas.openxmlformats.org/officeDocument/2006/relationships/image" Target="../media/image128.png"/><Relationship Id="rId24" Type="http://schemas.openxmlformats.org/officeDocument/2006/relationships/image" Target="../media/image125.png"/><Relationship Id="rId40" Type="http://schemas.openxmlformats.org/officeDocument/2006/relationships/customXml" Target="../ink/ink85.xml"/><Relationship Id="rId45" Type="http://schemas.openxmlformats.org/officeDocument/2006/relationships/customXml" Target="../ink/ink88.xml"/><Relationship Id="rId66" Type="http://schemas.openxmlformats.org/officeDocument/2006/relationships/image" Target="../media/image146.png"/><Relationship Id="rId87" Type="http://schemas.openxmlformats.org/officeDocument/2006/relationships/customXml" Target="../ink/ink108.xml"/><Relationship Id="rId61" Type="http://schemas.openxmlformats.org/officeDocument/2006/relationships/customXml" Target="../ink/ink95.xml"/><Relationship Id="rId82" Type="http://schemas.openxmlformats.org/officeDocument/2006/relationships/image" Target="../media/image1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customXml" Target="../ink/ink109.xml"/><Relationship Id="rId7" Type="http://schemas.openxmlformats.org/officeDocument/2006/relationships/customXml" Target="../ink/ink111.xml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customXml" Target="../ink/ink110.xml"/><Relationship Id="rId4" Type="http://schemas.openxmlformats.org/officeDocument/2006/relationships/image" Target="../media/image159.png"/><Relationship Id="rId9" Type="http://schemas.openxmlformats.org/officeDocument/2006/relationships/image" Target="../media/image1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3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10" Type="http://schemas.openxmlformats.org/officeDocument/2006/relationships/hyperlink" Target="http://jalammar.github.io/illustrated-word2vec/" TargetMode="External"/><Relationship Id="rId4" Type="http://schemas.openxmlformats.org/officeDocument/2006/relationships/image" Target="../media/image164.png"/><Relationship Id="rId9" Type="http://schemas.openxmlformats.org/officeDocument/2006/relationships/image" Target="../media/image16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0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0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183.png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2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ti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13" Type="http://schemas.openxmlformats.org/officeDocument/2006/relationships/customXml" Target="../ink/ink115.xml"/><Relationship Id="rId18" Type="http://schemas.openxmlformats.org/officeDocument/2006/relationships/customXml" Target="../ink/ink116.xml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12" Type="http://schemas.openxmlformats.org/officeDocument/2006/relationships/image" Target="../media/image197.png"/><Relationship Id="rId17" Type="http://schemas.openxmlformats.org/officeDocument/2006/relationships/image" Target="../media/image200.png"/><Relationship Id="rId2" Type="http://schemas.openxmlformats.org/officeDocument/2006/relationships/image" Target="../media/image189.png"/><Relationship Id="rId16" Type="http://schemas.openxmlformats.org/officeDocument/2006/relationships/image" Target="../media/image199.png"/><Relationship Id="rId20" Type="http://schemas.openxmlformats.org/officeDocument/2006/relationships/image" Target="../media/image20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3.png"/><Relationship Id="rId11" Type="http://schemas.openxmlformats.org/officeDocument/2006/relationships/customXml" Target="../ink/ink114.xml"/><Relationship Id="rId5" Type="http://schemas.openxmlformats.org/officeDocument/2006/relationships/image" Target="../media/image192.png"/><Relationship Id="rId15" Type="http://schemas.openxmlformats.org/officeDocument/2006/relationships/image" Target="../media/image198.png"/><Relationship Id="rId10" Type="http://schemas.openxmlformats.org/officeDocument/2006/relationships/image" Target="../media/image196.png"/><Relationship Id="rId19" Type="http://schemas.openxmlformats.org/officeDocument/2006/relationships/image" Target="../media/image201.png"/><Relationship Id="rId4" Type="http://schemas.openxmlformats.org/officeDocument/2006/relationships/image" Target="../media/image191.png"/><Relationship Id="rId9" Type="http://schemas.openxmlformats.org/officeDocument/2006/relationships/customXml" Target="../ink/ink113.xml"/><Relationship Id="rId14" Type="http://schemas.openxmlformats.org/officeDocument/2006/relationships/image" Target="../media/image15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tif"/><Relationship Id="rId2" Type="http://schemas.openxmlformats.org/officeDocument/2006/relationships/image" Target="../media/image204.t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nlp.stanford.edu/projects/glove/" TargetMode="External"/><Relationship Id="rId2" Type="http://schemas.openxmlformats.org/officeDocument/2006/relationships/hyperlink" Target="https://code.google.com/archive/p/word2vec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8.png"/><Relationship Id="rId4" Type="http://schemas.openxmlformats.org/officeDocument/2006/relationships/hyperlink" Target="https://fasttext.cc/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2" Type="http://schemas.openxmlformats.org/officeDocument/2006/relationships/image" Target="../media/image12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60.png"/><Relationship Id="rId5" Type="http://schemas.openxmlformats.org/officeDocument/2006/relationships/image" Target="../media/image1250.png"/><Relationship Id="rId4" Type="http://schemas.openxmlformats.org/officeDocument/2006/relationships/image" Target="../media/image12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hyperlink" Target="http://www.cs.technion.ac.il/~gabr/resources/data/wordsim353/" TargetMode="External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90.png"/><Relationship Id="rId5" Type="http://schemas.openxmlformats.org/officeDocument/2006/relationships/image" Target="../media/image1280.png"/><Relationship Id="rId4" Type="http://schemas.openxmlformats.org/officeDocument/2006/relationships/image" Target="../media/image209.png"/><Relationship Id="rId9" Type="http://schemas.openxmlformats.org/officeDocument/2006/relationships/image" Target="../media/image2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5.png"/><Relationship Id="rId4" Type="http://schemas.openxmlformats.org/officeDocument/2006/relationships/image" Target="../media/image214.t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7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3.png"/><Relationship Id="rId18" Type="http://schemas.openxmlformats.org/officeDocument/2006/relationships/customXml" Target="../ink/ink124.xml"/><Relationship Id="rId26" Type="http://schemas.openxmlformats.org/officeDocument/2006/relationships/customXml" Target="../ink/ink128.xml"/><Relationship Id="rId39" Type="http://schemas.openxmlformats.org/officeDocument/2006/relationships/image" Target="../media/image236.png"/><Relationship Id="rId21" Type="http://schemas.openxmlformats.org/officeDocument/2006/relationships/image" Target="../media/image227.png"/><Relationship Id="rId34" Type="http://schemas.openxmlformats.org/officeDocument/2006/relationships/customXml" Target="../ink/ink132.xml"/><Relationship Id="rId42" Type="http://schemas.openxmlformats.org/officeDocument/2006/relationships/customXml" Target="../ink/ink136.xml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17.xml"/><Relationship Id="rId16" Type="http://schemas.openxmlformats.org/officeDocument/2006/relationships/customXml" Target="../ink/ink123.xml"/><Relationship Id="rId20" Type="http://schemas.openxmlformats.org/officeDocument/2006/relationships/customXml" Target="../ink/ink125.xml"/><Relationship Id="rId29" Type="http://schemas.openxmlformats.org/officeDocument/2006/relationships/image" Target="../media/image231.png"/><Relationship Id="rId41" Type="http://schemas.openxmlformats.org/officeDocument/2006/relationships/image" Target="../media/image23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8.xml"/><Relationship Id="rId11" Type="http://schemas.openxmlformats.org/officeDocument/2006/relationships/image" Target="../media/image222.png"/><Relationship Id="rId24" Type="http://schemas.openxmlformats.org/officeDocument/2006/relationships/customXml" Target="../ink/ink127.xml"/><Relationship Id="rId32" Type="http://schemas.openxmlformats.org/officeDocument/2006/relationships/customXml" Target="../ink/ink131.xml"/><Relationship Id="rId37" Type="http://schemas.openxmlformats.org/officeDocument/2006/relationships/image" Target="../media/image235.png"/><Relationship Id="rId40" Type="http://schemas.openxmlformats.org/officeDocument/2006/relationships/customXml" Target="../ink/ink135.xml"/><Relationship Id="rId5" Type="http://schemas.openxmlformats.org/officeDocument/2006/relationships/image" Target="../media/image219.png"/><Relationship Id="rId15" Type="http://schemas.openxmlformats.org/officeDocument/2006/relationships/image" Target="../media/image224.png"/><Relationship Id="rId23" Type="http://schemas.openxmlformats.org/officeDocument/2006/relationships/image" Target="../media/image228.png"/><Relationship Id="rId28" Type="http://schemas.openxmlformats.org/officeDocument/2006/relationships/customXml" Target="../ink/ink129.xml"/><Relationship Id="rId36" Type="http://schemas.openxmlformats.org/officeDocument/2006/relationships/customXml" Target="../ink/ink133.xml"/><Relationship Id="rId10" Type="http://schemas.openxmlformats.org/officeDocument/2006/relationships/customXml" Target="../ink/ink120.xml"/><Relationship Id="rId19" Type="http://schemas.openxmlformats.org/officeDocument/2006/relationships/image" Target="../media/image226.png"/><Relationship Id="rId31" Type="http://schemas.openxmlformats.org/officeDocument/2006/relationships/image" Target="../media/image232.png"/><Relationship Id="rId4" Type="http://schemas.openxmlformats.org/officeDocument/2006/relationships/customXml" Target="../ink/ink117.xml"/><Relationship Id="rId9" Type="http://schemas.openxmlformats.org/officeDocument/2006/relationships/image" Target="../media/image221.png"/><Relationship Id="rId14" Type="http://schemas.openxmlformats.org/officeDocument/2006/relationships/customXml" Target="../ink/ink122.xml"/><Relationship Id="rId22" Type="http://schemas.openxmlformats.org/officeDocument/2006/relationships/customXml" Target="../ink/ink126.xml"/><Relationship Id="rId27" Type="http://schemas.openxmlformats.org/officeDocument/2006/relationships/image" Target="../media/image230.png"/><Relationship Id="rId30" Type="http://schemas.openxmlformats.org/officeDocument/2006/relationships/customXml" Target="../ink/ink130.xml"/><Relationship Id="rId35" Type="http://schemas.openxmlformats.org/officeDocument/2006/relationships/image" Target="../media/image234.png"/><Relationship Id="rId43" Type="http://schemas.openxmlformats.org/officeDocument/2006/relationships/image" Target="../media/image238.png"/><Relationship Id="rId8" Type="http://schemas.openxmlformats.org/officeDocument/2006/relationships/customXml" Target="../ink/ink119.xml"/><Relationship Id="rId3" Type="http://schemas.openxmlformats.org/officeDocument/2006/relationships/image" Target="../media/image218.png"/><Relationship Id="rId12" Type="http://schemas.openxmlformats.org/officeDocument/2006/relationships/customXml" Target="../ink/ink121.xml"/><Relationship Id="rId17" Type="http://schemas.openxmlformats.org/officeDocument/2006/relationships/image" Target="../media/image225.png"/><Relationship Id="rId25" Type="http://schemas.openxmlformats.org/officeDocument/2006/relationships/image" Target="../media/image229.png"/><Relationship Id="rId33" Type="http://schemas.openxmlformats.org/officeDocument/2006/relationships/image" Target="../media/image233.png"/><Relationship Id="rId38" Type="http://schemas.openxmlformats.org/officeDocument/2006/relationships/customXml" Target="../ink/ink13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1360.png"/><Relationship Id="rId7" Type="http://schemas.openxmlformats.org/officeDocument/2006/relationships/image" Target="../media/image13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80.png"/><Relationship Id="rId5" Type="http://schemas.openxmlformats.org/officeDocument/2006/relationships/image" Target="../media/image239.png"/><Relationship Id="rId4" Type="http://schemas.openxmlformats.org/officeDocument/2006/relationships/hyperlink" Target="http://www.cs.technion.ac.il/~gabr/resources/data/wordsim353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customXml" Target="../ink/ink140.xml"/><Relationship Id="rId18" Type="http://schemas.openxmlformats.org/officeDocument/2006/relationships/image" Target="../media/image252.png"/><Relationship Id="rId3" Type="http://schemas.openxmlformats.org/officeDocument/2006/relationships/image" Target="../media/image243.png"/><Relationship Id="rId7" Type="http://schemas.openxmlformats.org/officeDocument/2006/relationships/customXml" Target="../ink/ink137.xml"/><Relationship Id="rId12" Type="http://schemas.openxmlformats.org/officeDocument/2006/relationships/image" Target="../media/image249.png"/><Relationship Id="rId17" Type="http://schemas.openxmlformats.org/officeDocument/2006/relationships/customXml" Target="../ink/ink142.xml"/><Relationship Id="rId2" Type="http://schemas.openxmlformats.org/officeDocument/2006/relationships/image" Target="../media/image242.png"/><Relationship Id="rId16" Type="http://schemas.openxmlformats.org/officeDocument/2006/relationships/image" Target="../media/image2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6.png"/><Relationship Id="rId11" Type="http://schemas.openxmlformats.org/officeDocument/2006/relationships/customXml" Target="../ink/ink139.xml"/><Relationship Id="rId5" Type="http://schemas.openxmlformats.org/officeDocument/2006/relationships/image" Target="../media/image245.png"/><Relationship Id="rId15" Type="http://schemas.openxmlformats.org/officeDocument/2006/relationships/customXml" Target="../ink/ink141.xml"/><Relationship Id="rId10" Type="http://schemas.openxmlformats.org/officeDocument/2006/relationships/image" Target="../media/image248.png"/><Relationship Id="rId4" Type="http://schemas.openxmlformats.org/officeDocument/2006/relationships/image" Target="../media/image244.png"/><Relationship Id="rId9" Type="http://schemas.openxmlformats.org/officeDocument/2006/relationships/customXml" Target="../ink/ink138.xml"/><Relationship Id="rId14" Type="http://schemas.openxmlformats.org/officeDocument/2006/relationships/image" Target="../media/image25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customXml" Target="../ink/ink148.xml"/><Relationship Id="rId18" Type="http://schemas.openxmlformats.org/officeDocument/2006/relationships/image" Target="../media/image265.png"/><Relationship Id="rId3" Type="http://schemas.openxmlformats.org/officeDocument/2006/relationships/customXml" Target="../ink/ink143.xml"/><Relationship Id="rId21" Type="http://schemas.openxmlformats.org/officeDocument/2006/relationships/customXml" Target="../ink/ink152.xml"/><Relationship Id="rId7" Type="http://schemas.openxmlformats.org/officeDocument/2006/relationships/customXml" Target="../ink/ink145.xml"/><Relationship Id="rId12" Type="http://schemas.openxmlformats.org/officeDocument/2006/relationships/image" Target="../media/image262.png"/><Relationship Id="rId17" Type="http://schemas.openxmlformats.org/officeDocument/2006/relationships/customXml" Target="../ink/ink150.xml"/><Relationship Id="rId2" Type="http://schemas.openxmlformats.org/officeDocument/2006/relationships/image" Target="../media/image257.png"/><Relationship Id="rId16" Type="http://schemas.openxmlformats.org/officeDocument/2006/relationships/image" Target="../media/image264.png"/><Relationship Id="rId20" Type="http://schemas.openxmlformats.org/officeDocument/2006/relationships/image" Target="../media/image2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9.png"/><Relationship Id="rId11" Type="http://schemas.openxmlformats.org/officeDocument/2006/relationships/customXml" Target="../ink/ink147.xml"/><Relationship Id="rId5" Type="http://schemas.openxmlformats.org/officeDocument/2006/relationships/customXml" Target="../ink/ink144.xml"/><Relationship Id="rId15" Type="http://schemas.openxmlformats.org/officeDocument/2006/relationships/customXml" Target="../ink/ink149.xml"/><Relationship Id="rId10" Type="http://schemas.openxmlformats.org/officeDocument/2006/relationships/image" Target="../media/image261.png"/><Relationship Id="rId19" Type="http://schemas.openxmlformats.org/officeDocument/2006/relationships/customXml" Target="../ink/ink151.xml"/><Relationship Id="rId4" Type="http://schemas.openxmlformats.org/officeDocument/2006/relationships/image" Target="../media/image258.png"/><Relationship Id="rId9" Type="http://schemas.openxmlformats.org/officeDocument/2006/relationships/customXml" Target="../ink/ink146.xml"/><Relationship Id="rId14" Type="http://schemas.openxmlformats.org/officeDocument/2006/relationships/image" Target="../media/image263.png"/><Relationship Id="rId22" Type="http://schemas.openxmlformats.org/officeDocument/2006/relationships/image" Target="../media/image2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customXml" Target="../ink/ink15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10" Type="http://schemas.openxmlformats.org/officeDocument/2006/relationships/image" Target="../media/image281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tif"/><Relationship Id="rId3" Type="http://schemas.openxmlformats.org/officeDocument/2006/relationships/image" Target="../media/image282.png"/><Relationship Id="rId7" Type="http://schemas.openxmlformats.org/officeDocument/2006/relationships/image" Target="../media/image286.t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5.tif"/><Relationship Id="rId5" Type="http://schemas.openxmlformats.org/officeDocument/2006/relationships/image" Target="../media/image284.tif"/><Relationship Id="rId4" Type="http://schemas.openxmlformats.org/officeDocument/2006/relationships/image" Target="../media/image283.tif"/><Relationship Id="rId9" Type="http://schemas.openxmlformats.org/officeDocument/2006/relationships/image" Target="../media/image288.t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tif"/><Relationship Id="rId2" Type="http://schemas.openxmlformats.org/officeDocument/2006/relationships/image" Target="../media/image291.tif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091" y="4688482"/>
            <a:ext cx="21336000" cy="1569660"/>
          </a:xfrm>
        </p:spPr>
        <p:txBody>
          <a:bodyPr>
            <a:normAutofit/>
          </a:bodyPr>
          <a:lstStyle/>
          <a:p>
            <a:r>
              <a:rPr lang="en-US" sz="8000" dirty="0"/>
              <a:t>CMPT 413/713: Natural Language Processing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59119" y="9708974"/>
            <a:ext cx="18288000" cy="1978772"/>
          </a:xfrm>
        </p:spPr>
        <p:txBody>
          <a:bodyPr>
            <a:normAutofit/>
          </a:bodyPr>
          <a:lstStyle/>
          <a:p>
            <a:r>
              <a:rPr lang="en-US" sz="7200" dirty="0"/>
              <a:t>Zhiyun (Richard) Peng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048000" y="11116390"/>
            <a:ext cx="18288000" cy="812872"/>
          </a:xfrm>
          <a:prstGeom prst="rect">
            <a:avLst/>
          </a:prstGeom>
        </p:spPr>
        <p:txBody>
          <a:bodyPr vert="horz" lIns="182880" tIns="91440" rIns="182880" bIns="9144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800">
              <a:spcBef>
                <a:spcPts val="2000"/>
              </a:spcBef>
              <a:defRPr/>
            </a:pPr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2026-10-9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828800" hangingPunct="1">
              <a:defRPr/>
            </a:pPr>
            <a:fld id="{0678F3BA-CF26-A443-A03B-DCCCF0EAA5A1}" type="slidenum">
              <a:rPr lang="en-US" smtClean="0"/>
              <a:pPr algn="r" defTabSz="1828800" hangingPunct="1">
                <a:defRPr/>
              </a:pPr>
              <a:t>1</a:t>
            </a:fld>
            <a:endParaRPr lang="en-US" sz="24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477C1-3C00-EE48-8A0E-7E8D7D717AAF}"/>
              </a:ext>
            </a:extLst>
          </p:cNvPr>
          <p:cNvSpPr/>
          <p:nvPr/>
        </p:nvSpPr>
        <p:spPr>
          <a:xfrm>
            <a:off x="2659119" y="12730269"/>
            <a:ext cx="19759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hangingPunct="1">
              <a:defRPr/>
            </a:pP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Adapted from slides from Angel Chang, Anoop Sarkar, 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Danqi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Chen and Karthik Narasimhan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5D0A0-CDDF-E5D1-9AAB-16996183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890" y="840368"/>
            <a:ext cx="7440708" cy="3225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C61DC-DA36-9F0A-3C95-26CF319819D0}"/>
              </a:ext>
            </a:extLst>
          </p:cNvPr>
          <p:cNvSpPr txBox="1"/>
          <p:nvPr/>
        </p:nvSpPr>
        <p:spPr>
          <a:xfrm>
            <a:off x="144483" y="7053395"/>
            <a:ext cx="236675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/>
              <a:t>Word2Vec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50297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Word2vec and friends"/>
          <p:cNvSpPr txBox="1">
            <a:spLocks noGrp="1"/>
          </p:cNvSpPr>
          <p:nvPr>
            <p:ph type="title"/>
          </p:nvPr>
        </p:nvSpPr>
        <p:spPr>
          <a:xfrm>
            <a:off x="4214243" y="4860625"/>
            <a:ext cx="15609095" cy="3036095"/>
          </a:xfrm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Word2vec and friends</a:t>
            </a:r>
          </a:p>
        </p:txBody>
      </p:sp>
      <p:sp>
        <p:nvSpPr>
          <p:cNvPr id="1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ownload pretrained word embedd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Download pretrained word embeddings</a:t>
            </a:r>
          </a:p>
        </p:txBody>
      </p:sp>
      <p:pic>
        <p:nvPicPr>
          <p:cNvPr id="20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433" y="3315587"/>
            <a:ext cx="15609095" cy="835686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0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8058" y="3218118"/>
            <a:ext cx="3288397" cy="36196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036" y="3584612"/>
            <a:ext cx="2847073" cy="2886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3568" y="10317956"/>
            <a:ext cx="9053577" cy="30360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86755" y="10731103"/>
            <a:ext cx="1473201" cy="2209801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Word2Vec</a:t>
            </a:r>
          </a:p>
        </p:txBody>
      </p:sp>
      <p:sp>
        <p:nvSpPr>
          <p:cNvPr id="211" name="Popular embedding method…"/>
          <p:cNvSpPr txBox="1">
            <a:spLocks noGrp="1"/>
          </p:cNvSpPr>
          <p:nvPr>
            <p:ph type="body" sz="half" idx="1"/>
          </p:nvPr>
        </p:nvSpPr>
        <p:spPr>
          <a:xfrm>
            <a:off x="4517359" y="3080382"/>
            <a:ext cx="17595924" cy="6588497"/>
          </a:xfrm>
          <a:prstGeom prst="rect">
            <a:avLst/>
          </a:prstGeom>
        </p:spPr>
        <p:txBody>
          <a:bodyPr/>
          <a:lstStyle/>
          <a:p>
            <a:r>
              <a:t>Popular embedding method</a:t>
            </a:r>
          </a:p>
          <a:p>
            <a:r>
              <a:t>Very fast to train</a:t>
            </a:r>
          </a:p>
          <a:p>
            <a:r>
              <a:t>Idea: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predict</a:t>
            </a:r>
            <a:r>
              <a:t> rather than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count</a:t>
            </a:r>
          </a:p>
        </p:txBody>
      </p:sp>
      <p:pic>
        <p:nvPicPr>
          <p:cNvPr id="21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4134" y="5212255"/>
            <a:ext cx="3603249" cy="3986667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Original word2vec formulation: Efficient Estimation of Word Representations in Vector Space (Mikolov et al, 2013a)…"/>
          <p:cNvSpPr txBox="1"/>
          <p:nvPr/>
        </p:nvSpPr>
        <p:spPr>
          <a:xfrm>
            <a:off x="3135567" y="9961350"/>
            <a:ext cx="19045984" cy="2473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>
              <a:spcBef>
                <a:spcPts val="59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Original word2vec formulation: Efficient Estimation of Word Representations in Vector Space (</a:t>
            </a:r>
            <a:r>
              <a:rPr dirty="0" err="1"/>
              <a:t>Mikolov</a:t>
            </a:r>
            <a:r>
              <a:rPr dirty="0"/>
              <a:t> et al, 2013a)</a:t>
            </a:r>
          </a:p>
          <a:p>
            <a:pPr algn="l">
              <a:spcBef>
                <a:spcPts val="59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Negative sampling: Distributed Representations of Words and Phrases and their Compositionality (</a:t>
            </a:r>
            <a:r>
              <a:rPr dirty="0" err="1"/>
              <a:t>Mikolov</a:t>
            </a:r>
            <a:r>
              <a:rPr dirty="0"/>
              <a:t> et al, 2013b)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Word2Vec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7" name="Instead of counting how often each word   occurs near “apricot”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517359" y="3080382"/>
                <a:ext cx="17595924" cy="6588497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dirty="0"/>
                  <a:t>Instead of counting how often each word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dirty="0"/>
                  <a:t> occurs near “apricot”</a:t>
                </a:r>
              </a:p>
              <a:p>
                <a:r>
                  <a:rPr dirty="0"/>
                  <a:t>Train a classifier on a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prediction</a:t>
                </a:r>
                <a:r>
                  <a:rPr dirty="0"/>
                  <a:t> task:</a:t>
                </a:r>
              </a:p>
              <a:p>
                <a:pPr lvl="2"/>
                <a:r>
                  <a:rPr dirty="0"/>
                  <a:t>Is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dirty="0"/>
                  <a:t> likely to show up near “apricot”?</a:t>
                </a:r>
              </a:p>
              <a:p>
                <a:pPr lvl="2"/>
                <a:r>
                  <a:rPr dirty="0"/>
                  <a:t>There are different ways to formulate this prediction task</a:t>
                </a:r>
              </a:p>
              <a:p>
                <a:pPr lvl="2"/>
                <a:r>
                  <a:rPr dirty="0"/>
                  <a:t>We will look at “Skip-gram with negative sampling”</a:t>
                </a:r>
              </a:p>
              <a:p>
                <a:endParaRPr dirty="0"/>
              </a:p>
              <a:p>
                <a:r>
                  <a:rPr dirty="0"/>
                  <a:t>We don’t actually care about this task </a:t>
                </a:r>
                <a:r>
                  <a:rPr dirty="0">
                    <a:solidFill>
                      <a:srgbClr val="929292"/>
                    </a:solidFill>
                  </a:rPr>
                  <a:t>(</a:t>
                </a:r>
                <a:r>
                  <a:rPr lang="en-US" dirty="0">
                    <a:solidFill>
                      <a:srgbClr val="929292"/>
                    </a:solidFill>
                  </a:rPr>
                  <a:t>i.e., </a:t>
                </a:r>
                <a:r>
                  <a:rPr dirty="0">
                    <a:solidFill>
                      <a:srgbClr val="929292"/>
                    </a:solidFill>
                  </a:rPr>
                  <a:t>pretext task)</a:t>
                </a:r>
              </a:p>
              <a:p>
                <a:pPr lvl="1"/>
                <a:r>
                  <a:rPr dirty="0"/>
                  <a:t>But we’ll take the learned classifier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weights</a:t>
                </a:r>
                <a:r>
                  <a:rPr dirty="0"/>
                  <a:t> as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the word embeddings</a:t>
                </a:r>
              </a:p>
            </p:txBody>
          </p:sp>
        </mc:Choice>
        <mc:Fallback xmlns="">
          <p:sp>
            <p:nvSpPr>
              <p:cNvPr id="217" name="Instead of counting how often each word   occurs near “apricot”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17359" y="3080382"/>
                <a:ext cx="17595924" cy="6588497"/>
              </a:xfrm>
              <a:prstGeom prst="rect">
                <a:avLst/>
              </a:prstGeom>
              <a:blipFill>
                <a:blip r:embed="rId2"/>
                <a:stretch>
                  <a:fillRect l="-1870" t="-370" b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3D58985-9757-AF25-131D-B1E35A1B5385}"/>
              </a:ext>
            </a:extLst>
          </p:cNvPr>
          <p:cNvGrpSpPr/>
          <p:nvPr/>
        </p:nvGrpSpPr>
        <p:grpSpPr>
          <a:xfrm>
            <a:off x="13081896" y="5388912"/>
            <a:ext cx="1194480" cy="2682360"/>
            <a:chOff x="13081896" y="5388912"/>
            <a:chExt cx="1194480" cy="268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F5E3D42-C09E-2166-B220-9A51B09B45CB}"/>
                    </a:ext>
                  </a:extLst>
                </p14:cNvPr>
                <p14:cNvContentPartPr/>
                <p14:nvPr/>
              </p14:nvContentPartPr>
              <p14:xfrm>
                <a:off x="13081896" y="5394672"/>
                <a:ext cx="1186560" cy="26766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F5E3D42-C09E-2166-B220-9A51B09B45C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075776" y="5388552"/>
                  <a:ext cx="1198800" cy="268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715FB0D-C229-6ACC-F607-5A73DE2CB11D}"/>
                    </a:ext>
                  </a:extLst>
                </p14:cNvPr>
                <p14:cNvContentPartPr/>
                <p14:nvPr/>
              </p14:nvContentPartPr>
              <p14:xfrm>
                <a:off x="14063256" y="5388912"/>
                <a:ext cx="213120" cy="225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715FB0D-C229-6ACC-F607-5A73DE2CB11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057136" y="5382792"/>
                  <a:ext cx="225360" cy="237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"/>
          <p:cNvGrpSpPr/>
          <p:nvPr/>
        </p:nvGrpSpPr>
        <p:grpSpPr>
          <a:xfrm>
            <a:off x="13998288" y="5984950"/>
            <a:ext cx="9690115" cy="7207958"/>
            <a:chOff x="0" y="0"/>
            <a:chExt cx="9690113" cy="7207957"/>
          </a:xfrm>
        </p:grpSpPr>
        <p:pic>
          <p:nvPicPr>
            <p:cNvPr id="220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819" y="0"/>
              <a:ext cx="7479689" cy="62633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1" name="(Bengio et al, 2003): A Neural Probabilistic Language Model"/>
            <p:cNvSpPr txBox="1"/>
            <p:nvPr/>
          </p:nvSpPr>
          <p:spPr>
            <a:xfrm>
              <a:off x="0" y="6264595"/>
              <a:ext cx="9690114" cy="943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>
                <a:spcBef>
                  <a:spcPts val="5900"/>
                </a:spcBef>
                <a:defRPr sz="2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(Bengio et al, 2003): A Neural Probabilistic Language Model</a:t>
              </a:r>
            </a:p>
          </p:txBody>
        </p:sp>
      </p:grpSp>
      <p:sp>
        <p:nvSpPr>
          <p:cNvPr id="223" name="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Word2Vec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4" name="Insight: use running text as implicitly supervised training data!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517359" y="3080382"/>
                <a:ext cx="17595924" cy="6588497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spcBef>
                    <a:spcPts val="2000"/>
                  </a:spcBef>
                  <a:buSzTx/>
                  <a:buNone/>
                </a:pPr>
                <a:r>
                  <a:rPr dirty="0"/>
                  <a:t>Insight: use running text as implicitly supervised training data!</a:t>
                </a:r>
              </a:p>
              <a:p>
                <a:pPr>
                  <a:spcBef>
                    <a:spcPts val="2000"/>
                  </a:spcBef>
                </a:pPr>
                <a:r>
                  <a:rPr dirty="0"/>
                  <a:t>A word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dirty="0"/>
                  <a:t> near apricot</a:t>
                </a:r>
              </a:p>
              <a:p>
                <a:pPr lvl="1">
                  <a:spcBef>
                    <a:spcPts val="2000"/>
                  </a:spcBef>
                </a:pPr>
                <a:r>
                  <a:rPr dirty="0"/>
                  <a:t>Act as gold “correct answer” to the question “Is word w likely to show up near apricot?”</a:t>
                </a:r>
              </a:p>
              <a:p>
                <a:pPr>
                  <a:spcBef>
                    <a:spcPts val="2000"/>
                  </a:spcBef>
                </a:pPr>
                <a:r>
                  <a:rPr dirty="0"/>
                  <a:t>No need for hand-labeled supervision</a:t>
                </a:r>
              </a:p>
              <a:p>
                <a:pPr>
                  <a:spcBef>
                    <a:spcPts val="2000"/>
                  </a:spcBef>
                </a:pPr>
                <a:r>
                  <a:rPr dirty="0"/>
                  <a:t>The idea comes from neural language modeling</a:t>
                </a:r>
              </a:p>
              <a:p>
                <a:pPr lvl="1">
                  <a:spcBef>
                    <a:spcPts val="2000"/>
                  </a:spcBef>
                </a:pPr>
                <a:r>
                  <a:rPr dirty="0"/>
                  <a:t>Bengio et al (2003)</a:t>
                </a:r>
              </a:p>
              <a:p>
                <a:pPr lvl="1">
                  <a:spcBef>
                    <a:spcPts val="2000"/>
                  </a:spcBef>
                </a:pPr>
                <a:r>
                  <a:rPr dirty="0" err="1"/>
                  <a:t>Collobert</a:t>
                </a:r>
                <a:r>
                  <a:rPr dirty="0"/>
                  <a:t> et al (2011)</a:t>
                </a:r>
              </a:p>
            </p:txBody>
          </p:sp>
        </mc:Choice>
        <mc:Fallback xmlns="">
          <p:sp>
            <p:nvSpPr>
              <p:cNvPr id="224" name="Insight: use running text as implicitly supervised training data!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17359" y="3080382"/>
                <a:ext cx="17595924" cy="6588497"/>
              </a:xfrm>
              <a:prstGeom prst="rect">
                <a:avLst/>
              </a:prstGeom>
              <a:blipFill>
                <a:blip r:embed="rId3"/>
                <a:stretch>
                  <a:fillRect l="-1870" b="-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54449BC-E7ED-803F-08E2-8B76C817C630}"/>
                  </a:ext>
                </a:extLst>
              </p14:cNvPr>
              <p14:cNvContentPartPr/>
              <p14:nvPr/>
            </p14:nvContentPartPr>
            <p14:xfrm>
              <a:off x="18907005" y="6475290"/>
              <a:ext cx="188640" cy="3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54449BC-E7ED-803F-08E2-8B76C817C63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00885" y="6469170"/>
                <a:ext cx="20088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26B87FF-618F-88C7-8B53-91F940B38137}"/>
                  </a:ext>
                </a:extLst>
              </p14:cNvPr>
              <p14:cNvContentPartPr/>
              <p14:nvPr/>
            </p14:nvContentPartPr>
            <p14:xfrm>
              <a:off x="20288250" y="12172890"/>
              <a:ext cx="376560" cy="9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26B87FF-618F-88C7-8B53-91F940B3813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282130" y="12166770"/>
                <a:ext cx="38880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59DCD04-7BBD-5C5A-AADD-9DEAA0C873CE}"/>
                  </a:ext>
                </a:extLst>
              </p14:cNvPr>
              <p14:cNvContentPartPr/>
              <p14:nvPr/>
            </p14:nvContentPartPr>
            <p14:xfrm>
              <a:off x="21602610" y="11220330"/>
              <a:ext cx="761760" cy="540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59DCD04-7BBD-5C5A-AADD-9DEAA0C873C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596490" y="11214210"/>
                <a:ext cx="774000" cy="55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E2144A9-EDE5-7FAB-8EAA-B78CBB52BDAD}"/>
                  </a:ext>
                </a:extLst>
              </p14:cNvPr>
              <p14:cNvContentPartPr/>
              <p14:nvPr/>
            </p14:nvContentPartPr>
            <p14:xfrm>
              <a:off x="21869370" y="10882290"/>
              <a:ext cx="210600" cy="384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E2144A9-EDE5-7FAB-8EAA-B78CBB52BDA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863250" y="10876170"/>
                <a:ext cx="22284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BAFE9E6-6121-42D8-F405-FE6EA79E7CA3}"/>
                  </a:ext>
                </a:extLst>
              </p14:cNvPr>
              <p14:cNvContentPartPr/>
              <p14:nvPr/>
            </p14:nvContentPartPr>
            <p14:xfrm>
              <a:off x="21964410" y="11464050"/>
              <a:ext cx="66960" cy="23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BAFE9E6-6121-42D8-F405-FE6EA79E7CA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958290" y="11457930"/>
                <a:ext cx="79200" cy="3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5634B44B-40C7-EAEA-5A02-E20A4843D292}"/>
              </a:ext>
            </a:extLst>
          </p:cNvPr>
          <p:cNvGrpSpPr/>
          <p:nvPr/>
        </p:nvGrpSpPr>
        <p:grpSpPr>
          <a:xfrm>
            <a:off x="19163970" y="5826810"/>
            <a:ext cx="3386520" cy="4740840"/>
            <a:chOff x="19163970" y="5826810"/>
            <a:chExt cx="3386520" cy="474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0D77473-4245-391A-51EE-635E6C0F9C31}"/>
                    </a:ext>
                  </a:extLst>
                </p14:cNvPr>
                <p14:cNvContentPartPr/>
                <p14:nvPr/>
              </p14:nvContentPartPr>
              <p14:xfrm>
                <a:off x="19163970" y="5826810"/>
                <a:ext cx="3386520" cy="45280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0D77473-4245-391A-51EE-635E6C0F9C3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9157850" y="5820690"/>
                  <a:ext cx="3398760" cy="45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E5D86FC-39C2-E798-DB6C-5B57226534A9}"/>
                    </a:ext>
                  </a:extLst>
                </p14:cNvPr>
                <p14:cNvContentPartPr/>
                <p14:nvPr/>
              </p14:nvContentPartPr>
              <p14:xfrm>
                <a:off x="21412170" y="10123410"/>
                <a:ext cx="839160" cy="444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E5D86FC-39C2-E798-DB6C-5B57226534A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406050" y="10117290"/>
                  <a:ext cx="851400" cy="456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 advAuto="0"/>
      <p:bldP spid="224" grpId="0" build="p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Word2vec</a:t>
            </a:r>
          </a:p>
        </p:txBody>
      </p:sp>
      <p:sp>
        <p:nvSpPr>
          <p:cNvPr id="228" name="Input: a large text corpora V, d"/>
          <p:cNvSpPr txBox="1">
            <a:spLocks noGrp="1"/>
          </p:cNvSpPr>
          <p:nvPr>
            <p:ph type="body" sz="quarter" idx="1"/>
          </p:nvPr>
        </p:nvSpPr>
        <p:spPr>
          <a:xfrm>
            <a:off x="4226718" y="3440371"/>
            <a:ext cx="8960919" cy="2017186"/>
          </a:xfrm>
          <a:prstGeom prst="rect">
            <a:avLst/>
          </a:prstGeom>
        </p:spPr>
        <p:txBody>
          <a:bodyPr/>
          <a:lstStyle/>
          <a:p>
            <a:r>
              <a:rPr dirty="0"/>
              <a:t>Input: a large text </a:t>
            </a:r>
            <a:r>
              <a:rPr lang="en-US" dirty="0"/>
              <a:t>corpora</a:t>
            </a:r>
            <a:r>
              <a:rPr dirty="0"/>
              <a:t> </a:t>
            </a:r>
            <a:r>
              <a:rPr i="1" dirty="0"/>
              <a:t>V</a:t>
            </a:r>
            <a:r>
              <a:rPr dirty="0"/>
              <a:t>, </a:t>
            </a:r>
            <a:r>
              <a:rPr i="1" dirty="0"/>
              <a:t>d</a:t>
            </a:r>
          </a:p>
        </p:txBody>
      </p:sp>
      <p:sp>
        <p:nvSpPr>
          <p:cNvPr id="229" name="Output:"/>
          <p:cNvSpPr txBox="1"/>
          <p:nvPr/>
        </p:nvSpPr>
        <p:spPr>
          <a:xfrm>
            <a:off x="4258759" y="8908206"/>
            <a:ext cx="3563156" cy="1607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Output: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0" name=": a pre-defined vocabulary…"/>
              <p:cNvSpPr txBox="1"/>
              <p:nvPr/>
            </p:nvSpPr>
            <p:spPr>
              <a:xfrm>
                <a:off x="4701051" y="4851899"/>
                <a:ext cx="8012253" cy="401220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lnSpcReduction="10000"/>
              </a:bodyPr>
              <a:lstStyle/>
              <a:p>
                <a:pPr marL="592666" indent="-592666" algn="l">
                  <a:spcBef>
                    <a:spcPts val="1400"/>
                  </a:spcBef>
                  <a:buSzPct val="145000"/>
                  <a:buChar char="•"/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dirty="0"/>
                  <a:t>: a pre-defined vocabulary</a:t>
                </a:r>
              </a:p>
              <a:p>
                <a:pPr marL="592666" indent="-592666" algn="l">
                  <a:spcBef>
                    <a:spcPts val="1400"/>
                  </a:spcBef>
                  <a:buSzPct val="145000"/>
                  <a:buChar char="•"/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dirty="0"/>
                  <a:t>: dimension of word vectors (e.g.</a:t>
                </a:r>
                <a:r>
                  <a:rPr lang="en-US" dirty="0"/>
                  <a:t>,</a:t>
                </a:r>
                <a:r>
                  <a:rPr dirty="0"/>
                  <a:t> 300)</a:t>
                </a:r>
              </a:p>
              <a:p>
                <a:pPr marL="592666" indent="-592666" algn="l">
                  <a:spcBef>
                    <a:spcPts val="1400"/>
                  </a:spcBef>
                  <a:buSzPct val="145000"/>
                  <a:buChar char="•"/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Text corpora (words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dirty="0"/>
                  <a:t> )</a:t>
                </a:r>
              </a:p>
              <a:p>
                <a:pPr marL="1037166" lvl="1" indent="-592666" algn="l">
                  <a:spcBef>
                    <a:spcPts val="1400"/>
                  </a:spcBef>
                  <a:buSzPct val="145000"/>
                  <a:buChar char="•"/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Wikipedia + </a:t>
                </a:r>
                <a:r>
                  <a:rPr dirty="0" err="1"/>
                  <a:t>Gigaword</a:t>
                </a:r>
                <a:r>
                  <a:rPr dirty="0"/>
                  <a:t> 5: 6B</a:t>
                </a:r>
              </a:p>
              <a:p>
                <a:pPr marL="1037166" lvl="1" indent="-592666" algn="l">
                  <a:spcBef>
                    <a:spcPts val="1400"/>
                  </a:spcBef>
                  <a:buSzPct val="145000"/>
                  <a:buChar char="•"/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Twitter: 27B</a:t>
                </a:r>
              </a:p>
              <a:p>
                <a:pPr marL="1037166" lvl="1" indent="-592666" algn="l">
                  <a:spcBef>
                    <a:spcPts val="1400"/>
                  </a:spcBef>
                  <a:buSzPct val="145000"/>
                  <a:buChar char="•"/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Common Crawl: 840B</a:t>
                </a:r>
              </a:p>
            </p:txBody>
          </p:sp>
        </mc:Choice>
        <mc:Fallback xmlns="">
          <p:sp>
            <p:nvSpPr>
              <p:cNvPr id="230" name=": a pre-defined vocabular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051" y="4851899"/>
                <a:ext cx="8012253" cy="4012202"/>
              </a:xfrm>
              <a:prstGeom prst="rect">
                <a:avLst/>
              </a:prstGeom>
              <a:blipFill>
                <a:blip r:embed="rId3"/>
                <a:stretch>
                  <a:fillRect l="-3346" r="-1293" b="-471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5" name="Group"/>
          <p:cNvGrpSpPr/>
          <p:nvPr/>
        </p:nvGrpSpPr>
        <p:grpSpPr>
          <a:xfrm>
            <a:off x="13427571" y="4690224"/>
            <a:ext cx="7676094" cy="5127529"/>
            <a:chOff x="0" y="0"/>
            <a:chExt cx="7676093" cy="5127528"/>
          </a:xfrm>
        </p:grpSpPr>
        <p:pic>
          <p:nvPicPr>
            <p:cNvPr id="231" name="v_text_cat_=_-0..pdf" descr="v_text_cat_=_-0.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2472"/>
              <a:ext cx="3363620" cy="21876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2" name="v_text_dog_=_-0..pdf" descr="v_text_dog_=_-0.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4798" y="0"/>
              <a:ext cx="3363621" cy="21362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3" name="v_text_the_=_0.2.pdf" descr="v_text_the_=_0.2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583" y="2991234"/>
              <a:ext cx="3300454" cy="21362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4" name="v_text_language_.pdf" descr="v_text_language_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83000" y="3049813"/>
              <a:ext cx="3893094" cy="19949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36" name="f_V_rightarrow_m.pdf" descr="f_V_rightarrow_m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8748" y="9366705"/>
            <a:ext cx="2686628" cy="629439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Learn   by training classifiers to predict words and take learned weights as word vectors."/>
              <p:cNvSpPr txBox="1"/>
              <p:nvPr/>
            </p:nvSpPr>
            <p:spPr>
              <a:xfrm>
                <a:off x="4008025" y="11114695"/>
                <a:ext cx="18879523" cy="75969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>
                <a:spAutoFit/>
              </a:bodyPr>
              <a:lstStyle/>
              <a:p>
                <a:pPr lvl="3" indent="0" algn="l">
                  <a:defRPr sz="3800">
                    <a:solidFill>
                      <a:srgbClr val="5E5E5E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Learn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t> by training classifiers to </a:t>
                </a:r>
                <a:r>
                  <a:rPr>
                    <a:solidFill>
                      <a:schemeClr val="accent1">
                        <a:lumOff val="-13575"/>
                      </a:schemeClr>
                    </a:solidFill>
                  </a:rPr>
                  <a:t>predict</a:t>
                </a:r>
                <a:r>
                  <a:t> words and take learned weights as word vectors.</a:t>
                </a:r>
              </a:p>
            </p:txBody>
          </p:sp>
        </mc:Choice>
        <mc:Fallback xmlns="">
          <p:sp>
            <p:nvSpPr>
              <p:cNvPr id="238" name="Learn   by training classifiers to predict words and take learned weights as word vectors.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025" y="11114695"/>
                <a:ext cx="18879523" cy="759694"/>
              </a:xfrm>
              <a:prstGeom prst="rect">
                <a:avLst/>
              </a:prstGeom>
              <a:blipFill>
                <a:blip r:embed="rId9"/>
                <a:stretch>
                  <a:fillRect l="-1162" t="-4000" r="-1872" b="-296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 animBg="1" advAuto="0"/>
      <p:bldP spid="238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Word2vec</a:t>
            </a:r>
          </a:p>
        </p:txBody>
      </p:sp>
      <p:pic>
        <p:nvPicPr>
          <p:cNvPr id="24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718" y="4762769"/>
            <a:ext cx="8153572" cy="5961413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word = “sweden”"/>
          <p:cNvSpPr txBox="1">
            <a:spLocks noGrp="1"/>
          </p:cNvSpPr>
          <p:nvPr>
            <p:ph type="body" sz="quarter" idx="1"/>
          </p:nvPr>
        </p:nvSpPr>
        <p:spPr>
          <a:xfrm>
            <a:off x="4962857" y="6976725"/>
            <a:ext cx="4497506" cy="1155313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rPr dirty="0"/>
              <a:t>word = “</a:t>
            </a:r>
            <a:r>
              <a:rPr dirty="0" err="1"/>
              <a:t>sweden</a:t>
            </a:r>
            <a:r>
              <a:rPr dirty="0"/>
              <a:t>”</a:t>
            </a:r>
          </a:p>
        </p:txBody>
      </p:sp>
      <p:sp>
        <p:nvSpPr>
          <p:cNvPr id="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Word2vec</a:t>
            </a:r>
          </a:p>
        </p:txBody>
      </p:sp>
      <p:pic>
        <p:nvPicPr>
          <p:cNvPr id="248" name="Image" descr="Image"/>
          <p:cNvPicPr>
            <a:picLocks noChangeAspect="1"/>
          </p:cNvPicPr>
          <p:nvPr/>
        </p:nvPicPr>
        <p:blipFill>
          <a:blip r:embed="rId2"/>
          <a:srcRect b="17514"/>
          <a:stretch>
            <a:fillRect/>
          </a:stretch>
        </p:blipFill>
        <p:spPr>
          <a:xfrm>
            <a:off x="4481681" y="3408995"/>
            <a:ext cx="15111085" cy="7415584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Continuous Bag of Words (CBOW)"/>
          <p:cNvSpPr txBox="1">
            <a:spLocks noGrp="1"/>
          </p:cNvSpPr>
          <p:nvPr>
            <p:ph type="body" sz="quarter" idx="1"/>
          </p:nvPr>
        </p:nvSpPr>
        <p:spPr>
          <a:xfrm>
            <a:off x="4744640" y="11126390"/>
            <a:ext cx="6338824" cy="1016992"/>
          </a:xfrm>
          <a:prstGeom prst="rect">
            <a:avLst/>
          </a:prstGeom>
        </p:spPr>
        <p:txBody>
          <a:bodyPr/>
          <a:lstStyle>
            <a:lvl1pPr marL="0" indent="0" defTabSz="681870">
              <a:spcBef>
                <a:spcPts val="1100"/>
              </a:spcBef>
              <a:buSzTx/>
              <a:buNone/>
              <a:defRPr sz="3154"/>
            </a:lvl1pPr>
          </a:lstStyle>
          <a:p>
            <a:r>
              <a:t>Continuous Bag of Words (CBOW)</a:t>
            </a:r>
          </a:p>
        </p:txBody>
      </p:sp>
      <p:sp>
        <p:nvSpPr>
          <p:cNvPr id="250" name="Skip-grams"/>
          <p:cNvSpPr txBox="1"/>
          <p:nvPr/>
        </p:nvSpPr>
        <p:spPr>
          <a:xfrm>
            <a:off x="14912996" y="11126390"/>
            <a:ext cx="2515034" cy="1016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788669">
              <a:spcBef>
                <a:spcPts val="1300"/>
              </a:spcBef>
              <a:defRPr sz="3648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Skip-grams</a:t>
            </a:r>
          </a:p>
        </p:txBody>
      </p:sp>
      <p:sp>
        <p:nvSpPr>
          <p:cNvPr id="251" name="Rounded Rectangle"/>
          <p:cNvSpPr/>
          <p:nvPr/>
        </p:nvSpPr>
        <p:spPr>
          <a:xfrm>
            <a:off x="12901215" y="3496800"/>
            <a:ext cx="6303105" cy="8725525"/>
          </a:xfrm>
          <a:prstGeom prst="roundRect">
            <a:avLst>
              <a:gd name="adj" fmla="val 15000"/>
            </a:avLst>
          </a:prstGeom>
          <a:ln w="50800">
            <a:solidFill>
              <a:srgbClr val="941100"/>
            </a:solidFill>
            <a:prstDash val="sysDot"/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53" name="Predict center word from context words"/>
          <p:cNvSpPr txBox="1"/>
          <p:nvPr/>
        </p:nvSpPr>
        <p:spPr>
          <a:xfrm>
            <a:off x="3610568" y="2792652"/>
            <a:ext cx="8606967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/>
          <a:p>
            <a:pPr lvl="3" indent="0" algn="l">
              <a:defRPr sz="380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Predict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center</a:t>
            </a:r>
            <a:r>
              <a:t> word from context words</a:t>
            </a:r>
          </a:p>
        </p:txBody>
      </p:sp>
      <p:sp>
        <p:nvSpPr>
          <p:cNvPr id="254" name="Predict context words from center word"/>
          <p:cNvSpPr txBox="1"/>
          <p:nvPr/>
        </p:nvSpPr>
        <p:spPr>
          <a:xfrm>
            <a:off x="12362390" y="2792652"/>
            <a:ext cx="8606967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/>
          <a:p>
            <a:pPr lvl="3" indent="0" algn="l">
              <a:defRPr sz="380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Predict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context</a:t>
            </a:r>
            <a:r>
              <a:t> words from center word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nimBg="1" advAuto="0"/>
      <p:bldP spid="253" grpId="0" animBg="1" advAuto="0"/>
      <p:bldP spid="254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kip-gra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Skip-gram</a:t>
            </a:r>
          </a:p>
        </p:txBody>
      </p:sp>
      <p:sp>
        <p:nvSpPr>
          <p:cNvPr id="257" name="The idea: we want to use words to predict their context words…"/>
          <p:cNvSpPr txBox="1">
            <a:spLocks noGrp="1"/>
          </p:cNvSpPr>
          <p:nvPr>
            <p:ph type="body" sz="quarter" idx="1"/>
          </p:nvPr>
        </p:nvSpPr>
        <p:spPr>
          <a:xfrm>
            <a:off x="4517359" y="3080382"/>
            <a:ext cx="15609095" cy="1998421"/>
          </a:xfrm>
          <a:prstGeom prst="rect">
            <a:avLst/>
          </a:prstGeom>
        </p:spPr>
        <p:txBody>
          <a:bodyPr/>
          <a:lstStyle/>
          <a:p>
            <a:r>
              <a:t>The idea: we want to use words to </a:t>
            </a:r>
            <a:r>
              <a:rPr b="1"/>
              <a:t>predict </a:t>
            </a:r>
            <a:r>
              <a:t>their context words</a:t>
            </a:r>
          </a:p>
          <a:p>
            <a:r>
              <a:t>Context: a fixed window of size 2m (m = 2 in this example)</a:t>
            </a:r>
          </a:p>
        </p:txBody>
      </p:sp>
      <p:pic>
        <p:nvPicPr>
          <p:cNvPr id="258" name="Screen Shot 2019-09-25 at 8.53.48 AM.png" descr="Screen Shot 2019-09-25 at 8.53.4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716" y="5117805"/>
            <a:ext cx="14587103" cy="5909265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kip-gram: Basic Setu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Skip-gram: Basic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2" name="Let's represent words as vectors of some length (say 300), randomly initialized.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632284" y="3563821"/>
                <a:ext cx="19107960" cy="7129798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 defTabSz="457200">
                  <a:lnSpc>
                    <a:spcPts val="6300"/>
                  </a:lnSpc>
                  <a:spcBef>
                    <a:spcPts val="4000"/>
                  </a:spcBef>
                  <a:buSzTx/>
                  <a:buNone/>
                  <a:defRPr sz="4400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>
                    <a:solidFill>
                      <a:srgbClr val="E48312"/>
                    </a:solidFill>
                  </a:rPr>
                  <a:t> </a:t>
                </a:r>
                <a:r>
                  <a:t>Let's represent words as vectors of some length (say 300), randomly initialized. </a:t>
                </a:r>
                <a:endParaRPr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marL="0" indent="0" defTabSz="457200">
                  <a:lnSpc>
                    <a:spcPts val="6300"/>
                  </a:lnSpc>
                  <a:spcBef>
                    <a:spcPts val="4000"/>
                  </a:spcBef>
                  <a:buSzTx/>
                  <a:buNone/>
                  <a:defRPr sz="4400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>
                    <a:solidFill>
                      <a:srgbClr val="E48312"/>
                    </a:solidFill>
                  </a:rPr>
                  <a:t> </a:t>
                </a:r>
                <a:r>
                  <a:t>So we start with 300 * V random parameters</a:t>
                </a:r>
                <a:endParaRPr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marL="0" indent="0" defTabSz="457200">
                  <a:lnSpc>
                    <a:spcPts val="6300"/>
                  </a:lnSpc>
                  <a:spcBef>
                    <a:spcPts val="4000"/>
                  </a:spcBef>
                  <a:buSzTx/>
                  <a:buNone/>
                  <a:defRPr sz="4400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>
                    <a:solidFill>
                      <a:srgbClr val="E48312"/>
                    </a:solidFill>
                  </a:rPr>
                  <a:t> </a:t>
                </a:r>
                <a:r>
                  <a:t>Over the entire training set, we’d like to adjust those word vectors such that we</a:t>
                </a:r>
                <a:endParaRPr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marL="711193" indent="-711193" defTabSz="457200">
                  <a:lnSpc>
                    <a:spcPts val="6300"/>
                  </a:lnSpc>
                  <a:spcBef>
                    <a:spcPts val="4000"/>
                  </a:spcBef>
                  <a:buSzPct val="100000"/>
                  <a:defRPr sz="4400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Predict the probability distribution for how likely a word </a:t>
                </a:r>
                <a:r>
                  <a:rPr i="1"/>
                  <a:t>c</a:t>
                </a:r>
                <a:r>
                  <a:t> is to be a context word of a target word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262" name="Let's represent words as vectors of some length (say 300), randomly initialized.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632284" y="3563821"/>
                <a:ext cx="19107960" cy="7129798"/>
              </a:xfrm>
              <a:prstGeom prst="rect">
                <a:avLst/>
              </a:prstGeom>
              <a:blipFill>
                <a:blip r:embed="rId2"/>
                <a:stretch>
                  <a:fillRect l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4" name="Equation"/>
              <p:cNvSpPr txBox="1"/>
              <p:nvPr/>
            </p:nvSpPr>
            <p:spPr>
              <a:xfrm>
                <a:off x="10443092" y="9777893"/>
                <a:ext cx="1899836" cy="66979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600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600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600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sz="600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600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600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6000">
                  <a:solidFill>
                    <a:srgbClr val="404040"/>
                  </a:solidFill>
                </a:endParaRPr>
              </a:p>
            </p:txBody>
          </p:sp>
        </mc:Choice>
        <mc:Fallback xmlns="">
          <p:sp>
            <p:nvSpPr>
              <p:cNvPr id="26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3092" y="9777893"/>
                <a:ext cx="1899836" cy="669799"/>
              </a:xfrm>
              <a:prstGeom prst="rect">
                <a:avLst/>
              </a:prstGeom>
              <a:blipFill>
                <a:blip r:embed="rId3"/>
                <a:stretch>
                  <a:fillRect r="-4808" b="-3636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build="p" animBg="1" advAuto="0"/>
      <p:bldP spid="264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kip-gram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586618"/>
          </a:xfrm>
          <a:prstGeom prst="rect">
            <a:avLst/>
          </a:prstGeom>
        </p:spPr>
        <p:txBody>
          <a:bodyPr/>
          <a:lstStyle/>
          <a:p>
            <a:r>
              <a:t>Skip-gram</a:t>
            </a:r>
          </a:p>
        </p:txBody>
      </p:sp>
      <p:sp>
        <p:nvSpPr>
          <p:cNvPr id="2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grpSp>
        <p:nvGrpSpPr>
          <p:cNvPr id="270" name="Group"/>
          <p:cNvGrpSpPr/>
          <p:nvPr/>
        </p:nvGrpSpPr>
        <p:grpSpPr>
          <a:xfrm>
            <a:off x="796442" y="2453052"/>
            <a:ext cx="17589380" cy="4905376"/>
            <a:chOff x="0" y="0"/>
            <a:chExt cx="17589378" cy="4905375"/>
          </a:xfrm>
        </p:grpSpPr>
        <p:sp>
          <p:nvSpPr>
            <p:cNvPr id="268" name="Training sentence:…"/>
            <p:cNvSpPr txBox="1"/>
            <p:nvPr/>
          </p:nvSpPr>
          <p:spPr>
            <a:xfrm>
              <a:off x="5201735" y="0"/>
              <a:ext cx="12387644" cy="49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457200">
                <a:lnSpc>
                  <a:spcPts val="6300"/>
                </a:lnSpc>
                <a:defRPr>
                  <a:solidFill>
                    <a:srgbClr val="40404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>
                  <a:solidFill>
                    <a:srgbClr val="E48312"/>
                  </a:solidFill>
                </a:rPr>
                <a:t> </a:t>
              </a:r>
              <a:r>
                <a:rPr dirty="0"/>
                <a:t>Training sentence:</a:t>
              </a:r>
              <a:endParaRPr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>
                  <a:solidFill>
                    <a:srgbClr val="E48312"/>
                  </a:solidFill>
                </a:rPr>
                <a:t> </a:t>
              </a:r>
              <a:r>
                <a:rPr dirty="0">
                  <a:solidFill>
                    <a:srgbClr val="A6A6A6"/>
                  </a:solidFill>
                </a:rPr>
                <a:t>... lemon, a </a:t>
              </a:r>
              <a:r>
                <a:rPr dirty="0"/>
                <a:t>tablespoon of </a:t>
              </a:r>
              <a:r>
                <a:rPr b="1" dirty="0">
                  <a:solidFill>
                    <a:srgbClr val="FF0066"/>
                  </a:solidFill>
                </a:rPr>
                <a:t>apricot</a:t>
              </a:r>
              <a:r>
                <a:rPr dirty="0"/>
                <a:t> jam   a</a:t>
              </a:r>
              <a:r>
                <a:rPr dirty="0">
                  <a:solidFill>
                    <a:srgbClr val="404040"/>
                  </a:solidFill>
                </a:rPr>
                <a:t>   </a:t>
              </a:r>
              <a:r>
                <a:rPr dirty="0">
                  <a:solidFill>
                    <a:srgbClr val="A6A6A6"/>
                  </a:solidFill>
                </a:rPr>
                <a:t>pinch ... </a:t>
              </a:r>
              <a:endParaRPr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>
                  <a:solidFill>
                    <a:srgbClr val="A6A6A6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>
                  <a:solidFill>
                    <a:srgbClr val="E48312"/>
                  </a:solidFill>
                </a:rPr>
                <a:t> </a:t>
              </a:r>
              <a:r>
                <a:rPr dirty="0"/>
                <a:t>                         </a:t>
              </a:r>
              <a:r>
                <a:rPr dirty="0">
                  <a:solidFill>
                    <a:srgbClr val="0000FF"/>
                  </a:solidFill>
                </a:rPr>
                <a:t>c1              c2     </a:t>
              </a:r>
              <a:r>
                <a:rPr dirty="0">
                  <a:solidFill>
                    <a:srgbClr val="C00000"/>
                  </a:solidFill>
                </a:rPr>
                <a:t>t</a:t>
              </a:r>
              <a:r>
                <a:rPr dirty="0"/>
                <a:t>        </a:t>
              </a:r>
              <a:r>
                <a:rPr dirty="0">
                  <a:solidFill>
                    <a:srgbClr val="0000FF"/>
                  </a:solidFill>
                </a:rPr>
                <a:t>c3    c4</a:t>
              </a:r>
              <a:endParaRPr sz="1200"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200"/>
                </a:lnSpc>
                <a:defRPr sz="4266">
                  <a:solidFill>
                    <a:srgbClr val="E48312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 </a:t>
              </a:r>
              <a:endParaRPr sz="1200"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 sz="4266">
                  <a:solidFill>
                    <a:srgbClr val="40404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>
                  <a:solidFill>
                    <a:srgbClr val="E48312"/>
                  </a:solidFill>
                </a:rPr>
                <a:t> </a:t>
              </a:r>
              <a:r>
                <a:rPr dirty="0"/>
                <a:t>Training data: </a:t>
              </a:r>
              <a:r>
                <a:rPr sz="4400" dirty="0"/>
                <a:t>input/output pairs centering on </a:t>
              </a:r>
              <a:r>
                <a:rPr sz="4400" dirty="0">
                  <a:solidFill>
                    <a:srgbClr val="009900"/>
                  </a:solidFill>
                </a:rPr>
                <a:t>apricot</a:t>
              </a:r>
              <a:r>
                <a:rPr sz="4400" dirty="0"/>
                <a:t> </a:t>
              </a:r>
              <a:endParaRPr sz="4400"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>
                  <a:solidFill>
                    <a:srgbClr val="40404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>
                  <a:solidFill>
                    <a:srgbClr val="E48312"/>
                  </a:solidFill>
                </a:rPr>
                <a:t> </a:t>
              </a:r>
              <a:r>
                <a:rPr dirty="0"/>
                <a:t>assume a +/- 2 word window</a:t>
              </a:r>
              <a:endParaRPr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</p:txBody>
        </p:sp>
        <p:sp>
          <p:nvSpPr>
            <p:cNvPr id="269" name="Training data"/>
            <p:cNvSpPr txBox="1"/>
            <p:nvPr/>
          </p:nvSpPr>
          <p:spPr>
            <a:xfrm>
              <a:off x="0" y="1107286"/>
              <a:ext cx="4780171" cy="15866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>
                <a:defRPr sz="5400">
                  <a:latin typeface="+mj-lt"/>
                  <a:ea typeface="+mj-ea"/>
                  <a:cs typeface="+mj-cs"/>
                  <a:sym typeface="Gill Sans"/>
                </a:defRPr>
              </a:lvl1pPr>
            </a:lstStyle>
            <a:p>
              <a:r>
                <a:t>Training data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Given a tuple    = target, context…"/>
              <p:cNvSpPr/>
              <p:nvPr/>
            </p:nvSpPr>
            <p:spPr>
              <a:xfrm>
                <a:off x="2389239" y="10323871"/>
                <a:ext cx="5060099" cy="1082344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 defTabSz="457200">
                  <a:lnSpc>
                    <a:spcPts val="6000"/>
                  </a:lnSpc>
                  <a:defRPr sz="4133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>
                    <a:solidFill>
                      <a:srgbClr val="E48312"/>
                    </a:solidFill>
                  </a:rPr>
                  <a:t> </a:t>
                </a:r>
                <a:r>
                  <a:rPr dirty="0"/>
                  <a:t>Given a tuple </a:t>
                </a:r>
                <a14:m>
                  <m:oMath xmlns:m="http://schemas.openxmlformats.org/officeDocument/2006/math">
                    <m:r>
                      <a:rPr sz="445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45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445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445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sz="445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  = target, context</a:t>
                </a: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lvl="1" indent="1270000" algn="l" defTabSz="457200">
                  <a:lnSpc>
                    <a:spcPts val="6000"/>
                  </a:lnSpc>
                  <a:defRPr sz="4133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lang="en-US" dirty="0"/>
                  <a:t>Positive Data point 1,2,3,4. E.g. : </a:t>
                </a:r>
                <a:r>
                  <a:rPr dirty="0"/>
                  <a:t>(apricot, </a:t>
                </a:r>
                <a:r>
                  <a:rPr dirty="0">
                    <a:solidFill>
                      <a:srgbClr val="0000FF"/>
                    </a:solidFill>
                  </a:rPr>
                  <a:t>jam</a:t>
                </a:r>
                <a:r>
                  <a:rPr dirty="0"/>
                  <a:t>)</a:t>
                </a:r>
                <a:r>
                  <a:rPr lang="en-US" dirty="0"/>
                  <a:t>. Where “</a:t>
                </a:r>
                <a:r>
                  <a:rPr lang="en-US" sz="4133" dirty="0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</a:rPr>
                  <a:t>apricot” is input, “jam” is ground truth.</a:t>
                </a: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lvl="1" indent="1270000" algn="l" defTabSz="457200">
                  <a:lnSpc>
                    <a:spcPts val="6000"/>
                  </a:lnSpc>
                  <a:defRPr sz="4133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lang="en-US" dirty="0"/>
                  <a:t>Negative Data point : </a:t>
                </a:r>
                <a:r>
                  <a:rPr dirty="0"/>
                  <a:t>(</a:t>
                </a:r>
                <a:r>
                  <a:rPr dirty="0">
                    <a:solidFill>
                      <a:srgbClr val="C00000"/>
                    </a:solidFill>
                  </a:rPr>
                  <a:t>apricot</a:t>
                </a:r>
                <a:r>
                  <a:rPr dirty="0"/>
                  <a:t>, </a:t>
                </a:r>
                <a:r>
                  <a:rPr lang="en-US" dirty="0"/>
                  <a:t>aardvark</a:t>
                </a:r>
                <a:r>
                  <a:rPr dirty="0"/>
                  <a:t>)</a:t>
                </a:r>
                <a:r>
                  <a:rPr lang="en-US" dirty="0"/>
                  <a:t>. Sample </a:t>
                </a:r>
                <a:r>
                  <a:rPr lang="en-US" i="1" dirty="0"/>
                  <a:t>K</a:t>
                </a:r>
                <a:r>
                  <a:rPr lang="en-US" dirty="0"/>
                  <a:t> random noise words.</a:t>
                </a: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l" defTabSz="457200">
                  <a:lnSpc>
                    <a:spcPts val="6000"/>
                  </a:lnSpc>
                  <a:defRPr sz="4133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>
                    <a:solidFill>
                      <a:srgbClr val="E48312"/>
                    </a:solidFill>
                  </a:rPr>
                  <a:t> </a:t>
                </a:r>
                <a:r>
                  <a:rPr dirty="0"/>
                  <a:t>Return probability that </a:t>
                </a:r>
                <a14:m>
                  <m:oMath xmlns:m="http://schemas.openxmlformats.org/officeDocument/2006/math">
                    <m:r>
                      <a:rPr sz="445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dirty="0"/>
                  <a:t> is a real context word:</a:t>
                </a: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l" defTabSz="457200">
                  <a:lnSpc>
                    <a:spcPts val="6200"/>
                  </a:lnSpc>
                  <a:defRPr sz="4266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indent="1270000" algn="l" defTabSz="457200">
                  <a:lnSpc>
                    <a:spcPts val="6200"/>
                  </a:lnSpc>
                  <a:defRPr sz="4266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>
                    <a:solidFill>
                      <a:srgbClr val="E48312"/>
                    </a:solidFill>
                  </a:rPr>
                  <a:t> </a:t>
                </a:r>
                <a14:m>
                  <m:oMath xmlns:m="http://schemas.openxmlformats.org/officeDocument/2006/math">
                    <m:r>
                      <a:rPr sz="460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60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60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sz="460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460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4600" i="1">
                        <a:solidFill>
                          <a:srgbClr val="3F3F3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200" dirty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l" defTabSz="457200">
                  <a:lnSpc>
                    <a:spcPts val="6200"/>
                  </a:lnSpc>
                  <a:defRPr sz="4266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</p:txBody>
          </p:sp>
        </mc:Choice>
        <mc:Fallback xmlns="">
          <p:sp>
            <p:nvSpPr>
              <p:cNvPr id="272" name="Given a tuple    = target, context…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239" y="10323871"/>
                <a:ext cx="5060099" cy="1082344"/>
              </a:xfrm>
              <a:prstGeom prst="line">
                <a:avLst/>
              </a:prstGeom>
              <a:blipFill>
                <a:blip r:embed="rId2"/>
                <a:stretch>
                  <a:fillRect l="-3855" t="-250282" r="-331446" b="-79096"/>
                </a:stretch>
              </a:blip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4" name="Probability distribution…"/>
          <p:cNvSpPr txBox="1"/>
          <p:nvPr/>
        </p:nvSpPr>
        <p:spPr>
          <a:xfrm>
            <a:off x="15718476" y="10902233"/>
            <a:ext cx="5488187" cy="1518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457200">
              <a:lnSpc>
                <a:spcPts val="6300"/>
              </a:lnSpc>
              <a:spcBef>
                <a:spcPts val="1000"/>
              </a:spcBef>
              <a:defRPr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Probability distribution </a:t>
            </a:r>
          </a:p>
          <a:p>
            <a:pPr algn="l" defTabSz="457200">
              <a:lnSpc>
                <a:spcPts val="6300"/>
              </a:lnSpc>
              <a:spcBef>
                <a:spcPts val="1000"/>
              </a:spcBef>
              <a:defRPr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over vocabulary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9378833-89BB-CD19-947D-3C5A43FAA3CD}"/>
              </a:ext>
            </a:extLst>
          </p:cNvPr>
          <p:cNvGrpSpPr/>
          <p:nvPr/>
        </p:nvGrpSpPr>
        <p:grpSpPr>
          <a:xfrm>
            <a:off x="11173536" y="7870752"/>
            <a:ext cx="421200" cy="399600"/>
            <a:chOff x="11173536" y="7870752"/>
            <a:chExt cx="421200" cy="39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C3DFFD5-1702-D83C-13AA-3CC84DBE2F8A}"/>
                    </a:ext>
                  </a:extLst>
                </p14:cNvPr>
                <p14:cNvContentPartPr/>
                <p14:nvPr/>
              </p14:nvContentPartPr>
              <p14:xfrm>
                <a:off x="11173536" y="7870752"/>
                <a:ext cx="391320" cy="399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C3DFFD5-1702-D83C-13AA-3CC84DBE2F8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164896" y="7862112"/>
                  <a:ext cx="40896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6AA3AA8-9292-53DE-AD65-DE272CA41F2C}"/>
                    </a:ext>
                  </a:extLst>
                </p14:cNvPr>
                <p14:cNvContentPartPr/>
                <p14:nvPr/>
              </p14:nvContentPartPr>
              <p14:xfrm>
                <a:off x="11187576" y="7900272"/>
                <a:ext cx="407160" cy="3380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6AA3AA8-9292-53DE-AD65-DE272CA41F2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178576" y="7891272"/>
                  <a:ext cx="424800" cy="35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05993-EFA1-88B2-D74B-63DF086D57EC}"/>
              </a:ext>
            </a:extLst>
          </p:cNvPr>
          <p:cNvGrpSpPr/>
          <p:nvPr/>
        </p:nvGrpSpPr>
        <p:grpSpPr>
          <a:xfrm>
            <a:off x="4974336" y="12391272"/>
            <a:ext cx="366120" cy="492480"/>
            <a:chOff x="4974336" y="12391272"/>
            <a:chExt cx="366120" cy="49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32CB98F-A94C-EB43-AEF2-2857507AB1AC}"/>
                    </a:ext>
                  </a:extLst>
                </p14:cNvPr>
                <p14:cNvContentPartPr/>
                <p14:nvPr/>
              </p14:nvContentPartPr>
              <p14:xfrm>
                <a:off x="4974336" y="12391272"/>
                <a:ext cx="302400" cy="452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32CB98F-A94C-EB43-AEF2-2857507AB1A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65336" y="12382272"/>
                  <a:ext cx="320040" cy="4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B647F19-8830-F6C5-2DFD-6AF6EAA5E7D6}"/>
                    </a:ext>
                  </a:extLst>
                </p14:cNvPr>
                <p14:cNvContentPartPr/>
                <p14:nvPr/>
              </p14:nvContentPartPr>
              <p14:xfrm>
                <a:off x="4986936" y="12483432"/>
                <a:ext cx="353520" cy="400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B647F19-8830-F6C5-2DFD-6AF6EAA5E7D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77936" y="12474432"/>
                  <a:ext cx="371160" cy="41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212D56-4F51-01F2-7CFC-5615A2B595B9}"/>
              </a:ext>
            </a:extLst>
          </p:cNvPr>
          <p:cNvGrpSpPr/>
          <p:nvPr/>
        </p:nvGrpSpPr>
        <p:grpSpPr>
          <a:xfrm>
            <a:off x="4330656" y="12526992"/>
            <a:ext cx="278280" cy="497160"/>
            <a:chOff x="4330656" y="12526992"/>
            <a:chExt cx="278280" cy="49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CE88C75-C22E-4C81-1BBC-0764F9176243}"/>
                    </a:ext>
                  </a:extLst>
                </p14:cNvPr>
                <p14:cNvContentPartPr/>
                <p14:nvPr/>
              </p14:nvContentPartPr>
              <p14:xfrm>
                <a:off x="4407336" y="12582072"/>
                <a:ext cx="33120" cy="1288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CE88C75-C22E-4C81-1BBC-0764F917624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98336" y="12573072"/>
                  <a:ext cx="507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2DD8C48-B2A8-7B83-6EEC-C6021E7E9817}"/>
                    </a:ext>
                  </a:extLst>
                </p14:cNvPr>
                <p14:cNvContentPartPr/>
                <p14:nvPr/>
              </p14:nvContentPartPr>
              <p14:xfrm>
                <a:off x="4330656" y="12526992"/>
                <a:ext cx="278280" cy="497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2DD8C48-B2A8-7B83-6EEC-C6021E7E981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21656" y="12518352"/>
                  <a:ext cx="295920" cy="5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B30A52E-07E3-2A8A-E6FD-CB374420FF85}"/>
                    </a:ext>
                  </a:extLst>
                </p14:cNvPr>
                <p14:cNvContentPartPr/>
                <p14:nvPr/>
              </p14:nvContentPartPr>
              <p14:xfrm>
                <a:off x="4407336" y="12636792"/>
                <a:ext cx="58320" cy="69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B30A52E-07E3-2A8A-E6FD-CB374420FF8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98336" y="12628152"/>
                  <a:ext cx="7596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296B8E-92B6-89DC-DCCE-9C91D109514C}"/>
              </a:ext>
            </a:extLst>
          </p:cNvPr>
          <p:cNvGrpSpPr/>
          <p:nvPr/>
        </p:nvGrpSpPr>
        <p:grpSpPr>
          <a:xfrm>
            <a:off x="12854016" y="7954992"/>
            <a:ext cx="295200" cy="605160"/>
            <a:chOff x="12854016" y="7954992"/>
            <a:chExt cx="295200" cy="60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D3342A0-31D3-2FDD-6618-A0C8FB331D03}"/>
                    </a:ext>
                  </a:extLst>
                </p14:cNvPr>
                <p14:cNvContentPartPr/>
                <p14:nvPr/>
              </p14:nvContentPartPr>
              <p14:xfrm>
                <a:off x="12874536" y="8028432"/>
                <a:ext cx="106560" cy="189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D3342A0-31D3-2FDD-6618-A0C8FB331D0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2865896" y="8019432"/>
                  <a:ext cx="1242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0A0A3A2-C7A8-5BFF-A255-25BB19720ACB}"/>
                    </a:ext>
                  </a:extLst>
                </p14:cNvPr>
                <p14:cNvContentPartPr/>
                <p14:nvPr/>
              </p14:nvContentPartPr>
              <p14:xfrm>
                <a:off x="12854016" y="7954992"/>
                <a:ext cx="295200" cy="605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0A0A3A2-C7A8-5BFF-A255-25BB19720AC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2845016" y="7946352"/>
                  <a:ext cx="312840" cy="62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E12D1E6-1F0A-9B63-44F5-33AC67354B1F}"/>
              </a:ext>
            </a:extLst>
          </p:cNvPr>
          <p:cNvGrpSpPr/>
          <p:nvPr/>
        </p:nvGrpSpPr>
        <p:grpSpPr>
          <a:xfrm>
            <a:off x="7699176" y="7545672"/>
            <a:ext cx="496440" cy="367920"/>
            <a:chOff x="7699176" y="7545672"/>
            <a:chExt cx="496440" cy="36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DE07946-E239-7F18-7027-D81BAF04E87C}"/>
                    </a:ext>
                  </a:extLst>
                </p14:cNvPr>
                <p14:cNvContentPartPr/>
                <p14:nvPr/>
              </p14:nvContentPartPr>
              <p14:xfrm>
                <a:off x="7699176" y="7545672"/>
                <a:ext cx="496440" cy="367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DE07946-E239-7F18-7027-D81BAF04E87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690176" y="7537032"/>
                  <a:ext cx="51408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B40EE4C-FF11-53D1-4203-61EBB74614CE}"/>
                    </a:ext>
                  </a:extLst>
                </p14:cNvPr>
                <p14:cNvContentPartPr/>
                <p14:nvPr/>
              </p14:nvContentPartPr>
              <p14:xfrm>
                <a:off x="7856136" y="7566912"/>
                <a:ext cx="337320" cy="3315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B40EE4C-FF11-53D1-4203-61EBB74614C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847136" y="7558272"/>
                  <a:ext cx="354960" cy="34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F532D0E-8A17-6B24-0F39-8E8801655EA4}"/>
              </a:ext>
            </a:extLst>
          </p:cNvPr>
          <p:cNvGrpSpPr/>
          <p:nvPr/>
        </p:nvGrpSpPr>
        <p:grpSpPr>
          <a:xfrm>
            <a:off x="9271656" y="7443072"/>
            <a:ext cx="238320" cy="392400"/>
            <a:chOff x="9271656" y="7443072"/>
            <a:chExt cx="238320" cy="39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FE2C10E-364C-9EA5-7745-5305BBFC6B16}"/>
                    </a:ext>
                  </a:extLst>
                </p14:cNvPr>
                <p14:cNvContentPartPr/>
                <p14:nvPr/>
              </p14:nvContentPartPr>
              <p14:xfrm>
                <a:off x="9271656" y="7541712"/>
                <a:ext cx="121320" cy="133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FE2C10E-364C-9EA5-7745-5305BBFC6B1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263016" y="7532712"/>
                  <a:ext cx="1389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9BA4306-52D9-206B-9E8E-FBBC4F7C04C7}"/>
                    </a:ext>
                  </a:extLst>
                </p14:cNvPr>
                <p14:cNvContentPartPr/>
                <p14:nvPr/>
              </p14:nvContentPartPr>
              <p14:xfrm>
                <a:off x="9278856" y="7443072"/>
                <a:ext cx="231120" cy="392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9BA4306-52D9-206B-9E8E-FBBC4F7C04C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269856" y="7434072"/>
                  <a:ext cx="248760" cy="410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EE2516-AE40-C41F-34D8-5CB2646B0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79" y="599443"/>
            <a:ext cx="9821063" cy="113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80E9E5-C82C-8F44-155E-FE40A0D6F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940" y="1732643"/>
            <a:ext cx="5870322" cy="36974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E494B4-7F06-4B34-A573-CEDF4B541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40" y="6525737"/>
            <a:ext cx="5700697" cy="15916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F86D9C-D225-E61F-3AB5-922FBA613718}"/>
              </a:ext>
            </a:extLst>
          </p:cNvPr>
          <p:cNvSpPr txBox="1"/>
          <p:nvPr/>
        </p:nvSpPr>
        <p:spPr>
          <a:xfrm>
            <a:off x="-195738" y="5895430"/>
            <a:ext cx="711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The Embedding Matrix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F3926FC-D4A4-F0FD-5413-C724BC853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6637" y="5839771"/>
            <a:ext cx="1822257" cy="8807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026F7A0-ECCB-A178-1E84-FAEE6BDED515}"/>
                  </a:ext>
                </a:extLst>
              </p14:cNvPr>
              <p14:cNvContentPartPr/>
              <p14:nvPr/>
            </p14:nvContentPartPr>
            <p14:xfrm>
              <a:off x="7924688" y="6410273"/>
              <a:ext cx="4680" cy="54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026F7A0-ECCB-A178-1E84-FAEE6BDED51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8568" y="6404153"/>
                <a:ext cx="1692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02E1F88-2874-0402-0A48-1C36688DE2EA}"/>
                  </a:ext>
                </a:extLst>
              </p14:cNvPr>
              <p14:cNvContentPartPr/>
              <p14:nvPr/>
            </p14:nvContentPartPr>
            <p14:xfrm>
              <a:off x="7929008" y="6515033"/>
              <a:ext cx="5040" cy="1303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02E1F88-2874-0402-0A48-1C36688DE2E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22888" y="6508913"/>
                <a:ext cx="17280" cy="14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A9C07E99-0355-9A2E-8C7A-536F5566534F}"/>
              </a:ext>
            </a:extLst>
          </p:cNvPr>
          <p:cNvGrpSpPr/>
          <p:nvPr/>
        </p:nvGrpSpPr>
        <p:grpSpPr>
          <a:xfrm>
            <a:off x="7525088" y="6818153"/>
            <a:ext cx="300240" cy="213120"/>
            <a:chOff x="7525088" y="6818153"/>
            <a:chExt cx="300240" cy="21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A848B16-21FC-4858-EF3E-51CC291231D0}"/>
                    </a:ext>
                  </a:extLst>
                </p14:cNvPr>
                <p14:cNvContentPartPr/>
                <p14:nvPr/>
              </p14:nvContentPartPr>
              <p14:xfrm>
                <a:off x="7525088" y="6818153"/>
                <a:ext cx="132120" cy="2131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A848B16-21FC-4858-EF3E-51CC291231D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518968" y="6812033"/>
                  <a:ext cx="1443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5B8C93C-63D5-3CCF-0436-1F6535BD22ED}"/>
                    </a:ext>
                  </a:extLst>
                </p14:cNvPr>
                <p14:cNvContentPartPr/>
                <p14:nvPr/>
              </p14:nvContentPartPr>
              <p14:xfrm>
                <a:off x="7696088" y="6892673"/>
                <a:ext cx="35280" cy="921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5B8C93C-63D5-3CCF-0436-1F6535BD22E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89968" y="6886553"/>
                  <a:ext cx="475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8A8D29F-6579-7703-777F-AC510E16006F}"/>
                    </a:ext>
                  </a:extLst>
                </p14:cNvPr>
                <p14:cNvContentPartPr/>
                <p14:nvPr/>
              </p14:nvContentPartPr>
              <p14:xfrm>
                <a:off x="7788608" y="6873953"/>
                <a:ext cx="36720" cy="129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8A8D29F-6579-7703-777F-AC510E1600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782488" y="6867833"/>
                  <a:ext cx="489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FA1245C-D21B-D623-B01C-EFB04E895B59}"/>
              </a:ext>
            </a:extLst>
          </p:cNvPr>
          <p:cNvGrpSpPr/>
          <p:nvPr/>
        </p:nvGrpSpPr>
        <p:grpSpPr>
          <a:xfrm>
            <a:off x="8367488" y="6419633"/>
            <a:ext cx="22320" cy="360360"/>
            <a:chOff x="8367488" y="6419633"/>
            <a:chExt cx="22320" cy="36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E6FDC62-C594-04A2-DA97-59F3F53F568E}"/>
                    </a:ext>
                  </a:extLst>
                </p14:cNvPr>
                <p14:cNvContentPartPr/>
                <p14:nvPr/>
              </p14:nvContentPartPr>
              <p14:xfrm>
                <a:off x="8367488" y="6419633"/>
                <a:ext cx="10080" cy="101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E6FDC62-C594-04A2-DA97-59F3F53F568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361368" y="6413513"/>
                  <a:ext cx="223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2BA25D0-09AC-EF6F-D1DC-AB153D0F178D}"/>
                    </a:ext>
                  </a:extLst>
                </p14:cNvPr>
                <p14:cNvContentPartPr/>
                <p14:nvPr/>
              </p14:nvContentPartPr>
              <p14:xfrm>
                <a:off x="8377208" y="6571913"/>
                <a:ext cx="10440" cy="1792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2BA25D0-09AC-EF6F-D1DC-AB153D0F178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371088" y="6565793"/>
                  <a:ext cx="226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C1735AD-9A67-6F21-F9F9-399ED8FEB54D}"/>
                    </a:ext>
                  </a:extLst>
                </p14:cNvPr>
                <p14:cNvContentPartPr/>
                <p14:nvPr/>
              </p14:nvContentPartPr>
              <p14:xfrm>
                <a:off x="8386568" y="6772073"/>
                <a:ext cx="3240" cy="79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C1735AD-9A67-6F21-F9F9-399ED8FEB54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380448" y="6765953"/>
                  <a:ext cx="1548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082DA95-E6BA-DC41-A302-8D2BCCD9B646}"/>
              </a:ext>
            </a:extLst>
          </p:cNvPr>
          <p:cNvGrpSpPr/>
          <p:nvPr/>
        </p:nvGrpSpPr>
        <p:grpSpPr>
          <a:xfrm>
            <a:off x="8315288" y="6934073"/>
            <a:ext cx="254160" cy="173880"/>
            <a:chOff x="8315288" y="6934073"/>
            <a:chExt cx="254160" cy="17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65A23CB-4BB2-9323-5BB2-7BDDCD5D6AEA}"/>
                    </a:ext>
                  </a:extLst>
                </p14:cNvPr>
                <p14:cNvContentPartPr/>
                <p14:nvPr/>
              </p14:nvContentPartPr>
              <p14:xfrm>
                <a:off x="8315288" y="6934073"/>
                <a:ext cx="360" cy="144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65A23CB-4BB2-9323-5BB2-7BDDCD5D6AE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309168" y="6927953"/>
                  <a:ext cx="126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143B763-EB7C-0259-9527-71E4C5E75A20}"/>
                    </a:ext>
                  </a:extLst>
                </p14:cNvPr>
                <p14:cNvContentPartPr/>
                <p14:nvPr/>
              </p14:nvContentPartPr>
              <p14:xfrm>
                <a:off x="8362808" y="7015073"/>
                <a:ext cx="42840" cy="75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143B763-EB7C-0259-9527-71E4C5E75A2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356688" y="7008953"/>
                  <a:ext cx="550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2C9E475-5619-F2B9-CC62-84F0F9BFD565}"/>
                    </a:ext>
                  </a:extLst>
                </p14:cNvPr>
                <p14:cNvContentPartPr/>
                <p14:nvPr/>
              </p14:nvContentPartPr>
              <p14:xfrm>
                <a:off x="8438408" y="7029113"/>
                <a:ext cx="32760" cy="75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2C9E475-5619-F2B9-CC62-84F0F9BFD56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432288" y="7022993"/>
                  <a:ext cx="450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AA2337C-A444-4D23-15DF-BDA8A4E7CB31}"/>
                    </a:ext>
                  </a:extLst>
                </p14:cNvPr>
                <p14:cNvContentPartPr/>
                <p14:nvPr/>
              </p14:nvContentPartPr>
              <p14:xfrm>
                <a:off x="8541008" y="7023713"/>
                <a:ext cx="28440" cy="842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AA2337C-A444-4D23-15DF-BDA8A4E7CB3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534888" y="7017593"/>
                  <a:ext cx="40680" cy="964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50BCFA57-674D-CF47-0136-9B309174C92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45940" y="8044630"/>
            <a:ext cx="5161575" cy="284948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6AB8300-6F0F-A513-2C8B-F6BA83151E2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36021" y="11234036"/>
            <a:ext cx="4231065" cy="122776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740D4DF-7F95-318C-6CC3-CD9A898E07E6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2447202" y="375746"/>
            <a:ext cx="11444891" cy="450105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C55ABF8-F58B-2228-448E-A35C86D0EAB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2192000" y="5758316"/>
            <a:ext cx="3339293" cy="10180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27B581-0320-5DB5-50DB-05287ED76DC5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371640" y="6818153"/>
            <a:ext cx="10688794" cy="20109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C3B64-12AF-6041-D3A0-1C31BCB345E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192000" y="8870893"/>
            <a:ext cx="6436679" cy="16916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C25D5E-E592-0EE3-F9C6-858F1416955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029614" y="10561007"/>
            <a:ext cx="5492622" cy="12277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7B17B7-A84D-0327-5241-A9C99F4522B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1586778" y="11881004"/>
            <a:ext cx="5913246" cy="173281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A7BD4269-18C5-D672-A099-D3275CEE41F2}"/>
              </a:ext>
            </a:extLst>
          </p:cNvPr>
          <p:cNvGrpSpPr/>
          <p:nvPr/>
        </p:nvGrpSpPr>
        <p:grpSpPr>
          <a:xfrm>
            <a:off x="16550496" y="8778312"/>
            <a:ext cx="6019920" cy="630720"/>
            <a:chOff x="16550496" y="8778312"/>
            <a:chExt cx="6019920" cy="63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BB1775A-BD43-9BE0-B067-A758E6D45630}"/>
                    </a:ext>
                  </a:extLst>
                </p14:cNvPr>
                <p14:cNvContentPartPr/>
                <p14:nvPr/>
              </p14:nvContentPartPr>
              <p14:xfrm>
                <a:off x="20921256" y="8778312"/>
                <a:ext cx="1649160" cy="221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BB1775A-BD43-9BE0-B067-A758E6D4563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915136" y="8772192"/>
                  <a:ext cx="16614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747BEB5-F222-7E26-36DE-3A4319DD945E}"/>
                    </a:ext>
                  </a:extLst>
                </p14:cNvPr>
                <p14:cNvContentPartPr/>
                <p14:nvPr/>
              </p14:nvContentPartPr>
              <p14:xfrm>
                <a:off x="16654896" y="8892432"/>
                <a:ext cx="5162760" cy="516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747BEB5-F222-7E26-36DE-3A4319DD945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648776" y="8886312"/>
                  <a:ext cx="5175000" cy="52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4AA1628-5220-07EA-272A-A5ADE69CC838}"/>
                    </a:ext>
                  </a:extLst>
                </p14:cNvPr>
                <p14:cNvContentPartPr/>
                <p14:nvPr/>
              </p14:nvContentPartPr>
              <p14:xfrm>
                <a:off x="16550496" y="9052272"/>
                <a:ext cx="304920" cy="269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4AA1628-5220-07EA-272A-A5ADE69CC83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544376" y="9046152"/>
                  <a:ext cx="317160" cy="28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BEA7C16-60EC-8316-D06B-36A9C1B43EBE}"/>
              </a:ext>
            </a:extLst>
          </p:cNvPr>
          <p:cNvGrpSpPr/>
          <p:nvPr/>
        </p:nvGrpSpPr>
        <p:grpSpPr>
          <a:xfrm>
            <a:off x="1814616" y="4790952"/>
            <a:ext cx="13137840" cy="8377200"/>
            <a:chOff x="1814616" y="4790952"/>
            <a:chExt cx="13137840" cy="83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CE605FF-9378-C832-1EE4-520767E770A2}"/>
                    </a:ext>
                  </a:extLst>
                </p14:cNvPr>
                <p14:cNvContentPartPr/>
                <p14:nvPr/>
              </p14:nvContentPartPr>
              <p14:xfrm>
                <a:off x="1814616" y="4790952"/>
                <a:ext cx="12944880" cy="8377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CE605FF-9378-C832-1EE4-520767E770A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808496" y="4784832"/>
                  <a:ext cx="12957120" cy="83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E1A940D-D9D0-EA51-CD72-4B576193694F}"/>
                    </a:ext>
                  </a:extLst>
                </p14:cNvPr>
                <p14:cNvContentPartPr/>
                <p14:nvPr/>
              </p14:nvContentPartPr>
              <p14:xfrm>
                <a:off x="14557176" y="5865192"/>
                <a:ext cx="395280" cy="235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E1A940D-D9D0-EA51-CD72-4B576193694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4551056" y="5859072"/>
                  <a:ext cx="407520" cy="24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6E279E9-B335-430A-6547-77EE4677CA2F}"/>
              </a:ext>
            </a:extLst>
          </p:cNvPr>
          <p:cNvGrpSpPr/>
          <p:nvPr/>
        </p:nvGrpSpPr>
        <p:grpSpPr>
          <a:xfrm>
            <a:off x="19256976" y="10179792"/>
            <a:ext cx="132480" cy="242280"/>
            <a:chOff x="19256976" y="10179792"/>
            <a:chExt cx="132480" cy="24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C1B25DE-E7C4-B317-195C-23C3552022EC}"/>
                    </a:ext>
                  </a:extLst>
                </p14:cNvPr>
                <p14:cNvContentPartPr/>
                <p14:nvPr/>
              </p14:nvContentPartPr>
              <p14:xfrm>
                <a:off x="19256976" y="10186272"/>
                <a:ext cx="88560" cy="75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C1B25DE-E7C4-B317-195C-23C3552022E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9250856" y="10180152"/>
                  <a:ext cx="1008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A27B1A4-FE32-076F-00B1-EECDA4871040}"/>
                    </a:ext>
                  </a:extLst>
                </p14:cNvPr>
                <p14:cNvContentPartPr/>
                <p14:nvPr/>
              </p14:nvContentPartPr>
              <p14:xfrm>
                <a:off x="19296216" y="10179792"/>
                <a:ext cx="93240" cy="2422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A27B1A4-FE32-076F-00B1-EECDA487104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9290096" y="10173672"/>
                  <a:ext cx="105480" cy="25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A291FD4-AD36-EB7D-E83C-D839389BE4F2}"/>
              </a:ext>
            </a:extLst>
          </p:cNvPr>
          <p:cNvGrpSpPr/>
          <p:nvPr/>
        </p:nvGrpSpPr>
        <p:grpSpPr>
          <a:xfrm>
            <a:off x="16660296" y="10350792"/>
            <a:ext cx="2406240" cy="371160"/>
            <a:chOff x="16660296" y="10350792"/>
            <a:chExt cx="2406240" cy="37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651AAF4-A459-B5C0-E90D-75FB85FA654F}"/>
                    </a:ext>
                  </a:extLst>
                </p14:cNvPr>
                <p14:cNvContentPartPr/>
                <p14:nvPr/>
              </p14:nvContentPartPr>
              <p14:xfrm>
                <a:off x="16696656" y="10350792"/>
                <a:ext cx="19620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651AAF4-A459-B5C0-E90D-75FB85FA654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6690536" y="10344672"/>
                  <a:ext cx="2084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957C5EE-9649-74CF-12D2-F949A7AEB332}"/>
                    </a:ext>
                  </a:extLst>
                </p14:cNvPr>
                <p14:cNvContentPartPr/>
                <p14:nvPr/>
              </p14:nvContentPartPr>
              <p14:xfrm>
                <a:off x="16660296" y="10497312"/>
                <a:ext cx="235080" cy="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957C5EE-9649-74CF-12D2-F949A7AEB33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654176" y="10491192"/>
                  <a:ext cx="24732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E2601B4-BF6F-7F8B-CD5B-9E79232CE181}"/>
                    </a:ext>
                  </a:extLst>
                </p14:cNvPr>
                <p14:cNvContentPartPr/>
                <p14:nvPr/>
              </p14:nvContentPartPr>
              <p14:xfrm>
                <a:off x="18767736" y="10350792"/>
                <a:ext cx="298800" cy="302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E2601B4-BF6F-7F8B-CD5B-9E79232CE18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8761616" y="10344672"/>
                  <a:ext cx="31104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974A6B5-94BF-4FC0-AF64-4DCD0F6B478D}"/>
                    </a:ext>
                  </a:extLst>
                </p14:cNvPr>
                <p14:cNvContentPartPr/>
                <p14:nvPr/>
              </p14:nvContentPartPr>
              <p14:xfrm>
                <a:off x="16788096" y="10552032"/>
                <a:ext cx="1873440" cy="1699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974A6B5-94BF-4FC0-AF64-4DCD0F6B478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6781976" y="10545912"/>
                  <a:ext cx="1885680" cy="1821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3406CBDC-13B9-0DCD-8A44-09A924ABEA69}"/>
              </a:ext>
            </a:extLst>
          </p:cNvPr>
          <p:cNvSpPr txBox="1"/>
          <p:nvPr/>
        </p:nvSpPr>
        <p:spPr>
          <a:xfrm>
            <a:off x="19563985" y="10084405"/>
            <a:ext cx="4328108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Arbitrary word w’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8B73BCA-CA36-1A96-E54F-53FE92E3B6F8}"/>
              </a:ext>
            </a:extLst>
          </p:cNvPr>
          <p:cNvGrpSpPr/>
          <p:nvPr/>
        </p:nvGrpSpPr>
        <p:grpSpPr>
          <a:xfrm>
            <a:off x="9581256" y="1481112"/>
            <a:ext cx="6767280" cy="10665000"/>
            <a:chOff x="9581256" y="1481112"/>
            <a:chExt cx="6767280" cy="1066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4BDFDB9-C089-D35A-9F01-F5888A954BE1}"/>
                    </a:ext>
                  </a:extLst>
                </p14:cNvPr>
                <p14:cNvContentPartPr/>
                <p14:nvPr/>
              </p14:nvContentPartPr>
              <p14:xfrm>
                <a:off x="9581256" y="1481112"/>
                <a:ext cx="6653160" cy="106650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4BDFDB9-C089-D35A-9F01-F5888A954BE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575136" y="1474992"/>
                  <a:ext cx="6665400" cy="1067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41A6FAE-FFB9-0F19-EA38-C779A7164868}"/>
                    </a:ext>
                  </a:extLst>
                </p14:cNvPr>
                <p14:cNvContentPartPr/>
                <p14:nvPr/>
              </p14:nvContentPartPr>
              <p14:xfrm>
                <a:off x="16122456" y="11812752"/>
                <a:ext cx="226080" cy="1112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41A6FAE-FFB9-0F19-EA38-C779A716486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6116336" y="11806632"/>
                  <a:ext cx="23832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8F3393C-01E5-2D4D-9C59-2DDFBF8AE6F3}"/>
              </a:ext>
            </a:extLst>
          </p:cNvPr>
          <p:cNvGrpSpPr/>
          <p:nvPr/>
        </p:nvGrpSpPr>
        <p:grpSpPr>
          <a:xfrm>
            <a:off x="10258776" y="11722392"/>
            <a:ext cx="5113440" cy="1903320"/>
            <a:chOff x="10258776" y="11722392"/>
            <a:chExt cx="5113440" cy="190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6D96B9F-7B76-7C2D-7667-807C0FD202AA}"/>
                    </a:ext>
                  </a:extLst>
                </p14:cNvPr>
                <p14:cNvContentPartPr/>
                <p14:nvPr/>
              </p14:nvContentPartPr>
              <p14:xfrm>
                <a:off x="10258776" y="11722392"/>
                <a:ext cx="4946760" cy="19033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6D96B9F-7B76-7C2D-7667-807C0FD202A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252656" y="11716272"/>
                  <a:ext cx="4959000" cy="19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3631BD7-47CC-1AFE-2F3D-2AE0A547BFE6}"/>
                    </a:ext>
                  </a:extLst>
                </p14:cNvPr>
                <p14:cNvContentPartPr/>
                <p14:nvPr/>
              </p14:nvContentPartPr>
              <p14:xfrm>
                <a:off x="14977656" y="13341312"/>
                <a:ext cx="394560" cy="2833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3631BD7-47CC-1AFE-2F3D-2AE0A547BFE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4971536" y="13335192"/>
                  <a:ext cx="406800" cy="2955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B5E3CDC3-AEFB-77B2-3D2C-3B64C1CFF82D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17017729" y="11944963"/>
            <a:ext cx="7405610" cy="1305022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8CA17B50-5165-EBD6-E68E-684E0D6C9E6F}"/>
              </a:ext>
            </a:extLst>
          </p:cNvPr>
          <p:cNvGrpSpPr/>
          <p:nvPr/>
        </p:nvGrpSpPr>
        <p:grpSpPr>
          <a:xfrm>
            <a:off x="8009856" y="365112"/>
            <a:ext cx="494280" cy="451800"/>
            <a:chOff x="8009856" y="365112"/>
            <a:chExt cx="494280" cy="45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B600316-6B2F-0B05-2A15-76AF89928195}"/>
                    </a:ext>
                  </a:extLst>
                </p14:cNvPr>
                <p14:cNvContentPartPr/>
                <p14:nvPr/>
              </p14:nvContentPartPr>
              <p14:xfrm>
                <a:off x="8009856" y="365112"/>
                <a:ext cx="483120" cy="356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B600316-6B2F-0B05-2A15-76AF8992819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001216" y="356112"/>
                  <a:ext cx="50076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3A4F2E7-F624-8D3C-24BB-3A9172E28F95}"/>
                    </a:ext>
                  </a:extLst>
                </p14:cNvPr>
                <p14:cNvContentPartPr/>
                <p14:nvPr/>
              </p14:nvContentPartPr>
              <p14:xfrm>
                <a:off x="8144136" y="365472"/>
                <a:ext cx="360000" cy="4514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3A4F2E7-F624-8D3C-24BB-3A9172E28F9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135136" y="356832"/>
                  <a:ext cx="377640" cy="46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7E6488D0-67E6-5D07-65D6-A2F9471FBA87}"/>
                  </a:ext>
                </a:extLst>
              </p14:cNvPr>
              <p14:cNvContentPartPr/>
              <p14:nvPr/>
            </p14:nvContentPartPr>
            <p14:xfrm>
              <a:off x="9454896" y="229392"/>
              <a:ext cx="313200" cy="5040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7E6488D0-67E6-5D07-65D6-A2F9471FBA8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45896" y="220752"/>
                <a:ext cx="330840" cy="52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53871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76E3CDD-AA22-A895-AF2B-572CB6311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168" y="6993296"/>
            <a:ext cx="11369865" cy="657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9547D9-4D9A-B9C7-688A-165E93754E7B}"/>
              </a:ext>
            </a:extLst>
          </p:cNvPr>
          <p:cNvSpPr txBox="1"/>
          <p:nvPr/>
        </p:nvSpPr>
        <p:spPr>
          <a:xfrm>
            <a:off x="1486758" y="6337983"/>
            <a:ext cx="711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After training: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81A0ED-9D71-0FE6-CD37-7D099238B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972" y="578030"/>
            <a:ext cx="13139162" cy="472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8646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kip-gram: objective fun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000"/>
            </a:lvl1pPr>
          </a:lstStyle>
          <a:p>
            <a:r>
              <a:t>Skip-gram: objective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7" name="For each position  , predict context words within context size  , given center word  :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2892739"/>
                <a:ext cx="15609094" cy="1598720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t>For each position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=1,2,…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t>, predict context words within context size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t>, given center word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: </a:t>
                </a:r>
              </a:p>
            </p:txBody>
          </p:sp>
        </mc:Choice>
        <mc:Fallback xmlns="">
          <p:sp>
            <p:nvSpPr>
              <p:cNvPr id="277" name="For each position  , predict context words within context size  , given center word  :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2892739"/>
                <a:ext cx="15609094" cy="1598720"/>
              </a:xfrm>
              <a:prstGeom prst="rect">
                <a:avLst/>
              </a:prstGeom>
              <a:blipFill>
                <a:blip r:embed="rId3"/>
                <a:stretch>
                  <a:fillRect l="-2109" t="-10305" b="-7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8" name="mathcal_L_(_thet.pdf" descr="mathcal_L_(_thet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156" y="4901954"/>
            <a:ext cx="8996250" cy="16934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1" name="Group"/>
          <p:cNvGrpSpPr/>
          <p:nvPr/>
        </p:nvGrpSpPr>
        <p:grpSpPr>
          <a:xfrm>
            <a:off x="14352364" y="4283797"/>
            <a:ext cx="5581739" cy="1031700"/>
            <a:chOff x="0" y="0"/>
            <a:chExt cx="5581737" cy="1031699"/>
          </a:xfrm>
        </p:grpSpPr>
        <p:sp>
          <p:nvSpPr>
            <p:cNvPr id="279" name="all the parameters to be optimized"/>
            <p:cNvSpPr txBox="1"/>
            <p:nvPr/>
          </p:nvSpPr>
          <p:spPr>
            <a:xfrm>
              <a:off x="0" y="0"/>
              <a:ext cx="5581738" cy="641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7000"/>
                </a:spcBef>
                <a:defRPr sz="2800">
                  <a:solidFill>
                    <a:schemeClr val="accent1">
                      <a:lumOff val="-13575"/>
                    </a:schemeClr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all the parameters to be optimized</a:t>
              </a:r>
            </a:p>
          </p:txBody>
        </p:sp>
        <p:sp>
          <p:nvSpPr>
            <p:cNvPr id="280" name="Line"/>
            <p:cNvSpPr/>
            <p:nvPr/>
          </p:nvSpPr>
          <p:spPr>
            <a:xfrm flipH="1">
              <a:off x="1316308" y="529918"/>
              <a:ext cx="501782" cy="501782"/>
            </a:xfrm>
            <a:prstGeom prst="line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he objective function     is the (average) negative log likelihood:"/>
              <p:cNvSpPr txBox="1"/>
              <p:nvPr/>
            </p:nvSpPr>
            <p:spPr>
              <a:xfrm>
                <a:off x="4387453" y="7005861"/>
                <a:ext cx="15609094" cy="159872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marL="603250" indent="-603250" algn="l">
                  <a:spcBef>
                    <a:spcPts val="7000"/>
                  </a:spcBef>
                  <a:buSzPct val="145000"/>
                  <a:buChar char="•"/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The objective function  </a:t>
                </a:r>
                <a14:m>
                  <m:oMath xmlns:m="http://schemas.openxmlformats.org/officeDocument/2006/math"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 is the (average) negative log likelihood:</a:t>
                </a:r>
                <a:endParaRPr sz="3900"/>
              </a:p>
            </p:txBody>
          </p:sp>
        </mc:Choice>
        <mc:Fallback xmlns="">
          <p:sp>
            <p:nvSpPr>
              <p:cNvPr id="282" name="The objective function     is the (average) negative log likelihood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453" y="7005861"/>
                <a:ext cx="15609094" cy="1598720"/>
              </a:xfrm>
              <a:prstGeom prst="rect">
                <a:avLst/>
              </a:prstGeom>
              <a:blipFill>
                <a:blip r:embed="rId5"/>
                <a:stretch>
                  <a:fillRect l="-210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3" name="J(_theta)_=_-_fr.pdf" descr="J(_theta)_=_-_fr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9294" y="9014784"/>
            <a:ext cx="12984534" cy="1519612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grpSp>
        <p:nvGrpSpPr>
          <p:cNvPr id="287" name="Group"/>
          <p:cNvGrpSpPr/>
          <p:nvPr/>
        </p:nvGrpSpPr>
        <p:grpSpPr>
          <a:xfrm>
            <a:off x="13733253" y="6245562"/>
            <a:ext cx="6200849" cy="1038209"/>
            <a:chOff x="0" y="0"/>
            <a:chExt cx="6200848" cy="1038207"/>
          </a:xfrm>
        </p:grpSpPr>
        <p:sp>
          <p:nvSpPr>
            <p:cNvPr id="285" name="Line"/>
            <p:cNvSpPr/>
            <p:nvPr/>
          </p:nvSpPr>
          <p:spPr>
            <a:xfrm flipH="1" flipV="1">
              <a:off x="-1" y="-1"/>
              <a:ext cx="448309" cy="448309"/>
            </a:xfrm>
            <a:prstGeom prst="line">
              <a:avLst/>
            </a:prstGeom>
            <a:noFill/>
            <a:ln w="50800" cap="flat">
              <a:solidFill>
                <a:srgbClr val="92929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6" name="Subscript refer to position in corpus…"/>
                <p:cNvSpPr txBox="1"/>
                <p:nvPr/>
              </p:nvSpPr>
              <p:spPr>
                <a:xfrm>
                  <a:off x="619110" y="186667"/>
                  <a:ext cx="5581739" cy="8515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 lnSpcReduction="10000"/>
                </a:bodyPr>
                <a:lstStyle/>
                <a:p>
                  <a:pPr algn="l" defTabSz="558641">
                    <a:spcBef>
                      <a:spcPts val="4700"/>
                    </a:spcBef>
                    <a:defRPr sz="1904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:r>
                    <a:t>Subscript refer to position in corpus</a:t>
                  </a:r>
                </a:p>
                <a:p>
                  <a:pPr algn="l" defTabSz="558641">
                    <a:spcBef>
                      <a:spcPts val="600"/>
                    </a:spcBef>
                    <a:defRPr sz="1904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t> refer to word in vocabulary V</a:t>
                  </a:r>
                  <a:endParaRPr sz="2800"/>
                </a:p>
              </p:txBody>
            </p:sp>
          </mc:Choice>
          <mc:Fallback xmlns="">
            <p:sp>
              <p:nvSpPr>
                <p:cNvPr id="286" name="Subscript refer to position in corpus…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110" y="186667"/>
                  <a:ext cx="5581739" cy="851541"/>
                </a:xfrm>
                <a:prstGeom prst="rect">
                  <a:avLst/>
                </a:prstGeom>
                <a:blipFill>
                  <a:blip r:embed="rId7"/>
                  <a:stretch>
                    <a:fillRect l="-1310" t="-714" b="-2143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animBg="1" advAuto="0"/>
      <p:bldP spid="287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1" name="How to define  ?"/>
              <p:cNvSpPr txBox="1">
                <a:spLocks noGrp="1"/>
              </p:cNvSpPr>
              <p:nvPr>
                <p:ph type="title"/>
              </p:nvPr>
            </p:nvSpPr>
            <p:spPr>
              <a:prstGeom prst="rect">
                <a:avLst/>
              </a:prstGeom>
            </p:spPr>
            <p:txBody>
              <a:bodyPr/>
              <a:lstStyle/>
              <a:p>
                <a:pPr>
                  <a:defRPr sz="6600"/>
                </a:pPr>
                <a:r>
                  <a:t>How to define </a:t>
                </a:r>
                <a14:m>
                  <m:oMath xmlns:m="http://schemas.openxmlformats.org/officeDocument/2006/math">
                    <m:r>
                      <a:rPr sz="7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7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sz="7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sSub>
                      <m:sSubPr>
                        <m:ctrlP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7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7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sz="7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7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?</a:t>
                </a:r>
                <a:endParaRPr sz="6800"/>
              </a:p>
            </p:txBody>
          </p:sp>
        </mc:Choice>
        <mc:Fallback xmlns="">
          <p:sp>
            <p:nvSpPr>
              <p:cNvPr id="291" name="How to define  ?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2" name="We have two sets of vectors for each word in the vocabulary"/>
          <p:cNvSpPr txBox="1">
            <a:spLocks noGrp="1"/>
          </p:cNvSpPr>
          <p:nvPr>
            <p:ph type="body" sz="quarter" idx="1"/>
          </p:nvPr>
        </p:nvSpPr>
        <p:spPr>
          <a:xfrm>
            <a:off x="4387453" y="2089546"/>
            <a:ext cx="15609094" cy="209221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endParaRPr/>
          </a:p>
          <a:p>
            <a:pPr lvl="1"/>
            <a:r>
              <a:t>We have two sets of vectors for each word in the vocabulary  </a:t>
            </a:r>
          </a:p>
        </p:txBody>
      </p:sp>
      <p:sp>
        <p:nvSpPr>
          <p:cNvPr id="293" name=": embedding for target word t"/>
          <p:cNvSpPr txBox="1"/>
          <p:nvPr/>
        </p:nvSpPr>
        <p:spPr>
          <a:xfrm>
            <a:off x="10699805" y="4152629"/>
            <a:ext cx="5165028" cy="696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 defTabSz="731162">
              <a:lnSpc>
                <a:spcPct val="120000"/>
              </a:lnSpc>
              <a:spcBef>
                <a:spcPts val="6200"/>
              </a:spcBef>
              <a:defRPr sz="3026">
                <a:latin typeface="Georgia"/>
                <a:ea typeface="Georgia"/>
                <a:cs typeface="Georgia"/>
                <a:sym typeface="Georgia"/>
              </a:defRPr>
            </a:pPr>
            <a:r>
              <a:t>: embedding for target word </a:t>
            </a:r>
            <a:r>
              <a:rPr i="1"/>
              <a:t>t</a:t>
            </a:r>
          </a:p>
        </p:txBody>
      </p:sp>
      <p:sp>
        <p:nvSpPr>
          <p:cNvPr id="294" name=": embedding for context word c"/>
          <p:cNvSpPr txBox="1"/>
          <p:nvPr/>
        </p:nvSpPr>
        <p:spPr>
          <a:xfrm>
            <a:off x="10699805" y="5131102"/>
            <a:ext cx="5165028" cy="696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 defTabSz="690086">
              <a:lnSpc>
                <a:spcPct val="120000"/>
              </a:lnSpc>
              <a:spcBef>
                <a:spcPts val="5900"/>
              </a:spcBef>
              <a:defRPr sz="2856">
                <a:latin typeface="Georgia"/>
                <a:ea typeface="Georgia"/>
                <a:cs typeface="Georgia"/>
                <a:sym typeface="Georgia"/>
              </a:defRPr>
            </a:pPr>
            <a:r>
              <a:t>: embedding for context word </a:t>
            </a:r>
            <a:r>
              <a:rPr i="1"/>
              <a:t>c</a:t>
            </a:r>
          </a:p>
        </p:txBody>
      </p:sp>
      <p:sp>
        <p:nvSpPr>
          <p:cNvPr id="295" name="Q: Why two sets of vectors?"/>
          <p:cNvSpPr txBox="1"/>
          <p:nvPr/>
        </p:nvSpPr>
        <p:spPr>
          <a:xfrm>
            <a:off x="14428559" y="11697436"/>
            <a:ext cx="6149814" cy="1021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r">
              <a:spcBef>
                <a:spcPts val="1400"/>
              </a:spcBef>
              <a:defRPr sz="3800">
                <a:solidFill>
                  <a:srgbClr val="9411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Q: Why two sets of vectors?</a:t>
            </a:r>
          </a:p>
        </p:txBody>
      </p:sp>
      <p:grpSp>
        <p:nvGrpSpPr>
          <p:cNvPr id="300" name="Group"/>
          <p:cNvGrpSpPr/>
          <p:nvPr/>
        </p:nvGrpSpPr>
        <p:grpSpPr>
          <a:xfrm>
            <a:off x="4287401" y="6407033"/>
            <a:ext cx="16820783" cy="3681588"/>
            <a:chOff x="0" y="0"/>
            <a:chExt cx="16820782" cy="3681587"/>
          </a:xfrm>
        </p:grpSpPr>
        <p:sp>
          <p:nvSpPr>
            <p:cNvPr id="296" name="Use inner product                      to measure how likely word t appears with context word c, the larger the better"/>
            <p:cNvSpPr txBox="1"/>
            <p:nvPr/>
          </p:nvSpPr>
          <p:spPr>
            <a:xfrm>
              <a:off x="0" y="0"/>
              <a:ext cx="15431769" cy="1440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marL="1047750" lvl="1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pPr>
              <a:r>
                <a:t>Use inner product                      to measure how likely word </a:t>
              </a:r>
              <a:r>
                <a:rPr i="1"/>
                <a:t>t</a:t>
              </a:r>
              <a:r>
                <a:t> appears with context word </a:t>
              </a:r>
              <a:r>
                <a:rPr i="1"/>
                <a:t>c</a:t>
              </a:r>
              <a:r>
                <a:t>, the larger the better</a:t>
              </a:r>
            </a:p>
          </p:txBody>
        </p:sp>
        <p:sp>
          <p:nvSpPr>
            <p:cNvPr id="297" name="“softmax” we learned before!"/>
            <p:cNvSpPr txBox="1"/>
            <p:nvPr/>
          </p:nvSpPr>
          <p:spPr>
            <a:xfrm>
              <a:off x="10846786" y="1589677"/>
              <a:ext cx="5973997" cy="7858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7000"/>
                </a:spcBef>
                <a:defRPr sz="2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“softmax” we learned before!</a:t>
              </a:r>
            </a:p>
          </p:txBody>
        </p:sp>
        <p:sp>
          <p:nvSpPr>
            <p:cNvPr id="298" name="Line"/>
            <p:cNvSpPr/>
            <p:nvPr/>
          </p:nvSpPr>
          <p:spPr>
            <a:xfrm flipH="1">
              <a:off x="11342127" y="2219468"/>
              <a:ext cx="501782" cy="501782"/>
            </a:xfrm>
            <a:prstGeom prst="line">
              <a:avLst/>
            </a:prstGeom>
            <a:noFill/>
            <a:ln w="50800" cap="flat">
              <a:solidFill>
                <a:srgbClr val="0433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9" name="P(w_t+j_mid_w_t).pdf" descr="P(w_t+j_mid_w_t).pd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477025" y="2524577"/>
              <a:ext cx="7107348" cy="11570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3" name="Group"/>
          <p:cNvGrpSpPr/>
          <p:nvPr/>
        </p:nvGrpSpPr>
        <p:grpSpPr>
          <a:xfrm>
            <a:off x="7598597" y="10129098"/>
            <a:ext cx="13534918" cy="1440592"/>
            <a:chOff x="0" y="0"/>
            <a:chExt cx="13534917" cy="1440590"/>
          </a:xfrm>
        </p:grpSpPr>
        <p:sp>
          <p:nvSpPr>
            <p:cNvPr id="301" name="are all the parameters in this model!"/>
            <p:cNvSpPr txBox="1"/>
            <p:nvPr/>
          </p:nvSpPr>
          <p:spPr>
            <a:xfrm>
              <a:off x="4055577" y="0"/>
              <a:ext cx="9479341" cy="1440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lvl="1" indent="0" algn="l">
                <a:spcBef>
                  <a:spcPts val="14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pPr>
              <a:r>
                <a:t>are all the parameters in this model!</a:t>
              </a:r>
            </a:p>
          </p:txBody>
        </p:sp>
        <p:pic>
          <p:nvPicPr>
            <p:cNvPr id="302" name="theta_=_mathbf_u.pdf" descr="theta_=_mathbf_u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499958"/>
              <a:ext cx="4003848" cy="5569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grpSp>
        <p:nvGrpSpPr>
          <p:cNvPr id="307" name="Group"/>
          <p:cNvGrpSpPr/>
          <p:nvPr/>
        </p:nvGrpSpPr>
        <p:grpSpPr>
          <a:xfrm>
            <a:off x="16014275" y="9481281"/>
            <a:ext cx="7165172" cy="785814"/>
            <a:chOff x="0" y="0"/>
            <a:chExt cx="7165171" cy="785812"/>
          </a:xfrm>
        </p:grpSpPr>
        <p:sp>
          <p:nvSpPr>
            <p:cNvPr id="305" name="Line"/>
            <p:cNvSpPr/>
            <p:nvPr/>
          </p:nvSpPr>
          <p:spPr>
            <a:xfrm flipH="1" flipV="1">
              <a:off x="-1" y="392906"/>
              <a:ext cx="1047525" cy="1"/>
            </a:xfrm>
            <a:prstGeom prst="line">
              <a:avLst/>
            </a:prstGeom>
            <a:noFill/>
            <a:ln w="50800" cap="flat">
              <a:solidFill>
                <a:srgbClr val="0433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6" name="Normalized over entire vocabulary"/>
            <p:cNvSpPr txBox="1"/>
            <p:nvPr/>
          </p:nvSpPr>
          <p:spPr>
            <a:xfrm>
              <a:off x="1191175" y="0"/>
              <a:ext cx="5973997" cy="785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7000"/>
                </a:spcBef>
                <a:defRPr sz="2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Normalized over entire vocabulary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8" name="Equation"/>
              <p:cNvSpPr txBox="1"/>
              <p:nvPr/>
            </p:nvSpPr>
            <p:spPr>
              <a:xfrm>
                <a:off x="8527298" y="4161723"/>
                <a:ext cx="1889216" cy="67832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sz="4800"/>
              </a:p>
            </p:txBody>
          </p:sp>
        </mc:Choice>
        <mc:Fallback xmlns="">
          <p:sp>
            <p:nvSpPr>
              <p:cNvPr id="30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298" y="4161723"/>
                <a:ext cx="1889216" cy="678328"/>
              </a:xfrm>
              <a:prstGeom prst="rect">
                <a:avLst/>
              </a:prstGeom>
              <a:blipFill>
                <a:blip r:embed="rId6"/>
                <a:stretch>
                  <a:fillRect r="-8387" b="-810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9" name="Equation"/>
              <p:cNvSpPr txBox="1"/>
              <p:nvPr/>
            </p:nvSpPr>
            <p:spPr>
              <a:xfrm>
                <a:off x="8509968" y="5140197"/>
                <a:ext cx="1923877" cy="67832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sz="4800"/>
              </a:p>
            </p:txBody>
          </p:sp>
        </mc:Choice>
        <mc:Fallback xmlns="">
          <p:sp>
            <p:nvSpPr>
              <p:cNvPr id="30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968" y="5140197"/>
                <a:ext cx="1923877" cy="678327"/>
              </a:xfrm>
              <a:prstGeom prst="rect">
                <a:avLst/>
              </a:prstGeom>
              <a:blipFill>
                <a:blip r:embed="rId7"/>
                <a:stretch>
                  <a:fillRect r="-4430" b="-810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0" name="Equation"/>
              <p:cNvSpPr txBox="1"/>
              <p:nvPr/>
            </p:nvSpPr>
            <p:spPr>
              <a:xfrm>
                <a:off x="9724747" y="6397938"/>
                <a:ext cx="1383533" cy="4381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sz="4800" dirty="0"/>
              </a:p>
            </p:txBody>
          </p:sp>
        </mc:Choice>
        <mc:Fallback xmlns="">
          <p:sp>
            <p:nvSpPr>
              <p:cNvPr id="31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747" y="6397938"/>
                <a:ext cx="1383533" cy="438187"/>
              </a:xfrm>
              <a:prstGeom prst="rect">
                <a:avLst/>
              </a:prstGeom>
              <a:blipFill>
                <a:blip r:embed="rId8"/>
                <a:stretch>
                  <a:fillRect r="-13656" b="-6619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 advAuto="0"/>
      <p:bldP spid="300" grpId="0" animBg="1" advAuto="0"/>
      <p:bldP spid="303" grpId="0" animBg="1" advAuto="0"/>
      <p:bldP spid="307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How to train the mod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How to train the model</a:t>
            </a:r>
          </a:p>
        </p:txBody>
      </p:sp>
      <p:sp>
        <p:nvSpPr>
          <p:cNvPr id="315" name="Objective function: average log likelihood"/>
          <p:cNvSpPr txBox="1">
            <a:spLocks noGrp="1"/>
          </p:cNvSpPr>
          <p:nvPr>
            <p:ph type="body" sz="quarter" idx="1"/>
          </p:nvPr>
        </p:nvSpPr>
        <p:spPr>
          <a:xfrm>
            <a:off x="4174777" y="2667657"/>
            <a:ext cx="9798344" cy="1449299"/>
          </a:xfrm>
          <a:prstGeom prst="rect">
            <a:avLst/>
          </a:prstGeom>
        </p:spPr>
        <p:txBody>
          <a:bodyPr/>
          <a:lstStyle/>
          <a:p>
            <a:pPr marL="0" lvl="1" indent="0">
              <a:buSzTx/>
              <a:buNone/>
            </a:pPr>
            <a:r>
              <a:t>Objective function: average log likelihood</a:t>
            </a:r>
          </a:p>
        </p:txBody>
      </p:sp>
      <p:sp>
        <p:nvSpPr>
          <p:cNvPr id="316" name="Q: How many parameters are in total?"/>
          <p:cNvSpPr txBox="1"/>
          <p:nvPr/>
        </p:nvSpPr>
        <p:spPr>
          <a:xfrm>
            <a:off x="8788227" y="6030222"/>
            <a:ext cx="8628869" cy="1021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r" defTabSz="772239">
              <a:spcBef>
                <a:spcPts val="1300"/>
              </a:spcBef>
              <a:defRPr sz="3948">
                <a:solidFill>
                  <a:srgbClr val="9411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Q: How many parameters are in total?</a:t>
            </a:r>
          </a:p>
        </p:txBody>
      </p:sp>
      <p:grpSp>
        <p:nvGrpSpPr>
          <p:cNvPr id="319" name="Group"/>
          <p:cNvGrpSpPr/>
          <p:nvPr/>
        </p:nvGrpSpPr>
        <p:grpSpPr>
          <a:xfrm>
            <a:off x="6255885" y="4282277"/>
            <a:ext cx="9798344" cy="1533327"/>
            <a:chOff x="0" y="0"/>
            <a:chExt cx="9798343" cy="1533325"/>
          </a:xfrm>
        </p:grpSpPr>
        <p:pic>
          <p:nvPicPr>
            <p:cNvPr id="317" name="J(_theta)_=_-_fr.pdf" descr="J(_theta)_=_-_fr.pdf"/>
            <p:cNvPicPr>
              <a:picLocks noChangeAspect="1"/>
            </p:cNvPicPr>
            <p:nvPr/>
          </p:nvPicPr>
          <p:blipFill>
            <a:blip r:embed="rId2"/>
            <a:srcRect l="36227"/>
            <a:stretch>
              <a:fillRect/>
            </a:stretch>
          </p:blipFill>
          <p:spPr>
            <a:xfrm>
              <a:off x="1517746" y="0"/>
              <a:ext cx="8280598" cy="15196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8" name="J(_theta)_=_-_fr.pdf" descr="J(_theta)_=_-_fr.pdf"/>
            <p:cNvPicPr>
              <a:picLocks noChangeAspect="1"/>
            </p:cNvPicPr>
            <p:nvPr/>
          </p:nvPicPr>
          <p:blipFill>
            <a:blip r:embed="rId2"/>
            <a:srcRect r="87953"/>
            <a:stretch>
              <a:fillRect/>
            </a:stretch>
          </p:blipFill>
          <p:spPr>
            <a:xfrm>
              <a:off x="0" y="13715"/>
              <a:ext cx="1564175" cy="15196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24" name="Group"/>
          <p:cNvGrpSpPr/>
          <p:nvPr/>
        </p:nvGrpSpPr>
        <p:grpSpPr>
          <a:xfrm>
            <a:off x="4363241" y="8857626"/>
            <a:ext cx="13583632" cy="4053035"/>
            <a:chOff x="0" y="0"/>
            <a:chExt cx="13583631" cy="4053033"/>
          </a:xfrm>
        </p:grpSpPr>
        <p:sp>
          <p:nvSpPr>
            <p:cNvPr id="320" name="We can apply stochastic gradient descent (SGD)!"/>
            <p:cNvSpPr txBox="1"/>
            <p:nvPr/>
          </p:nvSpPr>
          <p:spPr>
            <a:xfrm>
              <a:off x="0" y="0"/>
              <a:ext cx="13583632" cy="1021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lvl="1" indent="0" algn="l">
                <a:spcBef>
                  <a:spcPts val="1400"/>
                </a:spcBef>
                <a:defRPr sz="3800">
                  <a:latin typeface="Georgia"/>
                  <a:ea typeface="Georgia"/>
                  <a:cs typeface="Georgia"/>
                  <a:sym typeface="Georgia"/>
                </a:defRPr>
              </a:pPr>
              <a:r>
                <a:t>We can apply stochastic gradient descent (SGD)!</a:t>
              </a:r>
            </a:p>
          </p:txBody>
        </p:sp>
        <p:sp>
          <p:nvSpPr>
            <p:cNvPr id="321" name="Need to compute:"/>
            <p:cNvSpPr txBox="1"/>
            <p:nvPr/>
          </p:nvSpPr>
          <p:spPr>
            <a:xfrm>
              <a:off x="0" y="3031142"/>
              <a:ext cx="13583632" cy="1021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lvl="1" indent="0" algn="l">
                <a:spcBef>
                  <a:spcPts val="1400"/>
                </a:spcBef>
                <a:defRPr sz="3800">
                  <a:latin typeface="Georgia"/>
                  <a:ea typeface="Georgia"/>
                  <a:cs typeface="Georgia"/>
                  <a:sym typeface="Georgia"/>
                </a:defRPr>
              </a:pPr>
              <a:r>
                <a:t>Need to compute:</a:t>
              </a:r>
            </a:p>
          </p:txBody>
        </p:sp>
        <p:pic>
          <p:nvPicPr>
            <p:cNvPr id="322" name="theta^(t+1)_=_th.pdf" descr="theta^(t+1)_=_th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2461" y="1495946"/>
              <a:ext cx="5975551" cy="7059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3" name="nabla_theta_J(_t.pdf" descr="nabla_theta_J(_t.pd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433576" y="3263878"/>
              <a:ext cx="2511682" cy="5564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25" name="theta_=_mathbf_u.pdf" descr="theta_=_mathbf_u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651" y="7351430"/>
            <a:ext cx="4003848" cy="556927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27" name="Note: because we need to learn both set of parameters, this is a non-convex objective function"/>
          <p:cNvSpPr txBox="1"/>
          <p:nvPr/>
        </p:nvSpPr>
        <p:spPr>
          <a:xfrm>
            <a:off x="12308876" y="7515876"/>
            <a:ext cx="8628870" cy="1021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algn="l" defTabSz="575071">
              <a:spcBef>
                <a:spcPts val="900"/>
              </a:spcBef>
              <a:defRPr sz="294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Note: because we need to learn both set of parameters, this is a non-convex objective function</a:t>
            </a:r>
          </a:p>
        </p:txBody>
      </p:sp>
      <p:sp>
        <p:nvSpPr>
          <p:cNvPr id="328" name="Parameters:"/>
          <p:cNvSpPr txBox="1"/>
          <p:nvPr/>
        </p:nvSpPr>
        <p:spPr>
          <a:xfrm>
            <a:off x="4174777" y="5580801"/>
            <a:ext cx="9798344" cy="14492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lvl="1" indent="0"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Parameters: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" grpId="0" animBg="1" advAuto="0"/>
      <p:bldP spid="324" grpId="0" animBg="1" advAuto="0"/>
      <p:bldP spid="327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radients for 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Gradients for word2vec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1" name="Consider one pair of center / context words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609855" y="3765129"/>
                <a:ext cx="20149697" cy="7129798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dirty="0"/>
                  <a:t>Consider one pair of center / context words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</m:t>
                    </m:r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dirty="0"/>
              </a:p>
              <a:p>
                <a:r>
                  <a:rPr dirty="0"/>
                  <a:t>We need to compute the gradient of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dirty="0"/>
                  <a:t>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dirty="0"/>
                  <a:t>,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331" name="Consider one pair of center / context word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609855" y="3765129"/>
                <a:ext cx="20149697" cy="7129798"/>
              </a:xfrm>
              <a:prstGeom prst="rect">
                <a:avLst/>
              </a:prstGeom>
              <a:blipFill>
                <a:blip r:embed="rId2"/>
                <a:stretch>
                  <a:fillRect l="-1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3" name="Equation"/>
              <p:cNvSpPr txBox="1"/>
              <p:nvPr/>
            </p:nvSpPr>
            <p:spPr>
              <a:xfrm>
                <a:off x="6795864" y="3668347"/>
                <a:ext cx="10792272" cy="206642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limUpp>
                        <m:limUpp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limLow>
                        <m:limLow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≠0</m:t>
                          </m:r>
                        </m:lim>
                      </m:limLow>
                      <m:r>
                        <m:rPr>
                          <m:sty m:val="p"/>
                        </m:rP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sub>
                          </m:s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33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864" y="3668347"/>
                <a:ext cx="10792272" cy="2066427"/>
              </a:xfrm>
              <a:prstGeom prst="rect">
                <a:avLst/>
              </a:prstGeom>
              <a:blipFill>
                <a:blip r:embed="rId3"/>
                <a:stretch>
                  <a:fillRect l="-508" r="-378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4" name="y_=_-_log_left(_.pdf" descr="y_=_-_log_left(_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060" y="9108544"/>
            <a:ext cx="9571988" cy="1743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A59156-5ADA-3A1A-5132-99E6B405C8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3115"/>
          <a:stretch/>
        </p:blipFill>
        <p:spPr>
          <a:xfrm>
            <a:off x="17761651" y="8647291"/>
            <a:ext cx="6622349" cy="9920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533BAB-813F-439E-077F-7E4F67388766}"/>
              </a:ext>
            </a:extLst>
          </p:cNvPr>
          <p:cNvSpPr txBox="1"/>
          <p:nvPr/>
        </p:nvSpPr>
        <p:spPr>
          <a:xfrm>
            <a:off x="16072497" y="8236601"/>
            <a:ext cx="3031278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Recall P13: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D9FCCFB-B122-D3FF-2CF8-72C1AACF8797}"/>
                  </a:ext>
                </a:extLst>
              </p14:cNvPr>
              <p14:cNvContentPartPr/>
              <p14:nvPr/>
            </p14:nvContentPartPr>
            <p14:xfrm>
              <a:off x="12571650" y="8113320"/>
              <a:ext cx="10689120" cy="1148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D9FCCFB-B122-D3FF-2CF8-72C1AACF879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63010" y="8104320"/>
                <a:ext cx="10706760" cy="11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3ECD1FA-B482-4621-7C34-5557C4FEC2A3}"/>
                  </a:ext>
                </a:extLst>
              </p14:cNvPr>
              <p14:cNvContentPartPr/>
              <p14:nvPr/>
            </p14:nvContentPartPr>
            <p14:xfrm>
              <a:off x="13830210" y="8753760"/>
              <a:ext cx="8228520" cy="1060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3ECD1FA-B482-4621-7C34-5557C4FEC2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821570" y="8744760"/>
                <a:ext cx="8246160" cy="10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DFEB391-9D66-CAAE-8863-E3DC649CF1E3}"/>
                  </a:ext>
                </a:extLst>
              </p14:cNvPr>
              <p14:cNvContentPartPr/>
              <p14:nvPr/>
            </p14:nvContentPartPr>
            <p14:xfrm>
              <a:off x="21612330" y="10343880"/>
              <a:ext cx="183960" cy="273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DFEB391-9D66-CAAE-8863-E3DC649CF1E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603690" y="10335240"/>
                <a:ext cx="20160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B87DD3C-CFD3-72C2-025C-5DA42784089C}"/>
                  </a:ext>
                </a:extLst>
              </p14:cNvPr>
              <p14:cNvContentPartPr/>
              <p14:nvPr/>
            </p14:nvContentPartPr>
            <p14:xfrm>
              <a:off x="21812130" y="10153440"/>
              <a:ext cx="42120" cy="154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B87DD3C-CFD3-72C2-025C-5DA42784089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803130" y="10144800"/>
                <a:ext cx="5976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40685B5-DFF0-38D0-0CE6-56D1A9CD0D2D}"/>
                  </a:ext>
                </a:extLst>
              </p14:cNvPr>
              <p14:cNvContentPartPr/>
              <p14:nvPr/>
            </p14:nvContentPartPr>
            <p14:xfrm>
              <a:off x="21960450" y="10298520"/>
              <a:ext cx="226080" cy="414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40685B5-DFF0-38D0-0CE6-56D1A9CD0D2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951810" y="10289520"/>
                <a:ext cx="2437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4A06568-CF08-94B4-7638-9AB1EA36B541}"/>
                  </a:ext>
                </a:extLst>
              </p14:cNvPr>
              <p14:cNvContentPartPr/>
              <p14:nvPr/>
            </p14:nvContentPartPr>
            <p14:xfrm>
              <a:off x="22269330" y="10324800"/>
              <a:ext cx="348120" cy="3481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4A06568-CF08-94B4-7638-9AB1EA36B54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260330" y="10316160"/>
                <a:ext cx="365760" cy="36576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B1A77577-C762-BF74-456A-96E35BB98A7D}"/>
              </a:ext>
            </a:extLst>
          </p:cNvPr>
          <p:cNvSpPr/>
          <p:nvPr/>
        </p:nvSpPr>
        <p:spPr>
          <a:xfrm>
            <a:off x="6076950" y="9261360"/>
            <a:ext cx="539618" cy="135648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F10CCAD-8D5D-E67A-EE08-8F3DB8DA3DBD}"/>
                  </a:ext>
                </a:extLst>
              </p14:cNvPr>
              <p14:cNvContentPartPr/>
              <p14:nvPr/>
            </p14:nvContentPartPr>
            <p14:xfrm>
              <a:off x="5543370" y="9505800"/>
              <a:ext cx="476640" cy="685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F10CCAD-8D5D-E67A-EE08-8F3DB8DA3DB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34370" y="9496800"/>
                <a:ext cx="494280" cy="703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radients for word2ve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Gradients for word2vec</a:t>
            </a:r>
          </a:p>
        </p:txBody>
      </p:sp>
      <p:sp>
        <p:nvSpPr>
          <p:cNvPr id="3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3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75" y="3034178"/>
            <a:ext cx="19485756" cy="964090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ACE989-5B9E-0919-7CA9-2A9B729EA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2992" y="8439150"/>
            <a:ext cx="6749719" cy="1943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E22720F-1583-DE41-FA48-D55AF69C7E02}"/>
              </a:ext>
            </a:extLst>
          </p:cNvPr>
          <p:cNvGrpSpPr/>
          <p:nvPr/>
        </p:nvGrpSpPr>
        <p:grpSpPr>
          <a:xfrm>
            <a:off x="16649370" y="8781840"/>
            <a:ext cx="772920" cy="380880"/>
            <a:chOff x="16649370" y="8781840"/>
            <a:chExt cx="772920" cy="38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B13C60A-F286-201E-2C5D-94B45B7D366F}"/>
                    </a:ext>
                  </a:extLst>
                </p14:cNvPr>
                <p14:cNvContentPartPr/>
                <p14:nvPr/>
              </p14:nvContentPartPr>
              <p14:xfrm>
                <a:off x="16649370" y="8896320"/>
                <a:ext cx="547200" cy="126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B13C60A-F286-201E-2C5D-94B45B7D366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640730" y="8887320"/>
                  <a:ext cx="5648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B2D67F4-3BE9-940D-E3B0-8418892D7E58}"/>
                    </a:ext>
                  </a:extLst>
                </p14:cNvPr>
                <p14:cNvContentPartPr/>
                <p14:nvPr/>
              </p14:nvContentPartPr>
              <p14:xfrm>
                <a:off x="17158770" y="8781840"/>
                <a:ext cx="263520" cy="380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B2D67F4-3BE9-940D-E3B0-8418892D7E5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150130" y="8773200"/>
                  <a:ext cx="281160" cy="39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553E57-C8C6-1CF2-0A19-2CD99D32D3C8}"/>
              </a:ext>
            </a:extLst>
          </p:cNvPr>
          <p:cNvGrpSpPr/>
          <p:nvPr/>
        </p:nvGrpSpPr>
        <p:grpSpPr>
          <a:xfrm>
            <a:off x="17336610" y="9619920"/>
            <a:ext cx="722880" cy="430920"/>
            <a:chOff x="17336610" y="9619920"/>
            <a:chExt cx="722880" cy="43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A0842D4-0D12-A8D1-828F-6C720310EDC6}"/>
                    </a:ext>
                  </a:extLst>
                </p14:cNvPr>
                <p14:cNvContentPartPr/>
                <p14:nvPr/>
              </p14:nvContentPartPr>
              <p14:xfrm>
                <a:off x="17462970" y="9619920"/>
                <a:ext cx="596520" cy="304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A0842D4-0D12-A8D1-828F-6C720310EDC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453970" y="9611280"/>
                  <a:ext cx="61416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99F1AA4-7550-76F4-2E6E-46909C35CB88}"/>
                    </a:ext>
                  </a:extLst>
                </p14:cNvPr>
                <p14:cNvContentPartPr/>
                <p14:nvPr/>
              </p14:nvContentPartPr>
              <p14:xfrm>
                <a:off x="17336610" y="9696240"/>
                <a:ext cx="486360" cy="354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99F1AA4-7550-76F4-2E6E-46909C35CB8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327970" y="9687600"/>
                  <a:ext cx="504000" cy="37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911B73-8C75-CA3A-EA49-CF1B32FF66BC}"/>
              </a:ext>
            </a:extLst>
          </p:cNvPr>
          <p:cNvGrpSpPr/>
          <p:nvPr/>
        </p:nvGrpSpPr>
        <p:grpSpPr>
          <a:xfrm>
            <a:off x="6038370" y="10706040"/>
            <a:ext cx="9529920" cy="1908360"/>
            <a:chOff x="6038370" y="10706040"/>
            <a:chExt cx="9529920" cy="190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88335F1-30BB-ABAA-13CC-B7E3C2F3E924}"/>
                    </a:ext>
                  </a:extLst>
                </p14:cNvPr>
                <p14:cNvContentPartPr/>
                <p14:nvPr/>
              </p14:nvContentPartPr>
              <p14:xfrm>
                <a:off x="6038370" y="10706040"/>
                <a:ext cx="9514800" cy="1908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88335F1-30BB-ABAA-13CC-B7E3C2F3E92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29730" y="10697040"/>
                  <a:ext cx="9532440" cy="19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DA05FEE-F4A1-8AC9-1A5D-4B976FBFCFA2}"/>
                    </a:ext>
                  </a:extLst>
                </p14:cNvPr>
                <p14:cNvContentPartPr/>
                <p14:nvPr/>
              </p14:nvContentPartPr>
              <p14:xfrm>
                <a:off x="15315930" y="10817640"/>
                <a:ext cx="252360" cy="212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DA05FEE-F4A1-8AC9-1A5D-4B976FBFCFA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5307290" y="10809000"/>
                  <a:ext cx="270000" cy="2300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89D6E06-2ED5-2B15-C735-3063B54A4AA6}"/>
              </a:ext>
            </a:extLst>
          </p:cNvPr>
          <p:cNvSpPr txBox="1"/>
          <p:nvPr/>
        </p:nvSpPr>
        <p:spPr>
          <a:xfrm>
            <a:off x="15568290" y="11780453"/>
            <a:ext cx="5196935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Replace the c with k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Computing the gradients"/>
          <p:cNvSpPr txBox="1">
            <a:spLocks noGrp="1"/>
          </p:cNvSpPr>
          <p:nvPr>
            <p:ph type="title"/>
          </p:nvPr>
        </p:nvSpPr>
        <p:spPr>
          <a:xfrm>
            <a:off x="3905397" y="33710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Computing the gradients</a:t>
            </a:r>
          </a:p>
        </p:txBody>
      </p:sp>
      <p:sp>
        <p:nvSpPr>
          <p:cNvPr id="390" name="Consider one pair of target/context words (t, c):"/>
          <p:cNvSpPr txBox="1"/>
          <p:nvPr/>
        </p:nvSpPr>
        <p:spPr>
          <a:xfrm>
            <a:off x="4546228" y="2160068"/>
            <a:ext cx="11624664" cy="2092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lvl="1" indent="0"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Consider one pair of target/context words (t, c):</a:t>
            </a:r>
          </a:p>
        </p:txBody>
      </p:sp>
      <p:pic>
        <p:nvPicPr>
          <p:cNvPr id="391" name="y_=_-_log_left(_.pdf" descr="y_=_-_log_left(_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758" y="3891682"/>
            <a:ext cx="6701953" cy="1221005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Group"/>
          <p:cNvSpPr txBox="1"/>
          <p:nvPr/>
        </p:nvSpPr>
        <p:spPr>
          <a:xfrm>
            <a:off x="15769094" y="12563872"/>
            <a:ext cx="6890853" cy="1042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r">
              <a:spcBef>
                <a:spcPts val="1400"/>
              </a:spcBef>
              <a:defRPr sz="3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Make sure you know how to do this!</a:t>
            </a:r>
          </a:p>
        </p:txBody>
      </p:sp>
      <p:sp>
        <p:nvSpPr>
          <p:cNvPr id="3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39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383" y="6080219"/>
            <a:ext cx="8813801" cy="6591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2348" y="5238095"/>
            <a:ext cx="1422401" cy="347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4286" y="6242813"/>
            <a:ext cx="8864601" cy="175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82741" y="3807748"/>
            <a:ext cx="7048501" cy="13888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03" name="Group"/>
          <p:cNvGrpSpPr/>
          <p:nvPr/>
        </p:nvGrpSpPr>
        <p:grpSpPr>
          <a:xfrm>
            <a:off x="10423342" y="10899257"/>
            <a:ext cx="10343695" cy="1156892"/>
            <a:chOff x="0" y="0"/>
            <a:chExt cx="10343694" cy="1156890"/>
          </a:xfrm>
        </p:grpSpPr>
        <p:sp>
          <p:nvSpPr>
            <p:cNvPr id="401" name="Note we defined"/>
            <p:cNvSpPr txBox="1"/>
            <p:nvPr/>
          </p:nvSpPr>
          <p:spPr>
            <a:xfrm>
              <a:off x="0" y="278407"/>
              <a:ext cx="3262313" cy="600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spcBef>
                  <a:spcPts val="1400"/>
                </a:spcBef>
                <a:defRPr sz="3200">
                  <a:solidFill>
                    <a:srgbClr val="5E5E5E"/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rPr dirty="0"/>
                <a:t>Note we defined  </a:t>
              </a:r>
            </a:p>
          </p:txBody>
        </p:sp>
        <p:pic>
          <p:nvPicPr>
            <p:cNvPr id="402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36456" y="0"/>
              <a:ext cx="7107239" cy="11568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C41691B-206C-A682-A12B-E96280ADE232}"/>
              </a:ext>
            </a:extLst>
          </p:cNvPr>
          <p:cNvSpPr txBox="1"/>
          <p:nvPr/>
        </p:nvSpPr>
        <p:spPr>
          <a:xfrm>
            <a:off x="11869897" y="2164726"/>
            <a:ext cx="10063651" cy="1498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Replace the x from last page, with the t 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 this page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05A2E88-F4C8-B249-0954-525029011DC6}"/>
                  </a:ext>
                </a:extLst>
              </p14:cNvPr>
              <p14:cNvContentPartPr/>
              <p14:nvPr/>
            </p14:nvContentPartPr>
            <p14:xfrm>
              <a:off x="13905450" y="3071520"/>
              <a:ext cx="1321920" cy="686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05A2E88-F4C8-B249-0954-525029011DC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896810" y="3062520"/>
                <a:ext cx="1339560" cy="70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1D3C0871-F621-F2BD-AEB0-E0FEE71FCAA5}"/>
              </a:ext>
            </a:extLst>
          </p:cNvPr>
          <p:cNvGrpSpPr/>
          <p:nvPr/>
        </p:nvGrpSpPr>
        <p:grpSpPr>
          <a:xfrm>
            <a:off x="7276770" y="8071920"/>
            <a:ext cx="14233320" cy="4710600"/>
            <a:chOff x="7276770" y="8071920"/>
            <a:chExt cx="14233320" cy="471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3263B6A-9288-90FB-F3DA-14FA2C5AB38F}"/>
                    </a:ext>
                  </a:extLst>
                </p14:cNvPr>
                <p14:cNvContentPartPr/>
                <p14:nvPr/>
              </p14:nvContentPartPr>
              <p14:xfrm>
                <a:off x="7276770" y="8097840"/>
                <a:ext cx="14233320" cy="4684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3263B6A-9288-90FB-F3DA-14FA2C5AB38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68130" y="8088840"/>
                  <a:ext cx="14250960" cy="47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9DC71A5-B13C-015C-FB27-5DDDE2E7C2C3}"/>
                    </a:ext>
                  </a:extLst>
                </p14:cNvPr>
                <p14:cNvContentPartPr/>
                <p14:nvPr/>
              </p14:nvContentPartPr>
              <p14:xfrm>
                <a:off x="19126170" y="8071920"/>
                <a:ext cx="207720" cy="2721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9DC71A5-B13C-015C-FB27-5DDDE2E7C2C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117170" y="8062920"/>
                  <a:ext cx="225360" cy="28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CBFAE6-946A-4461-F29C-DFDB43821F2F}"/>
                  </a:ext>
                </a:extLst>
              </p14:cNvPr>
              <p14:cNvContentPartPr/>
              <p14:nvPr/>
            </p14:nvContentPartPr>
            <p14:xfrm>
              <a:off x="7200810" y="12339360"/>
              <a:ext cx="239040" cy="290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CBFAE6-946A-4461-F29C-DFDB43821F2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91810" y="12330720"/>
                <a:ext cx="256680" cy="308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" grpId="0" animBg="1" advAuto="0"/>
      <p:bldP spid="394" grpId="0" animBg="1" advAuto="0"/>
      <p:bldP spid="395" grpId="0" animBg="1" advAuto="0"/>
      <p:bldP spid="396" grpId="0" animBg="1" advAuto="0"/>
      <p:bldP spid="397" grpId="0" animBg="1" advAuto="0"/>
      <p:bldP spid="403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utting it togeth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Putting it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6" name="Input: text corpus, context size  , embedding size  ,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197850" y="3409606"/>
                <a:ext cx="13774684" cy="1573733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t>Input: text corpus, context size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t>, embedding size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t>,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406" name="Input: text corpus, context size  , embedding size  ,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197850" y="3409606"/>
                <a:ext cx="13774684" cy="1573733"/>
              </a:xfrm>
              <a:prstGeom prst="rect">
                <a:avLst/>
              </a:prstGeom>
              <a:blipFill>
                <a:blip r:embed="rId3"/>
                <a:stretch>
                  <a:fillRect l="-2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7" name="Initialize   randomly"/>
              <p:cNvSpPr txBox="1"/>
              <p:nvPr/>
            </p:nvSpPr>
            <p:spPr>
              <a:xfrm>
                <a:off x="4197850" y="4497548"/>
                <a:ext cx="10062527" cy="157373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marL="603250" indent="-603250" algn="l">
                  <a:spcBef>
                    <a:spcPts val="1400"/>
                  </a:spcBef>
                  <a:buSzPct val="145000"/>
                  <a:buChar char="•"/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Initialize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t> randomly</a:t>
                </a:r>
              </a:p>
            </p:txBody>
          </p:sp>
        </mc:Choice>
        <mc:Fallback xmlns="">
          <p:sp>
            <p:nvSpPr>
              <p:cNvPr id="407" name="Initialize   randoml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850" y="4497548"/>
                <a:ext cx="10062527" cy="1573733"/>
              </a:xfrm>
              <a:prstGeom prst="rect">
                <a:avLst/>
              </a:prstGeom>
              <a:blipFill>
                <a:blip r:embed="rId4"/>
                <a:stretch>
                  <a:fillRect l="-327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3" name="Group"/>
          <p:cNvGrpSpPr/>
          <p:nvPr/>
        </p:nvGrpSpPr>
        <p:grpSpPr>
          <a:xfrm>
            <a:off x="4197850" y="5686528"/>
            <a:ext cx="15192607" cy="4619865"/>
            <a:chOff x="0" y="0"/>
            <a:chExt cx="15192605" cy="4619864"/>
          </a:xfrm>
        </p:grpSpPr>
        <p:sp>
          <p:nvSpPr>
            <p:cNvPr id="408" name="Walk through the training corpus and collect training data (t, c):"/>
            <p:cNvSpPr txBox="1"/>
            <p:nvPr/>
          </p:nvSpPr>
          <p:spPr>
            <a:xfrm>
              <a:off x="0" y="0"/>
              <a:ext cx="15192606" cy="1573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Walk through the training corpus and collect training data (t, c):</a:t>
              </a:r>
            </a:p>
          </p:txBody>
        </p:sp>
        <p:sp>
          <p:nvSpPr>
            <p:cNvPr id="409" name="Update"/>
            <p:cNvSpPr txBox="1"/>
            <p:nvPr/>
          </p:nvSpPr>
          <p:spPr>
            <a:xfrm>
              <a:off x="929166" y="1780778"/>
              <a:ext cx="2483160" cy="1573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Update </a:t>
              </a:r>
            </a:p>
          </p:txBody>
        </p:sp>
        <p:sp>
          <p:nvSpPr>
            <p:cNvPr id="410" name="Update"/>
            <p:cNvSpPr txBox="1"/>
            <p:nvPr/>
          </p:nvSpPr>
          <p:spPr>
            <a:xfrm>
              <a:off x="929166" y="3046132"/>
              <a:ext cx="2483160" cy="1573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Update </a:t>
              </a:r>
            </a:p>
          </p:txBody>
        </p:sp>
        <p:pic>
          <p:nvPicPr>
            <p:cNvPr id="411" name="mathbf_u_t_lefta.pdf" descr="mathbf_u_t_lefta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3360" y="2020031"/>
              <a:ext cx="3407371" cy="10952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2" name="mathbf_v_k_lefta.pdf" descr="mathbf_v_k_lefta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4823" y="3231625"/>
              <a:ext cx="5880091" cy="12027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14" name="Any issues?"/>
          <p:cNvSpPr txBox="1"/>
          <p:nvPr/>
        </p:nvSpPr>
        <p:spPr>
          <a:xfrm>
            <a:off x="13440623" y="10574982"/>
            <a:ext cx="6628274" cy="1344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r">
              <a:spcBef>
                <a:spcPts val="1400"/>
              </a:spcBef>
              <a:defRPr sz="4600">
                <a:solidFill>
                  <a:srgbClr val="9411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Any issues?</a:t>
            </a:r>
          </a:p>
        </p:txBody>
      </p:sp>
      <p:sp>
        <p:nvSpPr>
          <p:cNvPr id="4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" grpId="0" animBg="1" advAuto="0"/>
      <p:bldP spid="413" grpId="0" animBg="1" advAuto="0"/>
      <p:bldP spid="414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roblem with Naive softmax"/>
          <p:cNvSpPr txBox="1">
            <a:spLocks noGrp="1"/>
          </p:cNvSpPr>
          <p:nvPr>
            <p:ph type="title"/>
          </p:nvPr>
        </p:nvSpPr>
        <p:spPr>
          <a:xfrm>
            <a:off x="2692003" y="192101"/>
            <a:ext cx="15609094" cy="2401081"/>
          </a:xfrm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r>
              <a:rPr dirty="0"/>
              <a:t>Problem with Naive </a:t>
            </a:r>
            <a:r>
              <a:rPr dirty="0" err="1"/>
              <a:t>softmax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0" name="Problem: every time you get one pair of (t, c), you need to update   for each  , and update    for all the words in the vocabulary! It is very computationally expensive.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2473532" y="2162050"/>
                <a:ext cx="16915770" cy="1781365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0" indent="0" defTabSz="772239">
                  <a:spcBef>
                    <a:spcPts val="1300"/>
                  </a:spcBef>
                  <a:buSzTx/>
                  <a:buNone/>
                  <a:defRPr sz="3572"/>
                </a:pPr>
                <a:r>
                  <a:t>Problem: every time you get one pair of (</a:t>
                </a:r>
                <a:r>
                  <a:rPr i="1"/>
                  <a:t>t</a:t>
                </a:r>
                <a:r>
                  <a:t>, </a:t>
                </a:r>
                <a:r>
                  <a:rPr i="1"/>
                  <a:t>c</a:t>
                </a:r>
                <a:r>
                  <a:t>), you need to 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t>, and update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t> for all the words in the vocabulary! It is very computationally expensive.</a:t>
                </a:r>
                <a:endParaRPr sz="3800"/>
              </a:p>
            </p:txBody>
          </p:sp>
        </mc:Choice>
        <mc:Fallback xmlns="">
          <p:sp>
            <p:nvSpPr>
              <p:cNvPr id="420" name="Problem: every time you get one pair of (t, c), you need to update   for each  , and update    for all the words in the vocabulary! It is very computationally expensive.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2473532" y="2162050"/>
                <a:ext cx="16915770" cy="1781365"/>
              </a:xfrm>
              <a:prstGeom prst="rect">
                <a:avLst/>
              </a:prstGeom>
              <a:blipFill>
                <a:blip r:embed="rId3"/>
                <a:stretch>
                  <a:fillRect l="-1225" t="-2740" b="-9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5" name="Group"/>
          <p:cNvGrpSpPr/>
          <p:nvPr/>
        </p:nvGrpSpPr>
        <p:grpSpPr>
          <a:xfrm>
            <a:off x="2568600" y="6736841"/>
            <a:ext cx="15855900" cy="5089792"/>
            <a:chOff x="0" y="0"/>
            <a:chExt cx="15855898" cy="5089791"/>
          </a:xfrm>
        </p:grpSpPr>
        <p:sp>
          <p:nvSpPr>
            <p:cNvPr id="421" name="Negative sampling: instead of considering all the words in V, let’s randomly sample K (5-20) negative examples."/>
            <p:cNvSpPr txBox="1"/>
            <p:nvPr/>
          </p:nvSpPr>
          <p:spPr>
            <a:xfrm>
              <a:off x="0" y="0"/>
              <a:ext cx="15855899" cy="1992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algn="l">
                <a:spcBef>
                  <a:spcPts val="1400"/>
                </a:spcBef>
                <a:defRPr sz="3800"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b="1"/>
                <a:t>Negative sampling</a:t>
              </a:r>
              <a:r>
                <a:t>: instead of considering all the words in V, let’s randomly sample K (5-20) negative examples.</a:t>
              </a:r>
            </a:p>
          </p:txBody>
        </p:sp>
        <p:sp>
          <p:nvSpPr>
            <p:cNvPr id="422" name="softmax:"/>
            <p:cNvSpPr txBox="1"/>
            <p:nvPr/>
          </p:nvSpPr>
          <p:spPr>
            <a:xfrm>
              <a:off x="615650" y="2392563"/>
              <a:ext cx="2279055" cy="962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softmax:</a:t>
              </a:r>
            </a:p>
          </p:txBody>
        </p:sp>
        <p:sp>
          <p:nvSpPr>
            <p:cNvPr id="423" name="NS:"/>
            <p:cNvSpPr txBox="1"/>
            <p:nvPr/>
          </p:nvSpPr>
          <p:spPr>
            <a:xfrm>
              <a:off x="853963" y="4127196"/>
              <a:ext cx="1048378" cy="962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NS:</a:t>
              </a:r>
            </a:p>
          </p:txBody>
        </p:sp>
        <p:pic>
          <p:nvPicPr>
            <p:cNvPr id="424" name="y_=_-_log_left(_.pdf" descr="y_=_-_log_left(_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93042" y="2263358"/>
              <a:ext cx="6701953" cy="12210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258653" y="122729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pic>
        <p:nvPicPr>
          <p:cNvPr id="42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2162" y="10698829"/>
            <a:ext cx="10236201" cy="133807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662" y="4053125"/>
            <a:ext cx="5283201" cy="122377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8037" y="5541264"/>
            <a:ext cx="7912101" cy="103327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BE97E4D-C2DC-0F21-D92B-5E79E137C5E8}"/>
                  </a:ext>
                </a:extLst>
              </p14:cNvPr>
              <p14:cNvContentPartPr/>
              <p14:nvPr/>
            </p14:nvContentPartPr>
            <p14:xfrm>
              <a:off x="15865339" y="1405757"/>
              <a:ext cx="59760" cy="270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BE97E4D-C2DC-0F21-D92B-5E79E137C5E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856699" y="1397117"/>
                <a:ext cx="7740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89C3A2B-7CE6-03F4-714B-C522A6416888}"/>
                  </a:ext>
                </a:extLst>
              </p14:cNvPr>
              <p14:cNvContentPartPr/>
              <p14:nvPr/>
            </p14:nvContentPartPr>
            <p14:xfrm>
              <a:off x="15823219" y="1522037"/>
              <a:ext cx="15804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89C3A2B-7CE6-03F4-714B-C522A64168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814219" y="1513037"/>
                <a:ext cx="1756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1E118A4-133F-E166-2B80-F208DF80931F}"/>
                  </a:ext>
                </a:extLst>
              </p14:cNvPr>
              <p14:cNvContentPartPr/>
              <p14:nvPr/>
            </p14:nvContentPartPr>
            <p14:xfrm>
              <a:off x="16079539" y="1539677"/>
              <a:ext cx="146520" cy="193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1E118A4-133F-E166-2B80-F208DF80931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070899" y="1530677"/>
                <a:ext cx="16416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FCF71E2-EACD-03CC-197D-10068D154718}"/>
                  </a:ext>
                </a:extLst>
              </p14:cNvPr>
              <p14:cNvContentPartPr/>
              <p14:nvPr/>
            </p14:nvContentPartPr>
            <p14:xfrm>
              <a:off x="16345939" y="1558757"/>
              <a:ext cx="124920" cy="174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FCF71E2-EACD-03CC-197D-10068D15471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337299" y="1549757"/>
                <a:ext cx="14256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245AA79-F2F5-32C6-3D87-19EB3B6DE180}"/>
                  </a:ext>
                </a:extLst>
              </p14:cNvPr>
              <p14:cNvContentPartPr/>
              <p14:nvPr/>
            </p14:nvContentPartPr>
            <p14:xfrm>
              <a:off x="16450339" y="1519157"/>
              <a:ext cx="244080" cy="596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245AA79-F2F5-32C6-3D87-19EB3B6DE18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441699" y="1510517"/>
                <a:ext cx="261720" cy="61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7A77449-CBE3-B9F8-191D-ED02C97003FC}"/>
              </a:ext>
            </a:extLst>
          </p:cNvPr>
          <p:cNvGrpSpPr/>
          <p:nvPr/>
        </p:nvGrpSpPr>
        <p:grpSpPr>
          <a:xfrm>
            <a:off x="16868299" y="1420517"/>
            <a:ext cx="570240" cy="427680"/>
            <a:chOff x="18563749" y="2220617"/>
            <a:chExt cx="570240" cy="42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A32E8F9-CA78-2FBE-2543-BEA0305C51ED}"/>
                    </a:ext>
                  </a:extLst>
                </p14:cNvPr>
                <p14:cNvContentPartPr/>
                <p14:nvPr/>
              </p14:nvContentPartPr>
              <p14:xfrm>
                <a:off x="18563749" y="2368217"/>
                <a:ext cx="210240" cy="200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A32E8F9-CA78-2FBE-2543-BEA0305C51E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8554749" y="2359217"/>
                  <a:ext cx="227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7DD1BA1-15BC-F387-6B20-4C773022FEE4}"/>
                    </a:ext>
                  </a:extLst>
                </p14:cNvPr>
                <p14:cNvContentPartPr/>
                <p14:nvPr/>
              </p14:nvContentPartPr>
              <p14:xfrm>
                <a:off x="18884869" y="2220617"/>
                <a:ext cx="158040" cy="427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7DD1BA1-15BC-F387-6B20-4C773022FEE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875869" y="2211617"/>
                  <a:ext cx="17568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0C6B2CE-2DE9-3087-3869-69EBC3F02C6D}"/>
                    </a:ext>
                  </a:extLst>
                </p14:cNvPr>
                <p14:cNvContentPartPr/>
                <p14:nvPr/>
              </p14:nvContentPartPr>
              <p14:xfrm>
                <a:off x="18911869" y="2394857"/>
                <a:ext cx="222120" cy="29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0C6B2CE-2DE9-3087-3869-69EBC3F02C6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903229" y="2385857"/>
                  <a:ext cx="239760" cy="475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CFFD4FB-1F6E-7C20-EF82-61A6E6729D5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300138" y="9229409"/>
            <a:ext cx="7005439" cy="7625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97D1A9C-3AB7-C0B0-890C-8E54E51AB2D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006359" y="10221203"/>
            <a:ext cx="3299218" cy="65984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1EEE86A-EF74-4CF4-7143-5AA535E07900}"/>
              </a:ext>
            </a:extLst>
          </p:cNvPr>
          <p:cNvGrpSpPr/>
          <p:nvPr/>
        </p:nvGrpSpPr>
        <p:grpSpPr>
          <a:xfrm>
            <a:off x="11163120" y="6362460"/>
            <a:ext cx="10797840" cy="5947200"/>
            <a:chOff x="12858570" y="7162560"/>
            <a:chExt cx="10797840" cy="594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FE76C1C-4716-6D94-6D3E-62DA75687983}"/>
                    </a:ext>
                  </a:extLst>
                </p14:cNvPr>
                <p14:cNvContentPartPr/>
                <p14:nvPr/>
              </p14:nvContentPartPr>
              <p14:xfrm>
                <a:off x="22688370" y="10744200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FE76C1C-4716-6D94-6D3E-62DA7568798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2679370" y="10735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B301F66-DC23-D7EA-CFE1-3760D1D4A051}"/>
                    </a:ext>
                  </a:extLst>
                </p14:cNvPr>
                <p14:cNvContentPartPr/>
                <p14:nvPr/>
              </p14:nvContentPartPr>
              <p14:xfrm>
                <a:off x="21812130" y="10691640"/>
                <a:ext cx="1844280" cy="133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B301F66-DC23-D7EA-CFE1-3760D1D4A05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1803130" y="10683000"/>
                  <a:ext cx="18619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51FB9C5-2FFF-D20B-B5ED-D8E796C90E01}"/>
                    </a:ext>
                  </a:extLst>
                </p14:cNvPr>
                <p14:cNvContentPartPr/>
                <p14:nvPr/>
              </p14:nvContentPartPr>
              <p14:xfrm>
                <a:off x="21420810" y="10915560"/>
                <a:ext cx="1229760" cy="118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51FB9C5-2FFF-D20B-B5ED-D8E796C90E0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411810" y="10906560"/>
                  <a:ext cx="12474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E4C3E92-7F3C-5E51-B7A9-879C79D1EBED}"/>
                    </a:ext>
                  </a:extLst>
                </p14:cNvPr>
                <p14:cNvContentPartPr/>
                <p14:nvPr/>
              </p14:nvContentPartPr>
              <p14:xfrm>
                <a:off x="21278610" y="10972800"/>
                <a:ext cx="340560" cy="1922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E4C3E92-7F3C-5E51-B7A9-879C79D1EBE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1269970" y="10963800"/>
                  <a:ext cx="3582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060B9DE-ACE2-7A5D-A4E5-A2E0603EC865}"/>
                    </a:ext>
                  </a:extLst>
                </p14:cNvPr>
                <p14:cNvContentPartPr/>
                <p14:nvPr/>
              </p14:nvContentPartPr>
              <p14:xfrm>
                <a:off x="15973650" y="11734560"/>
                <a:ext cx="7305840" cy="1375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060B9DE-ACE2-7A5D-A4E5-A2E0603EC86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5964650" y="11725920"/>
                  <a:ext cx="7323480" cy="13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503EDD0-4750-CDC3-3126-FC9FC2AD365F}"/>
                    </a:ext>
                  </a:extLst>
                </p14:cNvPr>
                <p14:cNvContentPartPr/>
                <p14:nvPr/>
              </p14:nvContentPartPr>
              <p14:xfrm>
                <a:off x="15792210" y="12502080"/>
                <a:ext cx="370080" cy="338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503EDD0-4750-CDC3-3126-FC9FC2AD365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5783570" y="12493080"/>
                  <a:ext cx="38772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9560E32-B76C-B2FD-B2F3-0F65B347D5A6}"/>
                    </a:ext>
                  </a:extLst>
                </p14:cNvPr>
                <p14:cNvContentPartPr/>
                <p14:nvPr/>
              </p14:nvContentPartPr>
              <p14:xfrm>
                <a:off x="12903210" y="7162560"/>
                <a:ext cx="2950200" cy="5926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9560E32-B76C-B2FD-B2F3-0F65B347D5A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2894570" y="7153920"/>
                  <a:ext cx="2967840" cy="594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89954D8-1428-8685-9E56-02C898716CD9}"/>
                    </a:ext>
                  </a:extLst>
                </p14:cNvPr>
                <p14:cNvContentPartPr/>
                <p14:nvPr/>
              </p14:nvContentPartPr>
              <p14:xfrm>
                <a:off x="12858570" y="12431880"/>
                <a:ext cx="227520" cy="312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89954D8-1428-8685-9E56-02C898716CD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2849570" y="12422880"/>
                  <a:ext cx="245160" cy="330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2582E3F-E628-12C9-2753-81C94612C331}"/>
              </a:ext>
            </a:extLst>
          </p:cNvPr>
          <p:cNvSpPr/>
          <p:nvPr/>
        </p:nvSpPr>
        <p:spPr>
          <a:xfrm>
            <a:off x="6892941" y="8938493"/>
            <a:ext cx="539618" cy="135648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BEED7B0-C6AF-68E3-394F-3BD69FF3E7C5}"/>
                  </a:ext>
                </a:extLst>
              </p14:cNvPr>
              <p14:cNvContentPartPr/>
              <p14:nvPr/>
            </p14:nvContentPartPr>
            <p14:xfrm>
              <a:off x="6359361" y="9182933"/>
              <a:ext cx="476640" cy="6858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BEED7B0-C6AF-68E3-394F-3BD69FF3E7C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350361" y="9173933"/>
                <a:ext cx="494280" cy="70344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C01C0E75-9763-2347-CEDE-F2BA80846E3F}"/>
              </a:ext>
            </a:extLst>
          </p:cNvPr>
          <p:cNvSpPr/>
          <p:nvPr/>
        </p:nvSpPr>
        <p:spPr>
          <a:xfrm>
            <a:off x="4798178" y="10712848"/>
            <a:ext cx="539618" cy="135648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5A9BAD9-DEA4-BB9C-C77D-69876D616672}"/>
                  </a:ext>
                </a:extLst>
              </p14:cNvPr>
              <p14:cNvContentPartPr/>
              <p14:nvPr/>
            </p14:nvContentPartPr>
            <p14:xfrm>
              <a:off x="4625488" y="10922095"/>
              <a:ext cx="476640" cy="6858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5A9BAD9-DEA4-BB9C-C77D-69876D61667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616488" y="10913095"/>
                <a:ext cx="494280" cy="70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066EF29-F0C0-E17B-0768-57A341B9F68B}"/>
              </a:ext>
            </a:extLst>
          </p:cNvPr>
          <p:cNvGrpSpPr/>
          <p:nvPr/>
        </p:nvGrpSpPr>
        <p:grpSpPr>
          <a:xfrm>
            <a:off x="5764213" y="11609271"/>
            <a:ext cx="2912760" cy="1119600"/>
            <a:chOff x="7459663" y="12409371"/>
            <a:chExt cx="2912760" cy="11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8D2C795-C1E5-F0E8-E05E-19CA26B48694}"/>
                    </a:ext>
                  </a:extLst>
                </p14:cNvPr>
                <p14:cNvContentPartPr/>
                <p14:nvPr/>
              </p14:nvContentPartPr>
              <p14:xfrm>
                <a:off x="7459663" y="12409371"/>
                <a:ext cx="2912760" cy="364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8D2C795-C1E5-F0E8-E05E-19CA26B4869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451023" y="12400731"/>
                  <a:ext cx="293040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1A07A14-AC19-4BBD-DE17-3C8A67E645EF}"/>
                    </a:ext>
                  </a:extLst>
                </p14:cNvPr>
                <p14:cNvContentPartPr/>
                <p14:nvPr/>
              </p14:nvContentPartPr>
              <p14:xfrm>
                <a:off x="7705183" y="12874131"/>
                <a:ext cx="132840" cy="545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1A07A14-AC19-4BBD-DE17-3C8A67E645E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96183" y="12865131"/>
                  <a:ext cx="15048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56B4ABB-1BC2-CF6C-25C0-2960103D2152}"/>
                    </a:ext>
                  </a:extLst>
                </p14:cNvPr>
                <p14:cNvContentPartPr/>
                <p14:nvPr/>
              </p14:nvContentPartPr>
              <p14:xfrm>
                <a:off x="7547143" y="13237011"/>
                <a:ext cx="361080" cy="291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56B4ABB-1BC2-CF6C-25C0-2960103D215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538503" y="13228011"/>
                  <a:ext cx="378720" cy="30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9691BC9-E2D5-AECC-2700-17AA047DBF28}"/>
              </a:ext>
            </a:extLst>
          </p:cNvPr>
          <p:cNvGrpSpPr/>
          <p:nvPr/>
        </p:nvGrpSpPr>
        <p:grpSpPr>
          <a:xfrm>
            <a:off x="9059293" y="12059271"/>
            <a:ext cx="6158520" cy="798480"/>
            <a:chOff x="10754743" y="12859371"/>
            <a:chExt cx="6158520" cy="79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F859C49-7B15-BD9C-0AD4-495C11F71ACE}"/>
                    </a:ext>
                  </a:extLst>
                </p14:cNvPr>
                <p14:cNvContentPartPr/>
                <p14:nvPr/>
              </p14:nvContentPartPr>
              <p14:xfrm>
                <a:off x="10754743" y="12859371"/>
                <a:ext cx="6158520" cy="434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F859C49-7B15-BD9C-0AD4-495C11F71AC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746103" y="12850731"/>
                  <a:ext cx="617616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5AEE00A-FF62-BA9A-0920-788D8CBE00A8}"/>
                    </a:ext>
                  </a:extLst>
                </p14:cNvPr>
                <p14:cNvContentPartPr/>
                <p14:nvPr/>
              </p14:nvContentPartPr>
              <p14:xfrm>
                <a:off x="12969823" y="13352931"/>
                <a:ext cx="75960" cy="240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5AEE00A-FF62-BA9A-0920-788D8CBE00A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2961183" y="13344291"/>
                  <a:ext cx="936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F832D84-ADB3-F1E3-2FCE-3656AC9011B0}"/>
                    </a:ext>
                  </a:extLst>
                </p14:cNvPr>
                <p14:cNvContentPartPr/>
                <p14:nvPr/>
              </p14:nvContentPartPr>
              <p14:xfrm>
                <a:off x="12902863" y="13494771"/>
                <a:ext cx="269280" cy="163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F832D84-ADB3-F1E3-2FCE-3656AC9011B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2894223" y="13486131"/>
                  <a:ext cx="286920" cy="1807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B9986CB6-984D-6F1C-8AC3-2D75379A07A7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6743996" y="5814093"/>
            <a:ext cx="5486225" cy="11879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8C94EB84-85E7-12F7-5FD4-9F271DB6585E}"/>
                  </a:ext>
                </a:extLst>
              </p14:cNvPr>
              <p14:cNvContentPartPr/>
              <p14:nvPr/>
            </p14:nvContentPartPr>
            <p14:xfrm>
              <a:off x="18305372" y="5456616"/>
              <a:ext cx="131040" cy="8676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8C94EB84-85E7-12F7-5FD4-9F271DB6585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8296732" y="5447616"/>
                <a:ext cx="148680" cy="885240"/>
              </a:xfrm>
              <a:prstGeom prst="rect">
                <a:avLst/>
              </a:prstGeom>
            </p:spPr>
          </p:pic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04D7F5E6-DBEC-72C2-B9A9-1D235E6608D6}"/>
              </a:ext>
            </a:extLst>
          </p:cNvPr>
          <p:cNvSpPr txBox="1"/>
          <p:nvPr/>
        </p:nvSpPr>
        <p:spPr>
          <a:xfrm>
            <a:off x="17041066" y="3668820"/>
            <a:ext cx="5541580" cy="14984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Maximize the prob to 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recognize it as fake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0B191BD-28AF-1B07-E69B-FB67392111F5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5841227" y="7851883"/>
            <a:ext cx="3075202" cy="1102096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C83B4837-008A-ED36-3B34-429E8AB4CE35}"/>
              </a:ext>
            </a:extLst>
          </p:cNvPr>
          <p:cNvGrpSpPr/>
          <p:nvPr/>
        </p:nvGrpSpPr>
        <p:grpSpPr>
          <a:xfrm>
            <a:off x="15258840" y="6590340"/>
            <a:ext cx="7163640" cy="5132160"/>
            <a:chOff x="16954290" y="7390440"/>
            <a:chExt cx="7163640" cy="513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834B221-2E2B-4A8C-4DF3-24227781EA8B}"/>
                    </a:ext>
                  </a:extLst>
                </p14:cNvPr>
                <p14:cNvContentPartPr/>
                <p14:nvPr/>
              </p14:nvContentPartPr>
              <p14:xfrm>
                <a:off x="16954290" y="9636840"/>
                <a:ext cx="7163640" cy="28857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834B221-2E2B-4A8C-4DF3-24227781EA8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6948170" y="9630720"/>
                  <a:ext cx="7175880" cy="28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EB74C79-ADC4-968A-14BA-EF4BB2B7B898}"/>
                    </a:ext>
                  </a:extLst>
                </p14:cNvPr>
                <p14:cNvContentPartPr/>
                <p14:nvPr/>
              </p14:nvContentPartPr>
              <p14:xfrm>
                <a:off x="21315690" y="7475400"/>
                <a:ext cx="116640" cy="21643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EB74C79-ADC4-968A-14BA-EF4BB2B7B89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1309570" y="7469280"/>
                  <a:ext cx="128880" cy="21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6317850-E918-74C9-8663-38C87420020F}"/>
                    </a:ext>
                  </a:extLst>
                </p14:cNvPr>
                <p14:cNvContentPartPr/>
                <p14:nvPr/>
              </p14:nvContentPartPr>
              <p14:xfrm>
                <a:off x="21106170" y="7390440"/>
                <a:ext cx="361440" cy="2649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6317850-E918-74C9-8663-38C87420020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1100050" y="7384320"/>
                  <a:ext cx="37368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81C0DE2-A42D-FFE0-8958-A31137CF56E8}"/>
                    </a:ext>
                  </a:extLst>
                </p14:cNvPr>
                <p14:cNvContentPartPr/>
                <p14:nvPr/>
              </p14:nvContentPartPr>
              <p14:xfrm>
                <a:off x="19391130" y="7791120"/>
                <a:ext cx="2897280" cy="9831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81C0DE2-A42D-FFE0-8958-A31137CF56E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9385010" y="7785000"/>
                  <a:ext cx="2909520" cy="9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1ABA8D5-794A-1EF3-107B-11066F057F7F}"/>
                    </a:ext>
                  </a:extLst>
                </p14:cNvPr>
                <p14:cNvContentPartPr/>
                <p14:nvPr/>
              </p14:nvContentPartPr>
              <p14:xfrm>
                <a:off x="19278450" y="8701200"/>
                <a:ext cx="345960" cy="1944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1ABA8D5-794A-1EF3-107B-11066F057F7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9272330" y="8695080"/>
                  <a:ext cx="358200" cy="20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D24BDF5-A046-548D-1DF7-3B6EFB97F2F1}"/>
              </a:ext>
            </a:extLst>
          </p:cNvPr>
          <p:cNvGrpSpPr/>
          <p:nvPr/>
        </p:nvGrpSpPr>
        <p:grpSpPr>
          <a:xfrm>
            <a:off x="14458920" y="8438220"/>
            <a:ext cx="1448280" cy="2331000"/>
            <a:chOff x="16154370" y="9238320"/>
            <a:chExt cx="1448280" cy="233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AA32EDB-12CC-6510-A4A8-69927D349CBB}"/>
                    </a:ext>
                  </a:extLst>
                </p14:cNvPr>
                <p14:cNvContentPartPr/>
                <p14:nvPr/>
              </p14:nvContentPartPr>
              <p14:xfrm>
                <a:off x="16286130" y="9238320"/>
                <a:ext cx="1316520" cy="23248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AA32EDB-12CC-6510-A4A8-69927D349CB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6280010" y="9232200"/>
                  <a:ext cx="1328760" cy="23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D5125B2-14FB-EEB0-87F6-C1BB99BAA8EB}"/>
                    </a:ext>
                  </a:extLst>
                </p14:cNvPr>
                <p14:cNvContentPartPr/>
                <p14:nvPr/>
              </p14:nvContentPartPr>
              <p14:xfrm>
                <a:off x="16154370" y="11157120"/>
                <a:ext cx="482400" cy="412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D5125B2-14FB-EEB0-87F6-C1BB99BAA8E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6148250" y="11151000"/>
                  <a:ext cx="494640" cy="4244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C591BFB5-7A77-6D63-0EF6-EADA6C227567}"/>
              </a:ext>
            </a:extLst>
          </p:cNvPr>
          <p:cNvSpPr txBox="1"/>
          <p:nvPr/>
        </p:nvSpPr>
        <p:spPr>
          <a:xfrm>
            <a:off x="11418332" y="12624051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Q: how does it solve this problem of the cost?</a:t>
            </a:r>
          </a:p>
        </p:txBody>
      </p: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0C440C74-2F81-6F6E-E9C3-5282A7C4B4A8}"/>
              </a:ext>
            </a:extLst>
          </p:cNvPr>
          <p:cNvGrpSpPr/>
          <p:nvPr/>
        </p:nvGrpSpPr>
        <p:grpSpPr>
          <a:xfrm>
            <a:off x="16941580" y="9905680"/>
            <a:ext cx="2520" cy="167760"/>
            <a:chOff x="16941580" y="9905680"/>
            <a:chExt cx="2520" cy="16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A816B9B-28C1-7B37-4129-67F37F65BF39}"/>
                    </a:ext>
                  </a:extLst>
                </p14:cNvPr>
                <p14:cNvContentPartPr/>
                <p14:nvPr/>
              </p14:nvContentPartPr>
              <p14:xfrm>
                <a:off x="16941580" y="9905680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A816B9B-28C1-7B37-4129-67F37F65BF3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6932940" y="9897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70723AE-C7D3-FB18-5534-04065C680002}"/>
                    </a:ext>
                  </a:extLst>
                </p14:cNvPr>
                <p14:cNvContentPartPr/>
                <p14:nvPr/>
              </p14:nvContentPartPr>
              <p14:xfrm>
                <a:off x="16941580" y="9956800"/>
                <a:ext cx="360" cy="734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70723AE-C7D3-FB18-5534-04065C68000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6932940" y="9947800"/>
                  <a:ext cx="180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84" name="Ink 383">
                  <a:extLst>
                    <a:ext uri="{FF2B5EF4-FFF2-40B4-BE49-F238E27FC236}">
                      <a16:creationId xmlns:a16="http://schemas.microsoft.com/office/drawing/2014/main" id="{9AA9F095-E3A4-8088-379C-08F3CA188126}"/>
                    </a:ext>
                  </a:extLst>
                </p14:cNvPr>
                <p14:cNvContentPartPr/>
                <p14:nvPr/>
              </p14:nvContentPartPr>
              <p14:xfrm>
                <a:off x="16941580" y="10070920"/>
                <a:ext cx="2520" cy="2520"/>
              </p14:xfrm>
            </p:contentPart>
          </mc:Choice>
          <mc:Fallback xmlns="">
            <p:pic>
              <p:nvPicPr>
                <p:cNvPr id="384" name="Ink 383">
                  <a:extLst>
                    <a:ext uri="{FF2B5EF4-FFF2-40B4-BE49-F238E27FC236}">
                      <a16:creationId xmlns:a16="http://schemas.microsoft.com/office/drawing/2014/main" id="{9AA9F095-E3A4-8088-379C-08F3CA18812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6932940" y="10061920"/>
                  <a:ext cx="20160" cy="201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86" name="TextBox 385">
            <a:extLst>
              <a:ext uri="{FF2B5EF4-FFF2-40B4-BE49-F238E27FC236}">
                <a16:creationId xmlns:a16="http://schemas.microsoft.com/office/drawing/2014/main" id="{0EBF8AD4-2507-448B-F87E-A9734C22F320}"/>
              </a:ext>
            </a:extLst>
          </p:cNvPr>
          <p:cNvSpPr txBox="1"/>
          <p:nvPr/>
        </p:nvSpPr>
        <p:spPr>
          <a:xfrm>
            <a:off x="15684366" y="9930185"/>
            <a:ext cx="3082574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Fake context word</a:t>
            </a: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813F8DC7-03C4-36AB-49AC-3C3CF771A3AE}"/>
              </a:ext>
            </a:extLst>
          </p:cNvPr>
          <p:cNvSpPr/>
          <p:nvPr/>
        </p:nvSpPr>
        <p:spPr>
          <a:xfrm>
            <a:off x="9524493" y="10545318"/>
            <a:ext cx="702059" cy="1600036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8B7B51-61BF-46F6-F458-DC09B009F28B}"/>
              </a:ext>
            </a:extLst>
          </p:cNvPr>
          <p:cNvGrpSpPr/>
          <p:nvPr/>
        </p:nvGrpSpPr>
        <p:grpSpPr>
          <a:xfrm>
            <a:off x="9695220" y="11010735"/>
            <a:ext cx="492840" cy="680040"/>
            <a:chOff x="9695220" y="11010735"/>
            <a:chExt cx="492840" cy="68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88" name="Ink 387">
                  <a:extLst>
                    <a:ext uri="{FF2B5EF4-FFF2-40B4-BE49-F238E27FC236}">
                      <a16:creationId xmlns:a16="http://schemas.microsoft.com/office/drawing/2014/main" id="{192BCA86-10F9-CEB8-C5D6-FEDCA8B15B81}"/>
                    </a:ext>
                  </a:extLst>
                </p14:cNvPr>
                <p14:cNvContentPartPr/>
                <p14:nvPr/>
              </p14:nvContentPartPr>
              <p14:xfrm>
                <a:off x="9695220" y="11010735"/>
                <a:ext cx="77760" cy="680040"/>
              </p14:xfrm>
            </p:contentPart>
          </mc:Choice>
          <mc:Fallback xmlns="">
            <p:pic>
              <p:nvPicPr>
                <p:cNvPr id="388" name="Ink 387">
                  <a:extLst>
                    <a:ext uri="{FF2B5EF4-FFF2-40B4-BE49-F238E27FC236}">
                      <a16:creationId xmlns:a16="http://schemas.microsoft.com/office/drawing/2014/main" id="{192BCA86-10F9-CEB8-C5D6-FEDCA8B15B8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686220" y="11001735"/>
                  <a:ext cx="95400" cy="69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89" name="Ink 388">
                  <a:extLst>
                    <a:ext uri="{FF2B5EF4-FFF2-40B4-BE49-F238E27FC236}">
                      <a16:creationId xmlns:a16="http://schemas.microsoft.com/office/drawing/2014/main" id="{43E5E0C3-9240-540D-D8E0-3161BC0D78B6}"/>
                    </a:ext>
                  </a:extLst>
                </p14:cNvPr>
                <p14:cNvContentPartPr/>
                <p14:nvPr/>
              </p14:nvContentPartPr>
              <p14:xfrm>
                <a:off x="9753540" y="11105415"/>
                <a:ext cx="301680" cy="151200"/>
              </p14:xfrm>
            </p:contentPart>
          </mc:Choice>
          <mc:Fallback xmlns="">
            <p:pic>
              <p:nvPicPr>
                <p:cNvPr id="389" name="Ink 388">
                  <a:extLst>
                    <a:ext uri="{FF2B5EF4-FFF2-40B4-BE49-F238E27FC236}">
                      <a16:creationId xmlns:a16="http://schemas.microsoft.com/office/drawing/2014/main" id="{43E5E0C3-9240-540D-D8E0-3161BC0D78B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744540" y="11096775"/>
                  <a:ext cx="3193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90" name="Ink 389">
                  <a:extLst>
                    <a:ext uri="{FF2B5EF4-FFF2-40B4-BE49-F238E27FC236}">
                      <a16:creationId xmlns:a16="http://schemas.microsoft.com/office/drawing/2014/main" id="{11E05AC2-1DB1-9FDB-B34B-C932AD37A66B}"/>
                    </a:ext>
                  </a:extLst>
                </p14:cNvPr>
                <p14:cNvContentPartPr/>
                <p14:nvPr/>
              </p14:nvContentPartPr>
              <p14:xfrm>
                <a:off x="9762900" y="11258415"/>
                <a:ext cx="225360" cy="383040"/>
              </p14:xfrm>
            </p:contentPart>
          </mc:Choice>
          <mc:Fallback xmlns="">
            <p:pic>
              <p:nvPicPr>
                <p:cNvPr id="390" name="Ink 389">
                  <a:extLst>
                    <a:ext uri="{FF2B5EF4-FFF2-40B4-BE49-F238E27FC236}">
                      <a16:creationId xmlns:a16="http://schemas.microsoft.com/office/drawing/2014/main" id="{11E05AC2-1DB1-9FDB-B34B-C932AD37A66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754260" y="11249415"/>
                  <a:ext cx="24300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91" name="Ink 390">
                  <a:extLst>
                    <a:ext uri="{FF2B5EF4-FFF2-40B4-BE49-F238E27FC236}">
                      <a16:creationId xmlns:a16="http://schemas.microsoft.com/office/drawing/2014/main" id="{8C61A35D-BE5C-3677-B5A4-4BA81FE4AA4F}"/>
                    </a:ext>
                  </a:extLst>
                </p14:cNvPr>
                <p14:cNvContentPartPr/>
                <p14:nvPr/>
              </p14:nvContentPartPr>
              <p14:xfrm>
                <a:off x="10152060" y="11348775"/>
                <a:ext cx="36000" cy="55440"/>
              </p14:xfrm>
            </p:contentPart>
          </mc:Choice>
          <mc:Fallback xmlns="">
            <p:pic>
              <p:nvPicPr>
                <p:cNvPr id="391" name="Ink 390">
                  <a:extLst>
                    <a:ext uri="{FF2B5EF4-FFF2-40B4-BE49-F238E27FC236}">
                      <a16:creationId xmlns:a16="http://schemas.microsoft.com/office/drawing/2014/main" id="{8C61A35D-BE5C-3677-B5A4-4BA81FE4AA4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143420" y="11339775"/>
                  <a:ext cx="53640" cy="730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137146-7F12-BB87-51A9-12E63EF71E14}"/>
              </a:ext>
            </a:extLst>
          </p:cNvPr>
          <p:cNvSpPr/>
          <p:nvPr/>
        </p:nvSpPr>
        <p:spPr>
          <a:xfrm>
            <a:off x="3170412" y="1987948"/>
            <a:ext cx="539618" cy="135648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148625-8F01-4A9B-5B25-BBE117679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315" y="3948660"/>
            <a:ext cx="7720293" cy="192548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318A993-4364-F74E-4CEA-4C923FFB72F4}"/>
              </a:ext>
            </a:extLst>
          </p:cNvPr>
          <p:cNvGrpSpPr/>
          <p:nvPr/>
        </p:nvGrpSpPr>
        <p:grpSpPr>
          <a:xfrm>
            <a:off x="7962570" y="3034440"/>
            <a:ext cx="2387520" cy="1258920"/>
            <a:chOff x="7962570" y="3034440"/>
            <a:chExt cx="2387520" cy="125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14CE6AE-BCEC-6A76-8140-6C07CB2D69E2}"/>
                    </a:ext>
                  </a:extLst>
                </p14:cNvPr>
                <p14:cNvContentPartPr/>
                <p14:nvPr/>
              </p14:nvContentPartPr>
              <p14:xfrm>
                <a:off x="7962570" y="3034440"/>
                <a:ext cx="2387520" cy="423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14CE6AE-BCEC-6A76-8140-6C07CB2D69E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53930" y="3025800"/>
                  <a:ext cx="240516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122D9BC-FB98-2CFC-F040-BBEFA7B06882}"/>
                    </a:ext>
                  </a:extLst>
                </p14:cNvPr>
                <p14:cNvContentPartPr/>
                <p14:nvPr/>
              </p14:nvContentPartPr>
              <p14:xfrm>
                <a:off x="9077490" y="3657600"/>
                <a:ext cx="219240" cy="582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122D9BC-FB98-2CFC-F040-BBEFA7B0688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068490" y="3648600"/>
                  <a:ext cx="236880" cy="59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589AA63-7435-A301-F43E-7E2B930213EF}"/>
                    </a:ext>
                  </a:extLst>
                </p14:cNvPr>
                <p14:cNvContentPartPr/>
                <p14:nvPr/>
              </p14:nvContentPartPr>
              <p14:xfrm>
                <a:off x="8952570" y="4052160"/>
                <a:ext cx="487800" cy="2412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589AA63-7435-A301-F43E-7E2B930213E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43930" y="4043520"/>
                  <a:ext cx="505440" cy="2588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2C938F5-41C3-DB63-51F3-86B9F7B093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1898" y="1781896"/>
            <a:ext cx="9861344" cy="12384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927670-599F-B93A-F87C-E4EDFD378BA9}"/>
              </a:ext>
            </a:extLst>
          </p:cNvPr>
          <p:cNvSpPr txBox="1"/>
          <p:nvPr/>
        </p:nvSpPr>
        <p:spPr>
          <a:xfrm>
            <a:off x="11054940" y="3182725"/>
            <a:ext cx="12192000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Monte Carlo Approximation</a:t>
            </a:r>
          </a:p>
          <a:p>
            <a:r>
              <a:rPr lang="en-US" dirty="0"/>
              <a:t>Draw the wrong word K times randomly</a:t>
            </a:r>
          </a:p>
        </p:txBody>
      </p:sp>
    </p:spTree>
    <p:extLst>
      <p:ext uri="{BB962C8B-B14F-4D97-AF65-F5344CB8AC3E}">
        <p14:creationId xmlns:p14="http://schemas.microsoft.com/office/powerpoint/2010/main" val="383597707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kip-gram with negative sampling (SGNS)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338073"/>
          </a:xfrm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r>
              <a:rPr dirty="0"/>
              <a:t>Skip-gram with negative sampling (SGNS)</a:t>
            </a:r>
          </a:p>
        </p:txBody>
      </p:sp>
      <p:grpSp>
        <p:nvGrpSpPr>
          <p:cNvPr id="434" name="Group"/>
          <p:cNvGrpSpPr/>
          <p:nvPr/>
        </p:nvGrpSpPr>
        <p:grpSpPr>
          <a:xfrm>
            <a:off x="14927443" y="9755443"/>
            <a:ext cx="2347343" cy="1951430"/>
            <a:chOff x="0" y="0"/>
            <a:chExt cx="5440342" cy="5092968"/>
          </a:xfrm>
        </p:grpSpPr>
        <p:pic>
          <p:nvPicPr>
            <p:cNvPr id="432" name="Screen Shot 2019-09-25 at 9.58.01 PM.png" descr="Screen Shot 2019-09-25 at 9.58.01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54511"/>
              <a:ext cx="5440343" cy="40384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3" name="sigma(x)_=_frac_.pdf" descr="sigma(x)_=_frac_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678" y="0"/>
              <a:ext cx="3766408" cy="9924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5" name="Similar to training a logistic regression for binary classification (but need to optimize u and v together)"/>
          <p:cNvSpPr txBox="1">
            <a:spLocks noGrp="1"/>
          </p:cNvSpPr>
          <p:nvPr>
            <p:ph type="body" sz="quarter" idx="1"/>
          </p:nvPr>
        </p:nvSpPr>
        <p:spPr>
          <a:xfrm>
            <a:off x="3071846" y="10037110"/>
            <a:ext cx="11463261" cy="133807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Similar to training a </a:t>
            </a:r>
            <a:r>
              <a:rPr b="1" dirty="0"/>
              <a:t>logistic regression</a:t>
            </a:r>
            <a:r>
              <a:rPr dirty="0"/>
              <a:t> for binary classification (but need to optimize u and v together)</a:t>
            </a:r>
          </a:p>
        </p:txBody>
      </p:sp>
      <p:pic>
        <p:nvPicPr>
          <p:cNvPr id="436" name="Screen Shot 2019-09-25 at 10.01.11 PM.png" descr="Screen Shot 2019-09-25 at 10.01.11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935" y="6502588"/>
            <a:ext cx="11757523" cy="3252855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438" name="Key idea: convert the |V|-way classification problem into a binary classification problem"/>
          <p:cNvSpPr txBox="1"/>
          <p:nvPr/>
        </p:nvSpPr>
        <p:spPr>
          <a:xfrm>
            <a:off x="2884620" y="2046601"/>
            <a:ext cx="19666664" cy="133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Key idea: convert the |V|-way classification problem into a binary classification problem</a:t>
            </a:r>
          </a:p>
        </p:txBody>
      </p:sp>
      <p:sp>
        <p:nvSpPr>
          <p:cNvPr id="439" name="Every time we get a pair of (t,c) words, predict if they co-occur together or not.…"/>
          <p:cNvSpPr txBox="1"/>
          <p:nvPr/>
        </p:nvSpPr>
        <p:spPr>
          <a:xfrm>
            <a:off x="2884620" y="4885046"/>
            <a:ext cx="19666664" cy="133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algn="l" defTabSz="764024">
              <a:spcBef>
                <a:spcPts val="1300"/>
              </a:spcBef>
              <a:defRPr sz="3534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Every time we get a pair of </a:t>
            </a:r>
            <a:r>
              <a:rPr i="1" dirty="0"/>
              <a:t>(</a:t>
            </a:r>
            <a:r>
              <a:rPr i="1" dirty="0" err="1"/>
              <a:t>t,c</a:t>
            </a:r>
            <a:r>
              <a:rPr i="1" dirty="0"/>
              <a:t>)</a:t>
            </a:r>
            <a:r>
              <a:rPr dirty="0"/>
              <a:t> words, predict if they co-occur together or not.</a:t>
            </a:r>
          </a:p>
          <a:p>
            <a:pPr algn="l" defTabSz="764024">
              <a:spcBef>
                <a:spcPts val="1300"/>
              </a:spcBef>
              <a:defRPr sz="3534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(don’t try to predict the correct </a:t>
            </a:r>
            <a:r>
              <a:rPr i="1" dirty="0"/>
              <a:t>c</a:t>
            </a:r>
            <a:r>
              <a:rPr dirty="0"/>
              <a:t> from amongst all the words in the vocabulary)</a:t>
            </a:r>
          </a:p>
        </p:txBody>
      </p:sp>
      <p:pic>
        <p:nvPicPr>
          <p:cNvPr id="440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6132" y="12036600"/>
            <a:ext cx="6122853" cy="5634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115" y="3267504"/>
            <a:ext cx="10236201" cy="133807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AC3A57-CD22-24B7-D96F-212DEEF911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79990" y="7129764"/>
            <a:ext cx="6534149" cy="5188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CEF145-B547-4218-58ED-1692242C64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9645" y="2894705"/>
            <a:ext cx="9197150" cy="20298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FDDCE0-2357-2F80-CAEF-85978FA57827}"/>
              </a:ext>
            </a:extLst>
          </p:cNvPr>
          <p:cNvSpPr/>
          <p:nvPr/>
        </p:nvSpPr>
        <p:spPr>
          <a:xfrm>
            <a:off x="15475190" y="3285201"/>
            <a:ext cx="1799596" cy="135648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http://jalammar.github.io/illustrated-word2vec/">
            <a:extLst>
              <a:ext uri="{FF2B5EF4-FFF2-40B4-BE49-F238E27FC236}">
                <a16:creationId xmlns:a16="http://schemas.microsoft.com/office/drawing/2014/main" id="{EE00DA05-49EE-A79E-6870-E17B09BD92C2}"/>
              </a:ext>
            </a:extLst>
          </p:cNvPr>
          <p:cNvSpPr txBox="1"/>
          <p:nvPr/>
        </p:nvSpPr>
        <p:spPr>
          <a:xfrm>
            <a:off x="12187237" y="12524268"/>
            <a:ext cx="11705972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u="sng">
                <a:solidFill>
                  <a:srgbClr val="5E5E5E"/>
                </a:solidFill>
                <a:hlinkClick r:id="rId10"/>
              </a:defRPr>
            </a:lvl1pPr>
          </a:lstStyle>
          <a:p>
            <a:pPr>
              <a:defRPr u="none"/>
            </a:pPr>
            <a:r>
              <a:rPr u="sng" dirty="0">
                <a:hlinkClick r:id="rId10"/>
              </a:rPr>
              <a:t>http://jalammar.github.io/illustrated-word2vec/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kip-gram with negative sampling (SGNS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Skip-gram with negative sampling (SGNS)</a:t>
            </a:r>
          </a:p>
        </p:txBody>
      </p:sp>
      <p:sp>
        <p:nvSpPr>
          <p:cNvPr id="451" name="Basic formula: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8045617" cy="7129798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6200"/>
              </a:lnSpc>
              <a:spcBef>
                <a:spcPts val="4000"/>
              </a:spcBef>
              <a:buSzTx/>
              <a:buNone/>
              <a:defRPr sz="4266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Basic formula:</a:t>
            </a:r>
          </a:p>
          <a:p>
            <a:pPr marL="0" indent="0" defTabSz="457200">
              <a:lnSpc>
                <a:spcPts val="6200"/>
              </a:lnSpc>
              <a:spcBef>
                <a:spcPts val="4000"/>
              </a:spcBef>
              <a:buSzTx/>
              <a:buNone/>
              <a:defRPr sz="4266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E48312"/>
                </a:solidFill>
                <a:latin typeface="Times Roman"/>
                <a:ea typeface="Times Roman"/>
                <a:cs typeface="Times Roman"/>
                <a:sym typeface="Times Roman"/>
              </a:rPr>
              <a:t>1. </a:t>
            </a:r>
            <a:r>
              <a:rPr dirty="0"/>
              <a:t>Treat the target word and a neighboring context word as positive examples.</a:t>
            </a:r>
            <a:endParaRPr sz="12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6200"/>
              </a:lnSpc>
              <a:spcBef>
                <a:spcPts val="4000"/>
              </a:spcBef>
              <a:buSzTx/>
              <a:buNone/>
              <a:defRPr sz="4266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E48312"/>
                </a:solidFill>
                <a:latin typeface="Times Roman"/>
                <a:ea typeface="Times Roman"/>
                <a:cs typeface="Times Roman"/>
                <a:sym typeface="Times Roman"/>
              </a:rPr>
              <a:t>2. </a:t>
            </a:r>
            <a:r>
              <a:rPr dirty="0"/>
              <a:t>Randomly sample other words in the lexicon to get negative samples</a:t>
            </a:r>
            <a:endParaRPr sz="12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6200"/>
              </a:lnSpc>
              <a:spcBef>
                <a:spcPts val="4000"/>
              </a:spcBef>
              <a:buSzTx/>
              <a:buNone/>
              <a:defRPr sz="4266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E48312"/>
                </a:solidFill>
                <a:latin typeface="Times Roman"/>
                <a:ea typeface="Times Roman"/>
                <a:cs typeface="Times Roman"/>
                <a:sym typeface="Times Roman"/>
              </a:rPr>
              <a:t>3. </a:t>
            </a:r>
            <a:r>
              <a:rPr dirty="0"/>
              <a:t>Train a classifier to distinguish those two cases</a:t>
            </a:r>
            <a:endParaRPr sz="12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6200"/>
              </a:lnSpc>
              <a:spcBef>
                <a:spcPts val="4000"/>
              </a:spcBef>
              <a:buSzTx/>
              <a:buNone/>
              <a:defRPr sz="4266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E48312"/>
                </a:solidFill>
                <a:latin typeface="Times Roman"/>
                <a:ea typeface="Times Roman"/>
                <a:cs typeface="Times Roman"/>
                <a:sym typeface="Times Roman"/>
              </a:rPr>
              <a:t>4. </a:t>
            </a:r>
            <a:r>
              <a:rPr dirty="0"/>
              <a:t>Use the weights as the embeddings</a:t>
            </a:r>
          </a:p>
        </p:txBody>
      </p:sp>
      <p:sp>
        <p:nvSpPr>
          <p:cNvPr id="4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28381D-D5C3-3C42-83B9-F61309229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987" y="339924"/>
            <a:ext cx="7759663" cy="6106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F0900-DCE1-B41E-343D-9052EC101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606" y="6207255"/>
            <a:ext cx="14092894" cy="62254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887BC6-9F0B-ACF8-652A-2B66BCD9E4A2}"/>
              </a:ext>
            </a:extLst>
          </p:cNvPr>
          <p:cNvSpPr txBox="1"/>
          <p:nvPr/>
        </p:nvSpPr>
        <p:spPr>
          <a:xfrm>
            <a:off x="15487650" y="1283312"/>
            <a:ext cx="7543800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 err="1">
                <a:solidFill>
                  <a:srgbClr val="000000"/>
                </a:solidFill>
                <a:effectLst/>
                <a:latin typeface="SourceSansPro-Regular"/>
              </a:rPr>
              <a:t>SimCLR</a:t>
            </a:r>
            <a:r>
              <a:rPr lang="en-US" sz="4400" dirty="0">
                <a:solidFill>
                  <a:srgbClr val="000000"/>
                </a:solidFill>
                <a:effectLst/>
                <a:latin typeface="SourceSansPro-Regular"/>
              </a:rPr>
              <a:t>: A Simple Framework for Contrastive Learning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BE3556-3190-0493-A702-B8DCEB5AB4A9}"/>
              </a:ext>
            </a:extLst>
          </p:cNvPr>
          <p:cNvSpPr txBox="1"/>
          <p:nvPr/>
        </p:nvSpPr>
        <p:spPr>
          <a:xfrm>
            <a:off x="16744950" y="12845062"/>
            <a:ext cx="80391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dirty="0"/>
              <a:t>Source: Chen et al.,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3486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GNS: Training the classifi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SGNS: Training the classifier</a:t>
            </a:r>
          </a:p>
        </p:txBody>
      </p:sp>
      <p:sp>
        <p:nvSpPr>
          <p:cNvPr id="459" name="Iterative process…"/>
          <p:cNvSpPr txBox="1">
            <a:spLocks noGrp="1"/>
          </p:cNvSpPr>
          <p:nvPr>
            <p:ph type="body" sz="half" idx="1"/>
          </p:nvPr>
        </p:nvSpPr>
        <p:spPr>
          <a:xfrm>
            <a:off x="3632284" y="3563821"/>
            <a:ext cx="18527921" cy="712979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 defTabSz="443484">
              <a:lnSpc>
                <a:spcPts val="6100"/>
              </a:lnSpc>
              <a:spcBef>
                <a:spcPts val="3800"/>
              </a:spcBef>
              <a:buSzTx/>
              <a:buNone/>
              <a:defRPr sz="4268"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Iterative process</a:t>
            </a:r>
            <a:endParaRPr dirty="0">
              <a:solidFill>
                <a:srgbClr val="E48312"/>
              </a:solidFill>
            </a:endParaRPr>
          </a:p>
          <a:p>
            <a:pPr marL="0" indent="0" defTabSz="443484">
              <a:lnSpc>
                <a:spcPts val="6100"/>
              </a:lnSpc>
              <a:spcBef>
                <a:spcPts val="3800"/>
              </a:spcBef>
              <a:buSzTx/>
              <a:buNone/>
              <a:defRPr sz="4268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Let's represent words as vectors of some length (say 300), randomly initialized. </a:t>
            </a:r>
            <a:endParaRPr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lvl="1" indent="0" defTabSz="443484">
              <a:lnSpc>
                <a:spcPts val="6100"/>
              </a:lnSpc>
              <a:spcBef>
                <a:spcPts val="3800"/>
              </a:spcBef>
              <a:buSzTx/>
              <a:buNone/>
              <a:defRPr sz="4268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So we start with 300 * V random parameters</a:t>
            </a:r>
            <a:endParaRPr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43484">
              <a:lnSpc>
                <a:spcPts val="6100"/>
              </a:lnSpc>
              <a:spcBef>
                <a:spcPts val="3800"/>
              </a:spcBef>
              <a:buSzTx/>
              <a:buNone/>
              <a:defRPr sz="4268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E48312"/>
                </a:solidFill>
              </a:rPr>
              <a:t> </a:t>
            </a:r>
            <a:r>
              <a:rPr dirty="0"/>
              <a:t>Over the entire training set,  adjust those word vectors </a:t>
            </a:r>
          </a:p>
          <a:p>
            <a:pPr marL="592851" indent="-592851" defTabSz="443484">
              <a:lnSpc>
                <a:spcPts val="6100"/>
              </a:lnSpc>
              <a:spcBef>
                <a:spcPts val="3800"/>
              </a:spcBef>
              <a:buSzPct val="100000"/>
              <a:defRPr sz="4268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Maximize the similarity of the </a:t>
            </a:r>
            <a:r>
              <a:rPr dirty="0">
                <a:solidFill>
                  <a:srgbClr val="009900"/>
                </a:solidFill>
              </a:rPr>
              <a:t>target word</a:t>
            </a:r>
            <a:r>
              <a:rPr dirty="0"/>
              <a:t>, </a:t>
            </a:r>
            <a:r>
              <a:rPr dirty="0">
                <a:solidFill>
                  <a:srgbClr val="009900"/>
                </a:solidFill>
              </a:rPr>
              <a:t>context word</a:t>
            </a:r>
            <a:r>
              <a:rPr dirty="0"/>
              <a:t> pairs (</a:t>
            </a:r>
            <a:r>
              <a:rPr dirty="0" err="1"/>
              <a:t>t,c</a:t>
            </a:r>
            <a:r>
              <a:rPr dirty="0"/>
              <a:t>) drawn from the positive data</a:t>
            </a:r>
            <a:endParaRPr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591312" indent="-591312" defTabSz="443484">
              <a:lnSpc>
                <a:spcPts val="6100"/>
              </a:lnSpc>
              <a:spcBef>
                <a:spcPts val="3800"/>
              </a:spcBef>
              <a:buSzPct val="100000"/>
              <a:defRPr sz="4268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Minimize the similarity of the (</a:t>
            </a:r>
            <a:r>
              <a:rPr dirty="0" err="1"/>
              <a:t>t,c</a:t>
            </a:r>
            <a:r>
              <a:rPr dirty="0"/>
              <a:t>) pairs drawn from the negative data. </a:t>
            </a:r>
          </a:p>
        </p:txBody>
      </p:sp>
      <p:sp>
        <p:nvSpPr>
          <p:cNvPr id="4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461" name="Rectangle"/>
          <p:cNvSpPr/>
          <p:nvPr/>
        </p:nvSpPr>
        <p:spPr>
          <a:xfrm>
            <a:off x="3632284" y="8306639"/>
            <a:ext cx="18180487" cy="3199609"/>
          </a:xfrm>
          <a:prstGeom prst="rect">
            <a:avLst/>
          </a:prstGeom>
          <a:ln w="50800">
            <a:solidFill>
              <a:srgbClr val="0433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kip-gram with negative sampling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586618"/>
          </a:xfrm>
          <a:prstGeom prst="rect">
            <a:avLst/>
          </a:prstGeom>
        </p:spPr>
        <p:txBody>
          <a:bodyPr/>
          <a:lstStyle/>
          <a:p>
            <a:r>
              <a:t>Skip-gram with negative sampling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grpSp>
        <p:nvGrpSpPr>
          <p:cNvPr id="469" name="Group"/>
          <p:cNvGrpSpPr/>
          <p:nvPr/>
        </p:nvGrpSpPr>
        <p:grpSpPr>
          <a:xfrm>
            <a:off x="796442" y="2453052"/>
            <a:ext cx="17589380" cy="4905376"/>
            <a:chOff x="0" y="0"/>
            <a:chExt cx="17589378" cy="4905375"/>
          </a:xfrm>
        </p:grpSpPr>
        <p:sp>
          <p:nvSpPr>
            <p:cNvPr id="467" name="Training sentence:…"/>
            <p:cNvSpPr txBox="1"/>
            <p:nvPr/>
          </p:nvSpPr>
          <p:spPr>
            <a:xfrm>
              <a:off x="5201735" y="0"/>
              <a:ext cx="12387644" cy="4905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457200">
                <a:lnSpc>
                  <a:spcPts val="6300"/>
                </a:lnSpc>
                <a:defRPr>
                  <a:solidFill>
                    <a:srgbClr val="40404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>
                  <a:solidFill>
                    <a:srgbClr val="E48312"/>
                  </a:solidFill>
                </a:rPr>
                <a:t> </a:t>
              </a:r>
              <a:r>
                <a:t>Training sentence:</a:t>
              </a:r>
              <a:endPara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>
                  <a:solidFill>
                    <a:srgbClr val="E48312"/>
                  </a:solidFill>
                </a:rPr>
                <a:t> </a:t>
              </a:r>
              <a:r>
                <a:rPr>
                  <a:solidFill>
                    <a:srgbClr val="A6A6A6"/>
                  </a:solidFill>
                </a:rPr>
                <a:t>... lemon, a </a:t>
              </a:r>
              <a:r>
                <a:t>tablespoon of </a:t>
              </a:r>
              <a:r>
                <a:rPr b="1">
                  <a:solidFill>
                    <a:srgbClr val="FF0066"/>
                  </a:solidFill>
                </a:rPr>
                <a:t>apricot</a:t>
              </a:r>
              <a:r>
                <a:t> jam   a</a:t>
              </a:r>
              <a:r>
                <a:rPr>
                  <a:solidFill>
                    <a:srgbClr val="404040"/>
                  </a:solidFill>
                </a:rPr>
                <a:t>   </a:t>
              </a:r>
              <a:r>
                <a:rPr>
                  <a:solidFill>
                    <a:srgbClr val="A6A6A6"/>
                  </a:solidFill>
                </a:rPr>
                <a:t>pinch ... </a:t>
              </a:r>
              <a:endPara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>
                  <a:solidFill>
                    <a:srgbClr val="A6A6A6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>
                  <a:solidFill>
                    <a:srgbClr val="E48312"/>
                  </a:solidFill>
                </a:rPr>
                <a:t> </a:t>
              </a:r>
              <a:r>
                <a:t>                         </a:t>
              </a:r>
              <a:r>
                <a:rPr>
                  <a:solidFill>
                    <a:srgbClr val="0000FF"/>
                  </a:solidFill>
                </a:rPr>
                <a:t>c1              c2     </a:t>
              </a:r>
              <a:r>
                <a:rPr>
                  <a:solidFill>
                    <a:srgbClr val="C00000"/>
                  </a:solidFill>
                </a:rPr>
                <a:t>t</a:t>
              </a:r>
              <a:r>
                <a:t>        </a:t>
              </a:r>
              <a:r>
                <a:rPr>
                  <a:solidFill>
                    <a:srgbClr val="0000FF"/>
                  </a:solidFill>
                </a:rPr>
                <a:t>c3    c4</a:t>
              </a:r>
              <a:endPara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200"/>
                </a:lnSpc>
                <a:defRPr sz="4266">
                  <a:solidFill>
                    <a:srgbClr val="E48312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 </a:t>
              </a:r>
              <a:endPara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 sz="4266">
                  <a:solidFill>
                    <a:srgbClr val="40404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>
                  <a:solidFill>
                    <a:srgbClr val="E48312"/>
                  </a:solidFill>
                </a:rPr>
                <a:t> </a:t>
              </a:r>
              <a:r>
                <a:t>Training data: </a:t>
              </a:r>
              <a:r>
                <a:rPr sz="4400"/>
                <a:t>input/output pairs centering on </a:t>
              </a:r>
              <a:r>
                <a:rPr sz="4400">
                  <a:solidFill>
                    <a:srgbClr val="009900"/>
                  </a:solidFill>
                </a:rPr>
                <a:t>apricot</a:t>
              </a:r>
              <a:r>
                <a:rPr sz="4400"/>
                <a:t> </a:t>
              </a:r>
              <a:endParaRPr sz="44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  <a:p>
              <a:pPr algn="l" defTabSz="457200">
                <a:lnSpc>
                  <a:spcPts val="6300"/>
                </a:lnSpc>
                <a:defRPr>
                  <a:solidFill>
                    <a:srgbClr val="40404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>
                  <a:solidFill>
                    <a:srgbClr val="E48312"/>
                  </a:solidFill>
                </a:rPr>
                <a:t> </a:t>
              </a:r>
              <a:r>
                <a:t>assume a +/- 2 word window</a:t>
              </a:r>
              <a:endPara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</p:txBody>
        </p:sp>
        <p:sp>
          <p:nvSpPr>
            <p:cNvPr id="468" name="Training data"/>
            <p:cNvSpPr txBox="1"/>
            <p:nvPr/>
          </p:nvSpPr>
          <p:spPr>
            <a:xfrm>
              <a:off x="0" y="1107286"/>
              <a:ext cx="4780171" cy="15866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>
                <a:defRPr sz="5400">
                  <a:latin typeface="+mj-lt"/>
                  <a:ea typeface="+mj-ea"/>
                  <a:cs typeface="+mj-cs"/>
                  <a:sym typeface="Gill Sans"/>
                </a:defRPr>
              </a:lvl1pPr>
            </a:lstStyle>
            <a:p>
              <a:r>
                <a:t>Training data</a:t>
              </a:r>
            </a:p>
          </p:txBody>
        </p:sp>
      </p:grpSp>
      <p:grpSp>
        <p:nvGrpSpPr>
          <p:cNvPr id="472" name="Group"/>
          <p:cNvGrpSpPr/>
          <p:nvPr/>
        </p:nvGrpSpPr>
        <p:grpSpPr>
          <a:xfrm>
            <a:off x="557968" y="7690608"/>
            <a:ext cx="15940665" cy="4891208"/>
            <a:chOff x="0" y="872"/>
            <a:chExt cx="15940664" cy="4891206"/>
          </a:xfrm>
        </p:grpSpPr>
        <p:sp>
          <p:nvSpPr>
            <p:cNvPr id="470" name="Goal"/>
            <p:cNvSpPr txBox="1"/>
            <p:nvPr/>
          </p:nvSpPr>
          <p:spPr>
            <a:xfrm>
              <a:off x="0" y="1104927"/>
              <a:ext cx="4780171" cy="15866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>
                <a:defRPr sz="5400">
                  <a:latin typeface="+mj-lt"/>
                  <a:ea typeface="+mj-ea"/>
                  <a:cs typeface="+mj-cs"/>
                  <a:sym typeface="Gill Sans"/>
                </a:defRPr>
              </a:lvl1pPr>
            </a:lstStyle>
            <a:p>
              <a:r>
                <a:t>Goal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1" name="Given a tuple    = target, context…"/>
                <p:cNvSpPr txBox="1"/>
                <p:nvPr/>
              </p:nvSpPr>
              <p:spPr>
                <a:xfrm>
                  <a:off x="5621367" y="872"/>
                  <a:ext cx="10319298" cy="48912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 algn="l" defTabSz="457200">
                    <a:lnSpc>
                      <a:spcPts val="6000"/>
                    </a:lnSpc>
                    <a:defRPr sz="4133">
                      <a:solidFill>
                        <a:srgbClr val="40404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r>
                    <a:rPr>
                      <a:solidFill>
                        <a:srgbClr val="E48312"/>
                      </a:solidFill>
                    </a:rPr>
                    <a:t> </a:t>
                  </a:r>
                  <a:r>
                    <a:t>Given a tuple </a:t>
                  </a:r>
                  <a14:m>
                    <m:oMath xmlns:m="http://schemas.openxmlformats.org/officeDocument/2006/math">
                      <m:r>
                        <a:rPr sz="445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45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445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445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sz="445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t>  = target, context</a:t>
                  </a:r>
                  <a:endParaRPr sz="1200">
                    <a:solidFill>
                      <a:srgbClr val="000000"/>
                    </a:solidFill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  <a:p>
                  <a:pPr lvl="1" indent="1270000" algn="l" defTabSz="457200">
                    <a:lnSpc>
                      <a:spcPts val="6000"/>
                    </a:lnSpc>
                    <a:defRPr sz="4133">
                      <a:solidFill>
                        <a:srgbClr val="40404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r>
                    <a:t>(apricot, </a:t>
                  </a:r>
                  <a:r>
                    <a:rPr>
                      <a:solidFill>
                        <a:srgbClr val="0000FF"/>
                      </a:solidFill>
                    </a:rPr>
                    <a:t>jam</a:t>
                  </a:r>
                  <a:r>
                    <a:t>)</a:t>
                  </a:r>
                  <a:endParaRPr sz="1200">
                    <a:solidFill>
                      <a:srgbClr val="000000"/>
                    </a:solidFill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  <a:p>
                  <a:pPr lvl="1" indent="1270000" algn="l" defTabSz="457200">
                    <a:lnSpc>
                      <a:spcPts val="6000"/>
                    </a:lnSpc>
                    <a:defRPr sz="4133">
                      <a:solidFill>
                        <a:srgbClr val="40404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r>
                    <a:t>(</a:t>
                  </a:r>
                  <a:r>
                    <a:rPr>
                      <a:solidFill>
                        <a:srgbClr val="C00000"/>
                      </a:solidFill>
                    </a:rPr>
                    <a:t>apricot</a:t>
                  </a:r>
                  <a:r>
                    <a:t>, aardvark)</a:t>
                  </a:r>
                  <a:endParaRPr sz="1200">
                    <a:solidFill>
                      <a:srgbClr val="000000"/>
                    </a:solidFill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  <a:p>
                  <a:pPr algn="l" defTabSz="457200">
                    <a:lnSpc>
                      <a:spcPts val="6000"/>
                    </a:lnSpc>
                    <a:defRPr sz="4133">
                      <a:solidFill>
                        <a:srgbClr val="40404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r>
                    <a:rPr>
                      <a:solidFill>
                        <a:srgbClr val="E48312"/>
                      </a:solidFill>
                    </a:rPr>
                    <a:t> </a:t>
                  </a:r>
                  <a:r>
                    <a:t>Return probability that </a:t>
                  </a:r>
                  <a14:m>
                    <m:oMath xmlns:m="http://schemas.openxmlformats.org/officeDocument/2006/math">
                      <m:r>
                        <a:rPr sz="4450" i="1">
                          <a:solidFill>
                            <a:srgbClr val="3F3F3F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t> is a real context word:</a:t>
                  </a:r>
                  <a:endParaRPr sz="1200">
                    <a:solidFill>
                      <a:srgbClr val="000000"/>
                    </a:solidFill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  <a:p>
                  <a:pPr algn="l" defTabSz="457200">
                    <a:lnSpc>
                      <a:spcPts val="6200"/>
                    </a:lnSpc>
                    <a:defRPr sz="4266">
                      <a:solidFill>
                        <a:srgbClr val="40404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sz="1200">
                    <a:solidFill>
                      <a:srgbClr val="000000"/>
                    </a:solidFill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  <a:p>
                  <a:pPr indent="1270000" algn="l" defTabSz="457200">
                    <a:lnSpc>
                      <a:spcPts val="6200"/>
                    </a:lnSpc>
                    <a:defRPr sz="4266">
                      <a:solidFill>
                        <a:srgbClr val="40404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r>
                    <a:rPr>
                      <a:solidFill>
                        <a:srgbClr val="E48312"/>
                      </a:solidFill>
                    </a:rPr>
                    <a:t> </a:t>
                  </a:r>
                  <a14:m>
                    <m:oMath xmlns:m="http://schemas.openxmlformats.org/officeDocument/2006/math">
                      <m:r>
                        <a:rPr sz="4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(+|</m:t>
                      </m:r>
                      <m:r>
                        <a:rPr sz="4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4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4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sz="4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sz="1200">
                    <a:solidFill>
                      <a:srgbClr val="000000"/>
                    </a:solidFill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  <a:p>
                  <a:pPr indent="1270000" algn="l" defTabSz="457200">
                    <a:lnSpc>
                      <a:spcPts val="6200"/>
                    </a:lnSpc>
                    <a:defRPr sz="4266">
                      <a:solidFill>
                        <a:srgbClr val="5E5E5E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(−|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)=1−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(+|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sz="46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sz="1200"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  <a:p>
                  <a:pPr algn="l" defTabSz="457200">
                    <a:lnSpc>
                      <a:spcPts val="6200"/>
                    </a:lnSpc>
                    <a:defRPr sz="4266">
                      <a:solidFill>
                        <a:srgbClr val="404040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 sz="1200">
                    <a:solidFill>
                      <a:srgbClr val="000000"/>
                    </a:solidFill>
                    <a:latin typeface="Times Roman"/>
                    <a:ea typeface="Times Roman"/>
                    <a:cs typeface="Times Roman"/>
                    <a:sym typeface="Times Roman"/>
                  </a:endParaRPr>
                </a:p>
              </p:txBody>
            </p:sp>
          </mc:Choice>
          <mc:Fallback xmlns="">
            <p:sp>
              <p:nvSpPr>
                <p:cNvPr id="471" name="Given a tuple    = target, context…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1367" y="872"/>
                  <a:ext cx="10319298" cy="4891208"/>
                </a:xfrm>
                <a:prstGeom prst="rect">
                  <a:avLst/>
                </a:prstGeom>
                <a:blipFill>
                  <a:blip r:embed="rId2"/>
                  <a:stretch>
                    <a:fillRect l="-1241" t="-13342" r="-3191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73" name="Rectangle"/>
          <p:cNvSpPr/>
          <p:nvPr/>
        </p:nvSpPr>
        <p:spPr>
          <a:xfrm>
            <a:off x="5576614" y="10436045"/>
            <a:ext cx="9213220" cy="2477951"/>
          </a:xfrm>
          <a:prstGeom prst="rect">
            <a:avLst/>
          </a:prstGeom>
          <a:ln w="50800">
            <a:solidFill>
              <a:srgbClr val="0433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" grpId="0" animBg="1" advAuto="0"/>
      <p:bldP spid="473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pic>
        <p:nvPicPr>
          <p:cNvPr id="4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987" y="3665877"/>
            <a:ext cx="17213828" cy="7084668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479" name="+ sample"/>
          <p:cNvSpPr txBox="1"/>
          <p:nvPr/>
        </p:nvSpPr>
        <p:spPr>
          <a:xfrm>
            <a:off x="20473130" y="5994999"/>
            <a:ext cx="2426800" cy="7876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i="1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lvl1pPr>
          </a:lstStyle>
          <a:p>
            <a:r>
              <a:rPr dirty="0"/>
              <a:t>+ sample </a:t>
            </a:r>
          </a:p>
        </p:txBody>
      </p:sp>
      <p:sp>
        <p:nvSpPr>
          <p:cNvPr id="480" name="- sample"/>
          <p:cNvSpPr txBox="1"/>
          <p:nvPr/>
        </p:nvSpPr>
        <p:spPr>
          <a:xfrm>
            <a:off x="20671859" y="8193124"/>
            <a:ext cx="2426800" cy="7876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i="1"/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- sample</a:t>
            </a:r>
            <a:r>
              <a:t> 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GNS Trai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000"/>
            </a:lvl1pPr>
          </a:lstStyle>
          <a:p>
            <a:r>
              <a:t>SGNS Training</a:t>
            </a:r>
          </a:p>
        </p:txBody>
      </p:sp>
      <p:pic>
        <p:nvPicPr>
          <p:cNvPr id="48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069" y="6651266"/>
            <a:ext cx="6691319" cy="567984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4" name="• For each positive example, we'll create   negative examples.…"/>
              <p:cNvSpPr txBox="1"/>
              <p:nvPr/>
            </p:nvSpPr>
            <p:spPr>
              <a:xfrm>
                <a:off x="10000233" y="8086687"/>
                <a:ext cx="14254405" cy="298400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4572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dirty="0"/>
                  <a:t>For each positive example, we'll create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dirty="0"/>
                  <a:t> negative examples.</a:t>
                </a:r>
                <a:endParaRPr dirty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l" defTabSz="4572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dirty="0"/>
                  <a:t>Using noise words</a:t>
                </a:r>
                <a:endParaRPr dirty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l" defTabSz="4572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dirty="0"/>
                  <a:t>Any random word that isn't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sz="1200" dirty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l" defTabSz="457200">
                  <a:lnSpc>
                    <a:spcPts val="6200"/>
                  </a:lnSpc>
                  <a:defRPr sz="4266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l" defTabSz="457200">
                  <a:lnSpc>
                    <a:spcPts val="6200"/>
                  </a:lnSpc>
                  <a:defRPr sz="4266">
                    <a:solidFill>
                      <a:srgbClr val="40404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1200" dirty="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endParaRPr>
              </a:p>
            </p:txBody>
          </p:sp>
        </mc:Choice>
        <mc:Fallback xmlns="">
          <p:sp>
            <p:nvSpPr>
              <p:cNvPr id="484" name="• For each positive example, we'll create   negative examples.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0233" y="8086687"/>
                <a:ext cx="14254405" cy="2984000"/>
              </a:xfrm>
              <a:prstGeom prst="rect">
                <a:avLst/>
              </a:prstGeom>
              <a:blipFill>
                <a:blip r:embed="rId3"/>
                <a:stretch>
                  <a:fillRect l="-1838" t="-2556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5" name="Training sentence:…"/>
          <p:cNvSpPr txBox="1"/>
          <p:nvPr/>
        </p:nvSpPr>
        <p:spPr>
          <a:xfrm>
            <a:off x="7195122" y="3960236"/>
            <a:ext cx="11511855" cy="2124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457200">
              <a:lnSpc>
                <a:spcPts val="6200"/>
              </a:lnSpc>
              <a:defRPr sz="4266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E48312"/>
                </a:solidFill>
              </a:rPr>
              <a:t> </a:t>
            </a:r>
            <a:r>
              <a:t>Training sentence:</a:t>
            </a:r>
            <a:endParaRPr sz="120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algn="l" defTabSz="457200">
              <a:lnSpc>
                <a:spcPts val="5500"/>
              </a:lnSpc>
              <a:defRPr sz="3733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E48312"/>
                </a:solidFill>
              </a:rPr>
              <a:t> </a:t>
            </a:r>
            <a:r>
              <a:rPr>
                <a:solidFill>
                  <a:srgbClr val="A6A6A6"/>
                </a:solidFill>
              </a:rPr>
              <a:t>... lemon, a </a:t>
            </a:r>
            <a:r>
              <a:t>tablespoon of </a:t>
            </a:r>
            <a:r>
              <a:rPr b="1">
                <a:solidFill>
                  <a:srgbClr val="FF0066"/>
                </a:solidFill>
              </a:rPr>
              <a:t>apricot</a:t>
            </a:r>
            <a:r>
              <a:t> jam   a</a:t>
            </a:r>
            <a:r>
              <a:rPr>
                <a:solidFill>
                  <a:srgbClr val="404040"/>
                </a:solidFill>
              </a:rPr>
              <a:t>   </a:t>
            </a:r>
            <a:r>
              <a:rPr>
                <a:solidFill>
                  <a:srgbClr val="A6A6A6"/>
                </a:solidFill>
              </a:rPr>
              <a:t>pinch ... </a:t>
            </a:r>
            <a:endParaRPr sz="120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algn="l" defTabSz="457200">
              <a:lnSpc>
                <a:spcPts val="5500"/>
              </a:lnSpc>
              <a:defRPr sz="3733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E48312"/>
                </a:solidFill>
              </a:rPr>
              <a:t> </a:t>
            </a:r>
            <a:r>
              <a:t>                         </a:t>
            </a:r>
            <a:r>
              <a:rPr>
                <a:solidFill>
                  <a:srgbClr val="0000FF"/>
                </a:solidFill>
              </a:rPr>
              <a:t>c1              c2     </a:t>
            </a:r>
            <a:r>
              <a:rPr>
                <a:solidFill>
                  <a:srgbClr val="C00000"/>
                </a:solidFill>
              </a:rPr>
              <a:t>t</a:t>
            </a:r>
            <a:r>
              <a:t>        </a:t>
            </a:r>
            <a:r>
              <a:rPr>
                <a:solidFill>
                  <a:srgbClr val="0000FF"/>
                </a:solidFill>
              </a:rPr>
              <a:t>c3    c4</a:t>
            </a:r>
            <a:endParaRPr sz="120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4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Choosing noise word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777739"/>
          </a:xfrm>
          <a:prstGeom prst="rect">
            <a:avLst/>
          </a:prstGeom>
        </p:spPr>
        <p:txBody>
          <a:bodyPr/>
          <a:lstStyle/>
          <a:p>
            <a:r>
              <a:t>Choosing noise words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9" name="Could pick   according to their unigram frequency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274674" y="2375906"/>
                <a:ext cx="17523022" cy="6978967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0" indent="0" defTabSz="457200">
                  <a:lnSpc>
                    <a:spcPts val="6300"/>
                  </a:lnSpc>
                  <a:spcBef>
                    <a:spcPts val="0"/>
                  </a:spcBef>
                  <a:buSzTx/>
                  <a:buNone/>
                  <a:defRPr sz="44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/>
                  <a:t>Could pick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dirty="0"/>
                  <a:t> according to their unigram frequency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 </a:t>
                </a:r>
              </a:p>
              <a:p>
                <a:pPr marL="0" indent="0" defTabSz="457200">
                  <a:lnSpc>
                    <a:spcPts val="6300"/>
                  </a:lnSpc>
                  <a:spcBef>
                    <a:spcPts val="4000"/>
                  </a:spcBef>
                  <a:buSzTx/>
                  <a:buNone/>
                  <a:defRPr sz="44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/>
                  <a:t>More common to chose them according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marL="0" indent="0" defTabSz="457200">
                  <a:lnSpc>
                    <a:spcPts val="2500"/>
                  </a:lnSpc>
                  <a:spcBef>
                    <a:spcPts val="200"/>
                  </a:spcBef>
                  <a:buSzTx/>
                  <a:buNone/>
                  <a:defRPr sz="12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 dirty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marL="0" indent="0" defTabSz="457200">
                  <a:lnSpc>
                    <a:spcPts val="6300"/>
                  </a:lnSpc>
                  <a:spcBef>
                    <a:spcPts val="200"/>
                  </a:spcBef>
                  <a:buSzTx/>
                  <a:buNone/>
                  <a:defRPr sz="12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rPr dirty="0"/>
                  <a:t> </a:t>
                </a:r>
                <a:r>
                  <a:rPr sz="4400" dirty="0"/>
                  <a:t>α= ¾ works well because it gives rare noise words slightly higher probability</a:t>
                </a:r>
              </a:p>
              <a:p>
                <a:pPr marL="0" indent="0" defTabSz="457200">
                  <a:lnSpc>
                    <a:spcPts val="6300"/>
                  </a:lnSpc>
                  <a:spcBef>
                    <a:spcPts val="4000"/>
                  </a:spcBef>
                  <a:buSzTx/>
                  <a:buNone/>
                  <a:defRPr sz="44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/>
                  <a:t> To show this, imagine two events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)=0.99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)=0.01</m:t>
                    </m:r>
                  </m:oMath>
                </a14:m>
                <a:r>
                  <a:rPr dirty="0"/>
                  <a:t>:</a:t>
                </a:r>
              </a:p>
            </p:txBody>
          </p:sp>
        </mc:Choice>
        <mc:Fallback xmlns="">
          <p:sp>
            <p:nvSpPr>
              <p:cNvPr id="489" name="Could pick   according to their unigram frequency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274674" y="2375906"/>
                <a:ext cx="17523022" cy="6978967"/>
              </a:xfrm>
              <a:prstGeom prst="rect">
                <a:avLst/>
              </a:prstGeom>
              <a:blipFill>
                <a:blip r:embed="rId3"/>
                <a:stretch>
                  <a:fillRect l="-1530" t="-437" r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8524" y="2661656"/>
            <a:ext cx="7110030" cy="2443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49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3958" y="9113253"/>
            <a:ext cx="7552782" cy="3217332"/>
          </a:xfrm>
          <a:prstGeom prst="rect">
            <a:avLst/>
          </a:prstGeom>
          <a:ln w="12700">
            <a:miter lim="400000"/>
          </a:ln>
        </p:spPr>
      </p:pic>
      <p:sp>
        <p:nvSpPr>
          <p:cNvPr id="4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" grpId="0" build="p" animBg="1" advAuto="0"/>
      <p:bldP spid="491" grpId="0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GNS: objective fun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000"/>
            </a:lvl1pPr>
          </a:lstStyle>
          <a:p>
            <a:r>
              <a:t>SGNS: objective function</a:t>
            </a:r>
          </a:p>
        </p:txBody>
      </p:sp>
      <p:sp>
        <p:nvSpPr>
          <p:cNvPr id="497" name="We want to maximize…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6300"/>
              </a:lnSpc>
              <a:spcBef>
                <a:spcPts val="4000"/>
              </a:spcBef>
              <a:buSzTx/>
              <a:buNone/>
              <a:defRPr sz="4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We want to maximize…</a:t>
            </a:r>
            <a:endParaRPr sz="12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5500"/>
              </a:lnSpc>
              <a:spcBef>
                <a:spcPts val="0"/>
              </a:spcBef>
              <a:buSzTx/>
              <a:buNone/>
              <a:defRPr sz="3733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 </a:t>
            </a:r>
            <a:endParaRPr sz="12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5500"/>
              </a:lnSpc>
              <a:spcBef>
                <a:spcPts val="0"/>
              </a:spcBef>
              <a:buSzTx/>
              <a:buNone/>
              <a:defRPr sz="3733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 </a:t>
            </a:r>
            <a:endParaRPr sz="12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5500"/>
              </a:lnSpc>
              <a:spcBef>
                <a:spcPts val="0"/>
              </a:spcBef>
              <a:buSzTx/>
              <a:buNone/>
              <a:defRPr sz="3733">
                <a:solidFill>
                  <a:srgbClr val="E4831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200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6300"/>
              </a:lnSpc>
              <a:spcBef>
                <a:spcPts val="4000"/>
              </a:spcBef>
              <a:buSzTx/>
              <a:buNone/>
              <a:defRPr sz="4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Maximize the + label for the pairs from the </a:t>
            </a:r>
            <a:r>
              <a:rPr dirty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rPr>
              <a:t>positive</a:t>
            </a:r>
            <a:r>
              <a:rPr dirty="0"/>
              <a:t> training data, </a:t>
            </a:r>
          </a:p>
          <a:p>
            <a:pPr marL="0" indent="0" defTabSz="457200">
              <a:lnSpc>
                <a:spcPts val="6300"/>
              </a:lnSpc>
              <a:spcBef>
                <a:spcPts val="4000"/>
              </a:spcBef>
              <a:buSzTx/>
              <a:buNone/>
              <a:defRPr sz="4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and the – label for the pairs sample from the 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negative</a:t>
            </a:r>
            <a:r>
              <a:rPr dirty="0"/>
              <a:t> data.</a:t>
            </a:r>
          </a:p>
        </p:txBody>
      </p:sp>
      <p:pic>
        <p:nvPicPr>
          <p:cNvPr id="49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1986" y="4601033"/>
            <a:ext cx="7785101" cy="1092201"/>
          </a:xfrm>
          <a:prstGeom prst="rect">
            <a:avLst/>
          </a:prstGeom>
          <a:ln w="12700">
            <a:miter lim="400000"/>
          </a:ln>
        </p:spPr>
      </p:pic>
      <p:sp>
        <p:nvSpPr>
          <p:cNvPr id="4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Focusing on one target word t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l" defTabSz="457200">
              <a:defRPr sz="6400">
                <a:solidFill>
                  <a:srgbClr val="40404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Focusing on one target word t: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5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689" y="4797578"/>
            <a:ext cx="10591165" cy="5700888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Relationship of PMI and Word2Vec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6557174" cy="1768476"/>
          </a:xfrm>
          <a:prstGeom prst="rect">
            <a:avLst/>
          </a:prstGeom>
        </p:spPr>
        <p:txBody>
          <a:bodyPr/>
          <a:lstStyle/>
          <a:p>
            <a:r>
              <a:rPr dirty="0"/>
              <a:t>Relationship of PMI and Word2Vec</a:t>
            </a:r>
          </a:p>
        </p:txBody>
      </p:sp>
      <p:sp>
        <p:nvSpPr>
          <p:cNvPr id="521" name="Word2Vec Skipgram with negative sampling (SGNS) implicitly factorizes word-context PMI matrix…"/>
          <p:cNvSpPr txBox="1">
            <a:spLocks noGrp="1"/>
          </p:cNvSpPr>
          <p:nvPr>
            <p:ph type="body" idx="1"/>
          </p:nvPr>
        </p:nvSpPr>
        <p:spPr>
          <a:xfrm>
            <a:off x="2131390" y="2877113"/>
            <a:ext cx="20121220" cy="8666516"/>
          </a:xfrm>
          <a:prstGeom prst="rect">
            <a:avLst/>
          </a:prstGeom>
        </p:spPr>
        <p:txBody>
          <a:bodyPr/>
          <a:lstStyle/>
          <a:p>
            <a:r>
              <a:rPr dirty="0"/>
              <a:t>Word2Vec </a:t>
            </a:r>
            <a:r>
              <a:rPr dirty="0" err="1"/>
              <a:t>Skipgram</a:t>
            </a:r>
            <a:r>
              <a:rPr dirty="0"/>
              <a:t> with negative sampling (SGNS) implicitly factorizes word-context PMI matrix </a:t>
            </a:r>
          </a:p>
          <a:p>
            <a:pPr marL="0" lvl="1" indent="1270000">
              <a:buSzTx/>
              <a:buNone/>
            </a:pPr>
            <a:endParaRPr dirty="0"/>
          </a:p>
          <a:p>
            <a:pPr marL="0" lvl="1" indent="1270000">
              <a:buSzTx/>
              <a:buNone/>
            </a:pPr>
            <a:endParaRPr dirty="0"/>
          </a:p>
          <a:p>
            <a:endParaRPr dirty="0"/>
          </a:p>
          <a:p>
            <a:r>
              <a:rPr dirty="0"/>
              <a:t>Other differences in factorization</a:t>
            </a:r>
          </a:p>
          <a:p>
            <a:pPr lvl="1"/>
            <a:r>
              <a:rPr dirty="0"/>
              <a:t>SGNS factorizes into two unconstrained matrices (vs two orthonormal and one diagonal matrix for SVD)</a:t>
            </a:r>
          </a:p>
          <a:p>
            <a:pPr lvl="1"/>
            <a:r>
              <a:rPr dirty="0"/>
              <a:t>The loss used for the factorizing is different</a:t>
            </a:r>
          </a:p>
          <a:p>
            <a:pPr lvl="2"/>
            <a:r>
              <a:rPr dirty="0"/>
              <a:t>SVD - </a:t>
            </a:r>
            <a:r>
              <a:rPr dirty="0" err="1"/>
              <a:t>Frobenius</a:t>
            </a:r>
            <a:r>
              <a:rPr dirty="0"/>
              <a:t> norm (Euclidean norm / </a:t>
            </a:r>
            <a:r>
              <a:rPr dirty="0" err="1"/>
              <a:t>entrywise</a:t>
            </a:r>
            <a:r>
              <a:rPr dirty="0"/>
              <a:t> L2)</a:t>
            </a:r>
          </a:p>
          <a:p>
            <a:pPr lvl="2"/>
            <a:r>
              <a:rPr dirty="0"/>
              <a:t>Word2Vec SGNS - weighted logistic loss</a:t>
            </a:r>
          </a:p>
        </p:txBody>
      </p:sp>
      <p:pic>
        <p:nvPicPr>
          <p:cNvPr id="5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365" y="3985460"/>
            <a:ext cx="1181101" cy="41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3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214" y="4946461"/>
            <a:ext cx="4826001" cy="520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4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080" y="5980056"/>
            <a:ext cx="5270501" cy="546101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6" name="Group"/>
              <p:cNvSpPr/>
              <p:nvPr/>
            </p:nvSpPr>
            <p:spPr>
              <a:xfrm>
                <a:off x="11997013" y="5467162"/>
                <a:ext cx="1270001" cy="1270001"/>
              </a:xfrm>
              <a:prstGeom prst="line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 algn="l">
                  <a:spcBef>
                    <a:spcPts val="1000"/>
                  </a:spcBef>
                  <a:defRPr sz="3200">
                    <a:solidFill>
                      <a:srgbClr val="5E5E5E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r>
                      <a:rPr sz="35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𝐖</m:t>
                    </m:r>
                  </m:oMath>
                </a14:m>
                <a:r>
                  <a:t> is the matrix of word embeddings</a:t>
                </a:r>
              </a:p>
              <a:p>
                <a:pPr algn="l">
                  <a:spcBef>
                    <a:spcPts val="1000"/>
                  </a:spcBef>
                  <a:defRPr sz="3200">
                    <a:solidFill>
                      <a:srgbClr val="5E5E5E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r>
                      <a:rPr sz="35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𝐂</m:t>
                    </m:r>
                  </m:oMath>
                </a14:m>
                <a:r>
                  <a:t> is the matrix of context embeddings</a:t>
                </a:r>
              </a:p>
              <a:p>
                <a:pPr algn="l">
                  <a:spcBef>
                    <a:spcPts val="2000"/>
                  </a:spcBef>
                  <a:defRPr sz="3200">
                    <a:solidFill>
                      <a:srgbClr val="5E5E5E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r>
                      <a:rPr sz="3550" i="1">
                        <a:solidFill>
                          <a:srgbClr val="5E5E5E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t> is the number of negative samples,</a:t>
                </a:r>
              </a:p>
              <a:p>
                <a:pPr algn="l">
                  <a:spcBef>
                    <a:spcPts val="1000"/>
                  </a:spcBef>
                  <a:defRPr sz="3200">
                    <a:solidFill>
                      <a:srgbClr val="5E5E5E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and the samples follows the unigram distribution</a:t>
                </a:r>
              </a:p>
            </p:txBody>
          </p:sp>
        </mc:Choice>
        <mc:Fallback xmlns="">
          <p:sp>
            <p:nvSpPr>
              <p:cNvPr id="526" name="Group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7013" y="5467162"/>
                <a:ext cx="1270001" cy="1270001"/>
              </a:xfrm>
              <a:prstGeom prst="line">
                <a:avLst/>
              </a:prstGeom>
              <a:blipFill>
                <a:blip r:embed="rId6"/>
                <a:stretch>
                  <a:fillRect l="-19231" t="-108654" r="-616346" b="-2163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7" name="Group"/>
          <p:cNvSpPr/>
          <p:nvPr/>
        </p:nvSpPr>
        <p:spPr>
          <a:xfrm>
            <a:off x="14046311" y="5467162"/>
            <a:ext cx="1270001" cy="1270001"/>
          </a:xfrm>
          <a:prstGeom prst="line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spcBef>
                <a:spcPts val="1000"/>
              </a:spcBef>
              <a:defRPr sz="320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  <a:p>
            <a:pPr algn="l">
              <a:spcBef>
                <a:spcPts val="1000"/>
              </a:spcBef>
              <a:defRPr sz="320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28" name="[Neural Word Embedding as Implicit Matrix Factorization, Levy and Goldberg, 2014]"/>
          <p:cNvSpPr txBox="1"/>
          <p:nvPr/>
        </p:nvSpPr>
        <p:spPr>
          <a:xfrm>
            <a:off x="4547857" y="11857005"/>
            <a:ext cx="15288286" cy="614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457200">
              <a:defRPr sz="3200"/>
            </a:lvl1pPr>
          </a:lstStyle>
          <a:p>
            <a:r>
              <a:rPr dirty="0"/>
              <a:t>[Neural Word Embedding as Implicit Matrix Factorization, Levy and Goldberg, 2014]</a:t>
            </a:r>
          </a:p>
        </p:txBody>
      </p:sp>
      <p:sp>
        <p:nvSpPr>
          <p:cNvPr id="529" name="[Improving Distributional Similarity with Lessons Learned from Word Embeddings, Levy, Goldberg, and Dagan, 2015]"/>
          <p:cNvSpPr txBox="1"/>
          <p:nvPr/>
        </p:nvSpPr>
        <p:spPr>
          <a:xfrm>
            <a:off x="1569961" y="12460954"/>
            <a:ext cx="21244079" cy="61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457200">
              <a:defRPr sz="3200"/>
            </a:lvl1pPr>
          </a:lstStyle>
          <a:p>
            <a:r>
              <a:rPr dirty="0"/>
              <a:t>[Improving Distributional Similarity with Lessons Learned from Word Embeddings, Levy, Goldberg, and Dagan, 2015]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" grpId="0" build="p" animBg="1" advAuto="0"/>
      <p:bldP spid="526" grpId="0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Image" descr="Image"/>
          <p:cNvPicPr>
            <a:picLocks noChangeAspect="1"/>
          </p:cNvPicPr>
          <p:nvPr/>
        </p:nvPicPr>
        <p:blipFill>
          <a:blip r:embed="rId2"/>
          <a:srcRect r="51511" b="17514"/>
          <a:stretch>
            <a:fillRect/>
          </a:stretch>
        </p:blipFill>
        <p:spPr>
          <a:xfrm>
            <a:off x="3846581" y="3726545"/>
            <a:ext cx="6376768" cy="6453724"/>
          </a:xfrm>
          <a:prstGeom prst="rect">
            <a:avLst/>
          </a:prstGeom>
          <a:ln w="12700">
            <a:miter lim="400000"/>
          </a:ln>
        </p:spPr>
      </p:pic>
      <p:sp>
        <p:nvSpPr>
          <p:cNvPr id="534" name="Continuous Bag of Words (CBOW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rPr dirty="0"/>
              <a:t>Continuous Bag of Words (CBOW) </a:t>
            </a:r>
          </a:p>
        </p:txBody>
      </p:sp>
      <p:pic>
        <p:nvPicPr>
          <p:cNvPr id="535" name="L(_theta)_=_prod.pdf" descr="L(_theta)_=_prod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7546" y="4942704"/>
            <a:ext cx="9086037" cy="1315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6" name="bar_mathbf_v_t_=.pdf" descr="bar_mathbf_v_t_=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7409" y="7379687"/>
            <a:ext cx="5683378" cy="1385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7" name="Screen Shot 2019-09-26 at 11.52.00 AM.png" descr="Screen Shot 2019-09-26 at 11.52.00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9015" y="9525767"/>
            <a:ext cx="9685873" cy="2040837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3CC7E2-0170-E076-2830-52F0D8A0F942}"/>
              </a:ext>
            </a:extLst>
          </p:cNvPr>
          <p:cNvSpPr txBox="1"/>
          <p:nvPr/>
        </p:nvSpPr>
        <p:spPr>
          <a:xfrm>
            <a:off x="7737324" y="5951592"/>
            <a:ext cx="497205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Likelihood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A3F281-E9D1-C6FE-ACCD-DE15366ACA8F}"/>
              </a:ext>
            </a:extLst>
          </p:cNvPr>
          <p:cNvSpPr/>
          <p:nvPr/>
        </p:nvSpPr>
        <p:spPr>
          <a:xfrm>
            <a:off x="10543207" y="4768908"/>
            <a:ext cx="539618" cy="135648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6532FAC-AB46-D934-446A-E87962FBCE27}"/>
                  </a:ext>
                </a:extLst>
              </p14:cNvPr>
              <p14:cNvContentPartPr/>
              <p14:nvPr/>
            </p14:nvContentPartPr>
            <p14:xfrm>
              <a:off x="10347857" y="5174934"/>
              <a:ext cx="635040" cy="689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6532FAC-AB46-D934-446A-E87962FBCE2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39217" y="5165934"/>
                <a:ext cx="652680" cy="707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kip-gram vs CBO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Skip-gram vs CBOW</a:t>
            </a:r>
          </a:p>
        </p:txBody>
      </p:sp>
      <p:sp>
        <p:nvSpPr>
          <p:cNvPr id="541" name="CBOW is comparatively faster to train than skip-grams and better for frequently occurring words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CBOW is comparatively faster to train than skip-grams and better for frequently occurring words</a:t>
            </a:r>
          </a:p>
          <a:p>
            <a:endParaRPr dirty="0"/>
          </a:p>
          <a:p>
            <a:r>
              <a:rPr dirty="0"/>
              <a:t>Skip-gram is slower but works well for smaller amount of data and works well for less frequently occurring words</a:t>
            </a:r>
          </a:p>
          <a:p>
            <a:endParaRPr dirty="0"/>
          </a:p>
          <a:p>
            <a:r>
              <a:rPr dirty="0"/>
              <a:t>CBOW is a simpler problem than Skip-gram because in CBOW we just need to predict the one center word given many context words</a:t>
            </a:r>
          </a:p>
        </p:txBody>
      </p:sp>
      <p:sp>
        <p:nvSpPr>
          <p:cNvPr id="5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448A13-7D35-A40C-B4F4-5C9436887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0632" y="9951427"/>
            <a:ext cx="10949064" cy="340738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loVe: Global Vecto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6600"/>
            </a:pPr>
            <a:r>
              <a:rPr dirty="0" err="1"/>
              <a:t>GloVe</a:t>
            </a:r>
            <a:r>
              <a:rPr dirty="0"/>
              <a:t>: </a:t>
            </a:r>
            <a:r>
              <a:rPr b="1" dirty="0"/>
              <a:t>Glo</a:t>
            </a:r>
            <a:r>
              <a:rPr dirty="0"/>
              <a:t>bal </a:t>
            </a:r>
            <a:r>
              <a:rPr b="1" dirty="0"/>
              <a:t>Ve</a:t>
            </a:r>
            <a:r>
              <a:rPr dirty="0"/>
              <a:t>ctors</a:t>
            </a:r>
          </a:p>
        </p:txBody>
      </p:sp>
      <p:sp>
        <p:nvSpPr>
          <p:cNvPr id="545" name="(Pennington et al, 2014): GloVe: Global Vectors for Word Representation"/>
          <p:cNvSpPr txBox="1"/>
          <p:nvPr/>
        </p:nvSpPr>
        <p:spPr>
          <a:xfrm>
            <a:off x="6162366" y="12291357"/>
            <a:ext cx="12059268" cy="94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9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(Pennington et al, 2014): GloVe: Global Vectors for Word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6" name="Let’s take the global co-occurrence statistics: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575096" y="2566321"/>
                <a:ext cx="17697304" cy="2909056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dirty="0"/>
                  <a:t>Let’s take the global co-occurrence statistics: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dirty="0"/>
              </a:p>
              <a:p>
                <a:r>
                  <a:rPr dirty="0"/>
                  <a:t>Try to learn word vectors to predict the co-occurrence counts (using L2 loss)</a:t>
                </a:r>
              </a:p>
              <a:p>
                <a:r>
                  <a:rPr dirty="0"/>
                  <a:t>Function</a:t>
                </a:r>
                <a:r>
                  <a:rPr i="1" dirty="0"/>
                  <a:t> f</a:t>
                </a:r>
                <a:r>
                  <a:rPr dirty="0"/>
                  <a:t>  to weight loss by frequency of words (from 0 to 1)</a:t>
                </a:r>
              </a:p>
            </p:txBody>
          </p:sp>
        </mc:Choice>
        <mc:Fallback xmlns="">
          <p:sp>
            <p:nvSpPr>
              <p:cNvPr id="546" name="Let’s take the global co-occurrence statistics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5096" y="2566321"/>
                <a:ext cx="17697304" cy="2909056"/>
              </a:xfrm>
              <a:prstGeom prst="rect">
                <a:avLst/>
              </a:prstGeom>
              <a:blipFill>
                <a:blip r:embed="rId2"/>
                <a:stretch>
                  <a:fillRect l="-1860" b="-3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7" name="Screen Shot 2019-09-24 at 11.27.13 PM.png" descr="Screen Shot 2019-09-24 at 11.27.13 PM.png"/>
          <p:cNvPicPr>
            <a:picLocks noChangeAspect="1"/>
          </p:cNvPicPr>
          <p:nvPr/>
        </p:nvPicPr>
        <p:blipFill>
          <a:blip r:embed="rId3"/>
          <a:srcRect l="9470" t="13172" r="9470"/>
          <a:stretch>
            <a:fillRect/>
          </a:stretch>
        </p:blipFill>
        <p:spPr>
          <a:xfrm>
            <a:off x="12292321" y="6712530"/>
            <a:ext cx="7507011" cy="4802783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Final word vector:…"/>
          <p:cNvSpPr txBox="1"/>
          <p:nvPr/>
        </p:nvSpPr>
        <p:spPr>
          <a:xfrm>
            <a:off x="4575096" y="7334871"/>
            <a:ext cx="7859725" cy="2909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marL="579119" indent="-579119" algn="l" defTabSz="788669">
              <a:lnSpc>
                <a:spcPct val="120000"/>
              </a:lnSpc>
              <a:spcBef>
                <a:spcPts val="3800"/>
              </a:spcBef>
              <a:buSzPct val="145000"/>
              <a:buChar char="•"/>
              <a:defRPr sz="364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Final word vector: </a:t>
            </a:r>
          </a:p>
          <a:p>
            <a:pPr marL="579119" indent="-579119" algn="l" defTabSz="788669">
              <a:lnSpc>
                <a:spcPct val="120000"/>
              </a:lnSpc>
              <a:spcBef>
                <a:spcPts val="3800"/>
              </a:spcBef>
              <a:buSzPct val="145000"/>
              <a:buChar char="•"/>
              <a:defRPr sz="364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Training faster</a:t>
            </a:r>
          </a:p>
          <a:p>
            <a:pPr marL="579119" indent="-579119" algn="l" defTabSz="788669">
              <a:lnSpc>
                <a:spcPct val="120000"/>
              </a:lnSpc>
              <a:spcBef>
                <a:spcPts val="3800"/>
              </a:spcBef>
              <a:buSzPct val="145000"/>
              <a:buChar char="•"/>
              <a:defRPr sz="364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Scalable to very large corpora</a:t>
            </a:r>
          </a:p>
        </p:txBody>
      </p:sp>
      <p:pic>
        <p:nvPicPr>
          <p:cNvPr id="54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768" y="10911254"/>
            <a:ext cx="2342667" cy="2496056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pic>
        <p:nvPicPr>
          <p:cNvPr id="55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705" y="5371830"/>
            <a:ext cx="10366571" cy="1763544"/>
          </a:xfrm>
          <a:prstGeom prst="rect">
            <a:avLst/>
          </a:prstGeom>
          <a:ln w="12700">
            <a:miter lim="400000"/>
          </a:ln>
        </p:spPr>
      </p:pic>
      <p:pic>
        <p:nvPicPr>
          <p:cNvPr id="552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4023" y="7431153"/>
            <a:ext cx="1704971" cy="5201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A5E6B2-A3EF-DF8D-EF83-A1C229BF2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676" y="4094878"/>
            <a:ext cx="10692093" cy="1879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68E6AC-CFB0-AE20-1359-DD4A263E6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9371" y="932754"/>
            <a:ext cx="9120089" cy="16383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37B803-E454-2D4F-16C2-80347A1CA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068" y="1217697"/>
            <a:ext cx="3819836" cy="44275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2CA82D-4AE6-0567-1186-32461FED5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5321" y="5568771"/>
            <a:ext cx="8346750" cy="10796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0751F9-7BC3-7B7B-1D85-046E882681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405" y="7700870"/>
            <a:ext cx="7449843" cy="29671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54E7A0-CC1C-BF3D-75C2-D5BB1B1C22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12" y="11382326"/>
            <a:ext cx="12416312" cy="10796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81A90A-19AD-6752-43B5-2D32C16432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58600" y="2377034"/>
            <a:ext cx="10789506" cy="146857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7384EE4-B28F-6806-0B17-5E23B87676A5}"/>
              </a:ext>
            </a:extLst>
          </p:cNvPr>
          <p:cNvGrpSpPr/>
          <p:nvPr/>
        </p:nvGrpSpPr>
        <p:grpSpPr>
          <a:xfrm>
            <a:off x="15498450" y="1981080"/>
            <a:ext cx="2658240" cy="869400"/>
            <a:chOff x="15498450" y="1981080"/>
            <a:chExt cx="2658240" cy="86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26A0942-AA4A-34D5-8492-1940246738B0}"/>
                    </a:ext>
                  </a:extLst>
                </p14:cNvPr>
                <p14:cNvContentPartPr/>
                <p14:nvPr/>
              </p14:nvContentPartPr>
              <p14:xfrm>
                <a:off x="16517610" y="2152440"/>
                <a:ext cx="1639080" cy="681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26A0942-AA4A-34D5-8492-1940246738B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6508610" y="2143800"/>
                  <a:ext cx="1656720" cy="69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343B167-D7E1-BD48-A951-5E18D1CF27C5}"/>
                    </a:ext>
                  </a:extLst>
                </p14:cNvPr>
                <p14:cNvContentPartPr/>
                <p14:nvPr/>
              </p14:nvContentPartPr>
              <p14:xfrm>
                <a:off x="15498450" y="1981080"/>
                <a:ext cx="255960" cy="869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343B167-D7E1-BD48-A951-5E18D1CF27C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489810" y="1972080"/>
                  <a:ext cx="273600" cy="88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7856C4F-5FB2-0C67-21A5-C1F03C45FDEC}"/>
                  </a:ext>
                </a:extLst>
              </p14:cNvPr>
              <p14:cNvContentPartPr/>
              <p14:nvPr/>
            </p14:nvContentPartPr>
            <p14:xfrm>
              <a:off x="21964410" y="834372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7856C4F-5FB2-0C67-21A5-C1F03C45FDE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955770" y="833472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250A6BD8-E2FE-668D-E55A-21BC014750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402037" y="5771409"/>
            <a:ext cx="8067064" cy="149964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C3195F4-6B10-89A0-E767-A336C58B3FF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02037" y="7691729"/>
            <a:ext cx="5831870" cy="15097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FA70EB-557D-E816-C043-7958E6758F6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735944" y="9491703"/>
            <a:ext cx="12422312" cy="10321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7443078-2E60-11C6-2F09-55A80A1B3B55}"/>
              </a:ext>
            </a:extLst>
          </p:cNvPr>
          <p:cNvSpPr txBox="1"/>
          <p:nvPr/>
        </p:nvSpPr>
        <p:spPr>
          <a:xfrm>
            <a:off x="16401810" y="434958"/>
            <a:ext cx="55626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Target value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231C440-E671-DBD5-D158-38F2C283B7F5}"/>
                  </a:ext>
                </a:extLst>
              </p14:cNvPr>
              <p14:cNvContentPartPr/>
              <p14:nvPr/>
            </p14:nvContentPartPr>
            <p14:xfrm>
              <a:off x="18084140" y="1181000"/>
              <a:ext cx="26280" cy="3549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231C440-E671-DBD5-D158-38F2C283B7F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075140" y="1172000"/>
                <a:ext cx="43920" cy="372600"/>
              </a:xfrm>
              <a:prstGeom prst="rect">
                <a:avLst/>
              </a:prstGeom>
            </p:spPr>
          </p:pic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4C6E19CC-1160-3441-8C7A-0B0391567CA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31536" y="63296"/>
            <a:ext cx="6632254" cy="12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0950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loVe: Global Vecto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6600"/>
            </a:pPr>
            <a:r>
              <a:t>GloVe: </a:t>
            </a:r>
            <a:r>
              <a:rPr b="1"/>
              <a:t>Glo</a:t>
            </a:r>
            <a:r>
              <a:t>bal </a:t>
            </a:r>
            <a:r>
              <a:rPr b="1"/>
              <a:t>Ve</a:t>
            </a:r>
            <a:r>
              <a:t>ctors</a:t>
            </a:r>
          </a:p>
        </p:txBody>
      </p:sp>
      <p:sp>
        <p:nvSpPr>
          <p:cNvPr id="555" name="(Pennington et al, 2014): GloVe: Global Vectors for Word Representation"/>
          <p:cNvSpPr txBox="1"/>
          <p:nvPr/>
        </p:nvSpPr>
        <p:spPr>
          <a:xfrm>
            <a:off x="7828914" y="12312305"/>
            <a:ext cx="9101459" cy="943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defTabSz="813315">
              <a:spcBef>
                <a:spcPts val="5800"/>
              </a:spcBef>
              <a:defRPr sz="2772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(Pennington et al, 2014): GloVe: Global Vectors for Word Representation</a:t>
            </a:r>
          </a:p>
        </p:txBody>
      </p:sp>
      <p:pic>
        <p:nvPicPr>
          <p:cNvPr id="556" name="Screen Shot 2019-09-24 at 11.43.19 PM.png" descr="Screen Shot 2019-09-24 at 11.43.1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460" y="3264536"/>
            <a:ext cx="14053080" cy="8758040"/>
          </a:xfrm>
          <a:prstGeom prst="rect">
            <a:avLst/>
          </a:prstGeom>
          <a:ln w="12700">
            <a:miter lim="400000"/>
          </a:ln>
        </p:spPr>
      </p:pic>
      <p:sp>
        <p:nvSpPr>
          <p:cNvPr id="5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FastText: Sub-Word Embedd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FastText: Sub-Word Embeddings</a:t>
            </a:r>
          </a:p>
        </p:txBody>
      </p:sp>
      <p:sp>
        <p:nvSpPr>
          <p:cNvPr id="560" name="(Bojanowski et al, 2017): Enriching Word Vectors with Subword Information"/>
          <p:cNvSpPr txBox="1"/>
          <p:nvPr/>
        </p:nvSpPr>
        <p:spPr>
          <a:xfrm>
            <a:off x="6366206" y="12312305"/>
            <a:ext cx="12938449" cy="943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9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(Bojanowski et al, 2017): Enriching Word Vectors with Subword Information</a:t>
            </a:r>
          </a:p>
        </p:txBody>
      </p:sp>
      <p:sp>
        <p:nvSpPr>
          <p:cNvPr id="561" name="More to come! Contextualized word embeddings"/>
          <p:cNvSpPr txBox="1">
            <a:spLocks noGrp="1"/>
          </p:cNvSpPr>
          <p:nvPr>
            <p:ph type="body" sz="quarter" idx="1"/>
          </p:nvPr>
        </p:nvSpPr>
        <p:spPr>
          <a:xfrm>
            <a:off x="4041034" y="10614980"/>
            <a:ext cx="12938449" cy="1508097"/>
          </a:xfrm>
          <a:prstGeom prst="rect">
            <a:avLst/>
          </a:prstGeom>
        </p:spPr>
        <p:txBody>
          <a:bodyPr/>
          <a:lstStyle/>
          <a:p>
            <a:r>
              <a:t>More to come! Contextualized word embeddings</a:t>
            </a:r>
          </a:p>
        </p:txBody>
      </p:sp>
      <p:sp>
        <p:nvSpPr>
          <p:cNvPr id="562" name="Similar as Skip-gram, but break words into n-grams with n = 3 to 6"/>
          <p:cNvSpPr txBox="1"/>
          <p:nvPr/>
        </p:nvSpPr>
        <p:spPr>
          <a:xfrm>
            <a:off x="3795655" y="2566140"/>
            <a:ext cx="15769503" cy="173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lnSpc>
                <a:spcPct val="120000"/>
              </a:lnSpc>
              <a:spcBef>
                <a:spcPts val="70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Similar as Skip-gram, but break words into n-grams with n = 3 to 6</a:t>
            </a:r>
          </a:p>
        </p:txBody>
      </p:sp>
      <p:sp>
        <p:nvSpPr>
          <p:cNvPr id="563" name="where:"/>
          <p:cNvSpPr txBox="1"/>
          <p:nvPr/>
        </p:nvSpPr>
        <p:spPr>
          <a:xfrm>
            <a:off x="6643061" y="4424713"/>
            <a:ext cx="1561224" cy="1276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lvl="1" indent="0" algn="l">
              <a:lnSpc>
                <a:spcPts val="1200"/>
              </a:lnSpc>
              <a:spcBef>
                <a:spcPts val="7000"/>
              </a:spcBef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where:</a:t>
            </a:r>
          </a:p>
        </p:txBody>
      </p:sp>
      <p:sp>
        <p:nvSpPr>
          <p:cNvPr id="564" name="3-grams: &lt;wh, whe, her, ere, re&gt;…"/>
          <p:cNvSpPr txBox="1"/>
          <p:nvPr/>
        </p:nvSpPr>
        <p:spPr>
          <a:xfrm>
            <a:off x="8778857" y="4394435"/>
            <a:ext cx="6938769" cy="403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lvl="1" indent="0" algn="l">
              <a:lnSpc>
                <a:spcPts val="1200"/>
              </a:lnSpc>
              <a:spcBef>
                <a:spcPts val="7000"/>
              </a:spcBef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3-grams: &lt;wh, whe, her, ere, re&gt;</a:t>
            </a:r>
          </a:p>
          <a:p>
            <a:pPr lvl="1" indent="0" algn="l">
              <a:lnSpc>
                <a:spcPts val="1200"/>
              </a:lnSpc>
              <a:spcBef>
                <a:spcPts val="7000"/>
              </a:spcBef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4-grams: &lt;whe, wher, here, ere&gt;</a:t>
            </a:r>
          </a:p>
          <a:p>
            <a:pPr lvl="1" indent="0" algn="l">
              <a:lnSpc>
                <a:spcPts val="1200"/>
              </a:lnSpc>
              <a:spcBef>
                <a:spcPts val="7000"/>
              </a:spcBef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5-grams: &lt;wher, where, here&gt;</a:t>
            </a:r>
          </a:p>
          <a:p>
            <a:pPr lvl="1" indent="0" algn="l">
              <a:lnSpc>
                <a:spcPts val="1200"/>
              </a:lnSpc>
              <a:spcBef>
                <a:spcPts val="7000"/>
              </a:spcBef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6-grams: &lt;where, where&gt;</a:t>
            </a:r>
          </a:p>
        </p:txBody>
      </p:sp>
      <p:sp>
        <p:nvSpPr>
          <p:cNvPr id="565" name="Replace                   by"/>
          <p:cNvSpPr txBox="1"/>
          <p:nvPr/>
        </p:nvSpPr>
        <p:spPr>
          <a:xfrm>
            <a:off x="4041034" y="8766767"/>
            <a:ext cx="9390829" cy="1508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lnSpc>
                <a:spcPct val="120000"/>
              </a:lnSpc>
              <a:spcBef>
                <a:spcPts val="70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Replace                   by</a:t>
            </a:r>
          </a:p>
        </p:txBody>
      </p:sp>
      <p:grpSp>
        <p:nvGrpSpPr>
          <p:cNvPr id="568" name="Group"/>
          <p:cNvGrpSpPr/>
          <p:nvPr/>
        </p:nvGrpSpPr>
        <p:grpSpPr>
          <a:xfrm>
            <a:off x="15725874" y="10194897"/>
            <a:ext cx="3249690" cy="1878852"/>
            <a:chOff x="0" y="0"/>
            <a:chExt cx="3249689" cy="1878851"/>
          </a:xfrm>
        </p:grpSpPr>
        <p:pic>
          <p:nvPicPr>
            <p:cNvPr id="566" name="Group" descr="Group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0837" y="0"/>
              <a:ext cx="1878853" cy="18788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7" name="Group" descr="Grou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72160"/>
              <a:ext cx="1734531" cy="17345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69" name="mathbf_u_i_cdot_.pdf" descr="mathbf_u_i_cdot_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366" y="9407020"/>
            <a:ext cx="1660923" cy="482204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" name="sum_g_in_n_text_.pdf" descr="sum_g_in_n_text_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171" y="9102789"/>
            <a:ext cx="4020489" cy="1172075"/>
          </a:xfrm>
          <a:prstGeom prst="rect">
            <a:avLst/>
          </a:prstGeom>
          <a:ln w="12700">
            <a:miter lim="400000"/>
          </a:ln>
        </p:spPr>
      </p:pic>
      <p:sp>
        <p:nvSpPr>
          <p:cNvPr id="5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572" name="Note: All the embeddings that we have learned are also called “static word embeddings”: there is one fixed vector for every word in the vocabulary."/>
          <p:cNvSpPr txBox="1"/>
          <p:nvPr/>
        </p:nvSpPr>
        <p:spPr>
          <a:xfrm>
            <a:off x="16617793" y="5821362"/>
            <a:ext cx="7529988" cy="20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457200">
              <a:defRPr sz="3200">
                <a:solidFill>
                  <a:srgbClr val="929292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Note: All the embeddings that we have learned are also called “static word embeddings”: there is one fixed vector for every word in the vocabulary.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" grpId="0" animBg="1" advAuto="0"/>
      <p:bldP spid="568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Trained word embeddings available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984382" cy="3036095"/>
          </a:xfrm>
          <a:prstGeom prst="rect">
            <a:avLst/>
          </a:prstGeom>
        </p:spPr>
        <p:txBody>
          <a:bodyPr/>
          <a:lstStyle/>
          <a:p>
            <a:r>
              <a:t>Trained word embeddings available</a:t>
            </a:r>
          </a:p>
        </p:txBody>
      </p:sp>
      <p:sp>
        <p:nvSpPr>
          <p:cNvPr id="575" name="word2vec: https://code.google.com/archive/p/word2vec/…"/>
          <p:cNvSpPr txBox="1"/>
          <p:nvPr/>
        </p:nvSpPr>
        <p:spPr>
          <a:xfrm>
            <a:off x="3813514" y="3351952"/>
            <a:ext cx="15769504" cy="3589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marL="597217" indent="-597217" algn="l" defTabSz="813315">
              <a:spcBef>
                <a:spcPts val="6900"/>
              </a:spcBef>
              <a:buSzPct val="145000"/>
              <a:buChar char="•"/>
              <a:defRPr sz="3762">
                <a:latin typeface="Georgia"/>
                <a:ea typeface="Georgia"/>
                <a:cs typeface="Georgia"/>
                <a:sym typeface="Georgia"/>
              </a:defRPr>
            </a:pPr>
            <a:r>
              <a:t>word2vec: </a:t>
            </a:r>
            <a:r>
              <a:rPr u="sng">
                <a:hlinkClick r:id="rId2"/>
              </a:rPr>
              <a:t>https://code.google.com/archive/p/word2vec/</a:t>
            </a:r>
          </a:p>
          <a:p>
            <a:pPr marL="597217" indent="-597217" algn="l" defTabSz="813315">
              <a:spcBef>
                <a:spcPts val="6900"/>
              </a:spcBef>
              <a:buSzPct val="145000"/>
              <a:buChar char="•"/>
              <a:defRPr sz="3762">
                <a:latin typeface="Georgia"/>
                <a:ea typeface="Georgia"/>
                <a:cs typeface="Georgia"/>
                <a:sym typeface="Georgia"/>
              </a:defRPr>
            </a:pPr>
            <a:r>
              <a:t>GloVe: </a:t>
            </a:r>
            <a:r>
              <a:rPr u="sng">
                <a:hlinkClick r:id="rId3"/>
              </a:rPr>
              <a:t>https://nlp.stanford.edu/projects/glove/</a:t>
            </a:r>
          </a:p>
          <a:p>
            <a:pPr marL="597217" indent="-597217" algn="l" defTabSz="813315">
              <a:spcBef>
                <a:spcPts val="6900"/>
              </a:spcBef>
              <a:buSzPct val="145000"/>
              <a:buChar char="•"/>
              <a:defRPr sz="3762">
                <a:latin typeface="Georgia"/>
                <a:ea typeface="Georgia"/>
                <a:cs typeface="Georgia"/>
                <a:sym typeface="Georgia"/>
              </a:defRPr>
            </a:pPr>
            <a:r>
              <a:t>FastText: </a:t>
            </a:r>
            <a:r>
              <a:rPr u="sng">
                <a:hlinkClick r:id="rId4"/>
              </a:rPr>
              <a:t>https://fasttext.cc/</a:t>
            </a:r>
          </a:p>
        </p:txBody>
      </p:sp>
      <p:pic>
        <p:nvPicPr>
          <p:cNvPr id="576" name="Screen Shot 2019-09-24 at 11.47.27 PM.png" descr="Screen Shot 2019-09-24 at 11.47.27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898" y="7545585"/>
            <a:ext cx="16859491" cy="3233078"/>
          </a:xfrm>
          <a:prstGeom prst="rect">
            <a:avLst/>
          </a:prstGeom>
          <a:ln w="12700">
            <a:miter lim="400000"/>
          </a:ln>
        </p:spPr>
      </p:pic>
      <p:sp>
        <p:nvSpPr>
          <p:cNvPr id="577" name="Differ in algorithms, text corpora, dimensions, cased/uncased…"/>
          <p:cNvSpPr txBox="1"/>
          <p:nvPr/>
        </p:nvSpPr>
        <p:spPr>
          <a:xfrm>
            <a:off x="6103819" y="11382483"/>
            <a:ext cx="14429812" cy="1067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70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Differ in algorithms, text corpora, dimensions, cased/uncased…</a:t>
            </a:r>
          </a:p>
        </p:txBody>
      </p:sp>
      <p:sp>
        <p:nvSpPr>
          <p:cNvPr id="5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Evaluating Word Embeddings"/>
          <p:cNvSpPr txBox="1">
            <a:spLocks noGrp="1"/>
          </p:cNvSpPr>
          <p:nvPr>
            <p:ph type="title"/>
          </p:nvPr>
        </p:nvSpPr>
        <p:spPr>
          <a:xfrm>
            <a:off x="4214243" y="4860625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Evaluating Word Embeddings</a:t>
            </a:r>
          </a:p>
        </p:txBody>
      </p:sp>
      <p:sp>
        <p:nvSpPr>
          <p:cNvPr id="5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Extrinsic evaluation…"/>
          <p:cNvSpPr txBox="1">
            <a:spLocks noGrp="1"/>
          </p:cNvSpPr>
          <p:nvPr>
            <p:ph type="body" sz="quarter" idx="1"/>
          </p:nvPr>
        </p:nvSpPr>
        <p:spPr>
          <a:xfrm>
            <a:off x="4228677" y="3239157"/>
            <a:ext cx="9514241" cy="404372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805100">
              <a:spcBef>
                <a:spcPts val="1300"/>
              </a:spcBef>
              <a:buSzTx/>
              <a:buNone/>
              <a:defRPr sz="3724"/>
            </a:pPr>
            <a:r>
              <a:rPr dirty="0"/>
              <a:t>Extrinsic evaluation</a:t>
            </a:r>
          </a:p>
          <a:p>
            <a:pPr marL="1026794" lvl="1" indent="-591184" defTabSz="805100">
              <a:spcBef>
                <a:spcPts val="2700"/>
              </a:spcBef>
              <a:defRPr sz="3724"/>
            </a:pPr>
            <a:r>
              <a:rPr dirty="0"/>
              <a:t>Let’s plug these word embeddings into a real NLP system and see whether this improves performance</a:t>
            </a:r>
          </a:p>
          <a:p>
            <a:pPr marL="1026794" lvl="1" indent="-591184" defTabSz="805100">
              <a:spcBef>
                <a:spcPts val="2700"/>
              </a:spcBef>
              <a:defRPr sz="3724"/>
            </a:pPr>
            <a:r>
              <a:rPr dirty="0"/>
              <a:t>Could take a long time but still the most important evaluation metric</a:t>
            </a:r>
          </a:p>
        </p:txBody>
      </p:sp>
      <p:grpSp>
        <p:nvGrpSpPr>
          <p:cNvPr id="606" name="Group"/>
          <p:cNvGrpSpPr/>
          <p:nvPr/>
        </p:nvGrpSpPr>
        <p:grpSpPr>
          <a:xfrm>
            <a:off x="14237726" y="2935287"/>
            <a:ext cx="6090669" cy="4650469"/>
            <a:chOff x="0" y="-992"/>
            <a:chExt cx="6090667" cy="4650467"/>
          </a:xfrm>
        </p:grpSpPr>
        <p:sp>
          <p:nvSpPr>
            <p:cNvPr id="586" name="I"/>
            <p:cNvSpPr txBox="1"/>
            <p:nvPr/>
          </p:nvSpPr>
          <p:spPr>
            <a:xfrm>
              <a:off x="128550" y="3468740"/>
              <a:ext cx="320487" cy="1180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I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7" name="Equation"/>
                <p:cNvSpPr txBox="1"/>
                <p:nvPr/>
              </p:nvSpPr>
              <p:spPr>
                <a:xfrm>
                  <a:off x="0" y="2709653"/>
                  <a:ext cx="1059609" cy="7188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0.31</m:t>
                                </m:r>
                              </m:e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−0.28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sz="2300"/>
                </a:p>
              </p:txBody>
            </p:sp>
          </mc:Choice>
          <mc:Fallback xmlns="">
            <p:sp>
              <p:nvSpPr>
                <p:cNvPr id="58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709653"/>
                  <a:ext cx="1059609" cy="71885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8" name="Equation"/>
                <p:cNvSpPr txBox="1"/>
                <p:nvPr/>
              </p:nvSpPr>
              <p:spPr>
                <a:xfrm>
                  <a:off x="1203414" y="2709653"/>
                  <a:ext cx="1059610" cy="7188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0.01</m:t>
                                </m:r>
                              </m:e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−0.91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sz="2300"/>
                </a:p>
              </p:txBody>
            </p:sp>
          </mc:Choice>
          <mc:Fallback xmlns="">
            <p:sp>
              <p:nvSpPr>
                <p:cNvPr id="58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3414" y="2709653"/>
                  <a:ext cx="1059610" cy="71885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9" name="Equation"/>
                <p:cNvSpPr txBox="1"/>
                <p:nvPr/>
              </p:nvSpPr>
              <p:spPr>
                <a:xfrm>
                  <a:off x="2551169" y="2709653"/>
                  <a:ext cx="843294" cy="7188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1.87</m:t>
                                </m:r>
                              </m:e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0.03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sz="2300"/>
                </a:p>
              </p:txBody>
            </p:sp>
          </mc:Choice>
          <mc:Fallback xmlns="">
            <p:sp>
              <p:nvSpPr>
                <p:cNvPr id="58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1169" y="2709653"/>
                  <a:ext cx="843294" cy="71885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0" name="Equation"/>
                <p:cNvSpPr txBox="1"/>
                <p:nvPr/>
              </p:nvSpPr>
              <p:spPr>
                <a:xfrm>
                  <a:off x="3687311" y="2709653"/>
                  <a:ext cx="1059610" cy="7188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−3.17</m:t>
                                </m:r>
                              </m:e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−0.18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sz="2300"/>
                </a:p>
              </p:txBody>
            </p:sp>
          </mc:Choice>
          <mc:Fallback xmlns="">
            <p:sp>
              <p:nvSpPr>
                <p:cNvPr id="59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7311" y="2709653"/>
                  <a:ext cx="1059610" cy="71885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1" name="Equation"/>
                <p:cNvSpPr txBox="1"/>
                <p:nvPr/>
              </p:nvSpPr>
              <p:spPr>
                <a:xfrm>
                  <a:off x="5035066" y="2709653"/>
                  <a:ext cx="843294" cy="7188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1.23</m:t>
                                </m:r>
                              </m:e>
                              <m:e>
                                <m:r>
                                  <a:rPr sz="2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1.59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sz="2300"/>
                </a:p>
              </p:txBody>
            </p:sp>
          </mc:Choice>
          <mc:Fallback xmlns="">
            <p:sp>
              <p:nvSpPr>
                <p:cNvPr id="59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066" y="2709653"/>
                  <a:ext cx="843294" cy="71885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2" name="don’t"/>
            <p:cNvSpPr txBox="1"/>
            <p:nvPr/>
          </p:nvSpPr>
          <p:spPr>
            <a:xfrm>
              <a:off x="843950" y="3468740"/>
              <a:ext cx="1223010" cy="1180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don’t</a:t>
              </a:r>
            </a:p>
          </p:txBody>
        </p:sp>
        <p:sp>
          <p:nvSpPr>
            <p:cNvPr id="593" name="like"/>
            <p:cNvSpPr txBox="1"/>
            <p:nvPr/>
          </p:nvSpPr>
          <p:spPr>
            <a:xfrm>
              <a:off x="2317532" y="3468740"/>
              <a:ext cx="1223010" cy="1180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like</a:t>
              </a:r>
            </a:p>
          </p:txBody>
        </p:sp>
        <p:sp>
          <p:nvSpPr>
            <p:cNvPr id="594" name="this"/>
            <p:cNvSpPr txBox="1"/>
            <p:nvPr/>
          </p:nvSpPr>
          <p:spPr>
            <a:xfrm>
              <a:off x="3598014" y="3468740"/>
              <a:ext cx="1223010" cy="1180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this</a:t>
              </a:r>
            </a:p>
          </p:txBody>
        </p:sp>
        <p:sp>
          <p:nvSpPr>
            <p:cNvPr id="595" name="movie"/>
            <p:cNvSpPr txBox="1"/>
            <p:nvPr/>
          </p:nvSpPr>
          <p:spPr>
            <a:xfrm>
              <a:off x="4625831" y="3468740"/>
              <a:ext cx="1464837" cy="1180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movie</a:t>
              </a:r>
            </a:p>
          </p:txBody>
        </p:sp>
        <p:grpSp>
          <p:nvGrpSpPr>
            <p:cNvPr id="598" name="Group"/>
            <p:cNvGrpSpPr/>
            <p:nvPr/>
          </p:nvGrpSpPr>
          <p:grpSpPr>
            <a:xfrm>
              <a:off x="222372" y="1367354"/>
              <a:ext cx="5802902" cy="1180736"/>
              <a:chOff x="0" y="0"/>
              <a:chExt cx="5802901" cy="1180734"/>
            </a:xfrm>
          </p:grpSpPr>
          <p:sp>
            <p:nvSpPr>
              <p:cNvPr id="596" name="Rounded Rectangle"/>
              <p:cNvSpPr/>
              <p:nvPr/>
            </p:nvSpPr>
            <p:spPr>
              <a:xfrm>
                <a:off x="0" y="8929"/>
                <a:ext cx="5802902" cy="1162876"/>
              </a:xfrm>
              <a:prstGeom prst="roundRect">
                <a:avLst>
                  <a:gd name="adj" fmla="val 23037"/>
                </a:avLst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97" name="ML model"/>
              <p:cNvSpPr txBox="1"/>
              <p:nvPr/>
            </p:nvSpPr>
            <p:spPr>
              <a:xfrm>
                <a:off x="1966109" y="0"/>
                <a:ext cx="2183948" cy="11807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rmAutofit/>
              </a:bodyPr>
              <a:lstStyle>
                <a:lvl1pPr algn="l" defTabSz="805100">
                  <a:lnSpc>
                    <a:spcPct val="120000"/>
                  </a:lnSpc>
                  <a:spcBef>
                    <a:spcPts val="6800"/>
                  </a:spcBef>
                  <a:defRPr sz="3528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r>
                  <a:t>ML model</a:t>
                </a:r>
              </a:p>
            </p:txBody>
          </p:sp>
        </p:grpSp>
        <p:sp>
          <p:nvSpPr>
            <p:cNvPr id="599" name="Line"/>
            <p:cNvSpPr/>
            <p:nvPr/>
          </p:nvSpPr>
          <p:spPr>
            <a:xfrm flipV="1">
              <a:off x="363311" y="3459806"/>
              <a:ext cx="1" cy="3810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0" name="Line"/>
            <p:cNvSpPr/>
            <p:nvPr/>
          </p:nvSpPr>
          <p:spPr>
            <a:xfrm flipV="1">
              <a:off x="1632404" y="3459806"/>
              <a:ext cx="1" cy="3810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1" name="Line"/>
            <p:cNvSpPr/>
            <p:nvPr/>
          </p:nvSpPr>
          <p:spPr>
            <a:xfrm flipV="1">
              <a:off x="2874353" y="3459806"/>
              <a:ext cx="1" cy="3810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2" name="Line"/>
            <p:cNvSpPr/>
            <p:nvPr/>
          </p:nvSpPr>
          <p:spPr>
            <a:xfrm flipV="1">
              <a:off x="4116301" y="3459806"/>
              <a:ext cx="1" cy="3810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3" name="Line"/>
            <p:cNvSpPr/>
            <p:nvPr/>
          </p:nvSpPr>
          <p:spPr>
            <a:xfrm flipV="1">
              <a:off x="5385395" y="3459806"/>
              <a:ext cx="1" cy="3810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4" name="Line"/>
            <p:cNvSpPr/>
            <p:nvPr/>
          </p:nvSpPr>
          <p:spPr>
            <a:xfrm flipV="1">
              <a:off x="3123822" y="824739"/>
              <a:ext cx="1" cy="38105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5" name="👎"/>
            <p:cNvSpPr txBox="1"/>
            <p:nvPr/>
          </p:nvSpPr>
          <p:spPr>
            <a:xfrm>
              <a:off x="2775564" y="-993"/>
              <a:ext cx="688976" cy="841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42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👎</a:t>
              </a:r>
            </a:p>
          </p:txBody>
        </p:sp>
      </p:grpSp>
      <p:sp>
        <p:nvSpPr>
          <p:cNvPr id="607" name="Extrinsic vs intrinsic evalu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Extrinsic vs intrinsic evaluation</a:t>
            </a:r>
          </a:p>
        </p:txBody>
      </p:sp>
      <p:sp>
        <p:nvSpPr>
          <p:cNvPr id="608" name="Intrinsic evaluation…"/>
          <p:cNvSpPr txBox="1"/>
          <p:nvPr/>
        </p:nvSpPr>
        <p:spPr>
          <a:xfrm>
            <a:off x="4055469" y="8132316"/>
            <a:ext cx="12866897" cy="4043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Intrinsic evaluation</a:t>
            </a:r>
          </a:p>
          <a:p>
            <a:pPr marL="1047750" lvl="1" indent="-603250" algn="l">
              <a:spcBef>
                <a:spcPts val="28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Evaluate on a specific/intermediate subtask</a:t>
            </a:r>
          </a:p>
          <a:p>
            <a:pPr marL="1047750" lvl="1" indent="-603250" algn="l">
              <a:spcBef>
                <a:spcPts val="28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Fast to compute </a:t>
            </a:r>
          </a:p>
          <a:p>
            <a:pPr marL="1047750" lvl="1" indent="-603250" algn="l">
              <a:spcBef>
                <a:spcPts val="28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Not clear if it really helps the downstream task</a:t>
            </a:r>
          </a:p>
        </p:txBody>
      </p:sp>
      <p:sp>
        <p:nvSpPr>
          <p:cNvPr id="6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" grpId="0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Intrinsic evalu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Intrinsic evaluation</a:t>
            </a:r>
          </a:p>
        </p:txBody>
      </p:sp>
      <p:sp>
        <p:nvSpPr>
          <p:cNvPr id="612" name="Word similarity…"/>
          <p:cNvSpPr txBox="1"/>
          <p:nvPr/>
        </p:nvSpPr>
        <p:spPr>
          <a:xfrm>
            <a:off x="1267579" y="2725993"/>
            <a:ext cx="13614370" cy="2430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 defTabSz="714732">
              <a:spcBef>
                <a:spcPts val="1200"/>
              </a:spcBef>
              <a:defRPr sz="3828" b="1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Word similarity</a:t>
            </a:r>
          </a:p>
          <a:p>
            <a:pPr algn="l" defTabSz="714732">
              <a:spcBef>
                <a:spcPts val="1200"/>
              </a:spcBef>
              <a:defRPr sz="3306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Example dataset: wordsim-353</a:t>
            </a:r>
            <a:br>
              <a:rPr dirty="0"/>
            </a:br>
            <a:r>
              <a:rPr dirty="0"/>
              <a:t>353 pairs of words with human judgement</a:t>
            </a:r>
          </a:p>
        </p:txBody>
      </p:sp>
      <p:sp>
        <p:nvSpPr>
          <p:cNvPr id="613" name="http://www.cs.technion.ac.il/~gabr/resources/data/wordsim353/"/>
          <p:cNvSpPr txBox="1"/>
          <p:nvPr/>
        </p:nvSpPr>
        <p:spPr>
          <a:xfrm>
            <a:off x="1267579" y="5030247"/>
            <a:ext cx="12062819" cy="60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lnSpc>
                <a:spcPct val="120000"/>
              </a:lnSpc>
              <a:spcBef>
                <a:spcPts val="7000"/>
              </a:spcBef>
              <a:defRPr sz="3200" u="sng">
                <a:latin typeface="Georgia"/>
                <a:ea typeface="Georgia"/>
                <a:cs typeface="Georgia"/>
                <a:sym typeface="Georgia"/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http://www.cs.technion.ac.il/~gabr/resources/data/wordsim353/</a:t>
            </a:r>
          </a:p>
        </p:txBody>
      </p:sp>
      <p:pic>
        <p:nvPicPr>
          <p:cNvPr id="614" name="Screen Shot 2019-09-25 at 6.51.18 PM.png" descr="Screen Shot 2019-09-25 at 6.51.1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371" y="5995670"/>
            <a:ext cx="7824561" cy="5804366"/>
          </a:xfrm>
          <a:prstGeom prst="rect">
            <a:avLst/>
          </a:prstGeom>
          <a:ln w="12700">
            <a:miter lim="400000"/>
          </a:ln>
        </p:spPr>
      </p:pic>
      <p:sp>
        <p:nvSpPr>
          <p:cNvPr id="615" name="Cosine similarity:"/>
          <p:cNvSpPr txBox="1">
            <a:spLocks noGrp="1"/>
          </p:cNvSpPr>
          <p:nvPr>
            <p:ph type="body" sz="quarter" idx="1"/>
          </p:nvPr>
        </p:nvSpPr>
        <p:spPr>
          <a:xfrm>
            <a:off x="13237387" y="7176086"/>
            <a:ext cx="4313850" cy="1141765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t>Cosine similarity:</a:t>
            </a:r>
          </a:p>
        </p:txBody>
      </p:sp>
      <p:sp>
        <p:nvSpPr>
          <p:cNvPr id="616" name="Metric: Spearman rank correlation"/>
          <p:cNvSpPr txBox="1"/>
          <p:nvPr/>
        </p:nvSpPr>
        <p:spPr>
          <a:xfrm>
            <a:off x="13165216" y="9909214"/>
            <a:ext cx="7253672" cy="1141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92500"/>
          </a:bodyPr>
          <a:lstStyle>
            <a:lvl1pPr algn="l" defTabSz="788669">
              <a:spcBef>
                <a:spcPts val="1300"/>
              </a:spcBef>
              <a:defRPr sz="3648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Metric: Spearman rank correlation</a:t>
            </a:r>
          </a:p>
        </p:txBody>
      </p:sp>
      <p:sp>
        <p:nvSpPr>
          <p:cNvPr id="6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9" name="Equation"/>
              <p:cNvSpPr txBox="1"/>
              <p:nvPr/>
            </p:nvSpPr>
            <p:spPr>
              <a:xfrm>
                <a:off x="14222096" y="8210825"/>
                <a:ext cx="6024280" cy="137405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×∥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61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2096" y="8210825"/>
                <a:ext cx="6024280" cy="1374056"/>
              </a:xfrm>
              <a:prstGeom prst="rect">
                <a:avLst/>
              </a:prstGeom>
              <a:blipFill>
                <a:blip r:embed="rId5"/>
                <a:stretch>
                  <a:fillRect r="-1366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Equation"/>
              <p:cNvSpPr txBox="1"/>
              <p:nvPr/>
            </p:nvSpPr>
            <p:spPr>
              <a:xfrm>
                <a:off x="13885375" y="11843732"/>
                <a:ext cx="7411478" cy="13839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cov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</m:num>
                        <m:den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sz="4400" dirty="0"/>
              </a:p>
            </p:txBody>
          </p:sp>
        </mc:Choice>
        <mc:Fallback xmlns="">
          <p:sp>
            <p:nvSpPr>
              <p:cNvPr id="62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5375" y="11843732"/>
                <a:ext cx="7411478" cy="1383964"/>
              </a:xfrm>
              <a:prstGeom prst="rect">
                <a:avLst/>
              </a:prstGeom>
              <a:blipFill>
                <a:blip r:embed="rId6"/>
                <a:stretch>
                  <a:fillRect r="-7155" b="-704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586D21C-D2C9-24B5-04AF-96B4CB47A8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46454" y="2779966"/>
            <a:ext cx="10143201" cy="3938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AD639C-7288-2069-C057-2235B40CD9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92052" y="6800789"/>
            <a:ext cx="1743318" cy="5144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026469-29D7-2627-BB4C-E713B9AEAE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13258" y="6870219"/>
            <a:ext cx="1819529" cy="543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DA990F-55ED-2CCC-B45E-7164D83319D1}"/>
              </a:ext>
            </a:extLst>
          </p:cNvPr>
          <p:cNvSpPr txBox="1"/>
          <p:nvPr/>
        </p:nvSpPr>
        <p:spPr>
          <a:xfrm>
            <a:off x="19729629" y="10922670"/>
            <a:ext cx="3511826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covariance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28E658-B657-AF21-FB5E-F05D204C7705}"/>
              </a:ext>
            </a:extLst>
          </p:cNvPr>
          <p:cNvSpPr txBox="1"/>
          <p:nvPr/>
        </p:nvSpPr>
        <p:spPr>
          <a:xfrm>
            <a:off x="14991377" y="13069669"/>
            <a:ext cx="448571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dirty="0"/>
              <a:t>squared deviation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pearman rank correl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Spearman rank correlation</a:t>
            </a:r>
          </a:p>
        </p:txBody>
      </p:sp>
      <p:sp>
        <p:nvSpPr>
          <p:cNvPr id="6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pic>
        <p:nvPicPr>
          <p:cNvPr id="62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6248" y="5985361"/>
            <a:ext cx="5906960" cy="5591923"/>
          </a:xfrm>
          <a:prstGeom prst="rect">
            <a:avLst/>
          </a:prstGeom>
          <a:ln w="12700">
            <a:miter lim="400000"/>
          </a:ln>
        </p:spPr>
      </p:pic>
      <p:sp>
        <p:nvSpPr>
          <p:cNvPr id="628" name="Positive correlation"/>
          <p:cNvSpPr txBox="1"/>
          <p:nvPr/>
        </p:nvSpPr>
        <p:spPr>
          <a:xfrm>
            <a:off x="12283457" y="11566140"/>
            <a:ext cx="491543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Positive correlation</a:t>
            </a:r>
          </a:p>
        </p:txBody>
      </p:sp>
      <p:pic>
        <p:nvPicPr>
          <p:cNvPr id="62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043" y="5898162"/>
            <a:ext cx="6085826" cy="5766321"/>
          </a:xfrm>
          <a:prstGeom prst="rect">
            <a:avLst/>
          </a:prstGeom>
          <a:ln w="12700">
            <a:miter lim="400000"/>
          </a:ln>
        </p:spPr>
      </p:pic>
      <p:sp>
        <p:nvSpPr>
          <p:cNvPr id="630" name="Negative correlation"/>
          <p:cNvSpPr txBox="1"/>
          <p:nvPr/>
        </p:nvSpPr>
        <p:spPr>
          <a:xfrm>
            <a:off x="5508215" y="11566140"/>
            <a:ext cx="5153483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Negative correlation</a:t>
            </a:r>
          </a:p>
        </p:txBody>
      </p:sp>
      <p:sp>
        <p:nvSpPr>
          <p:cNvPr id="634" name="Between -1 and +1"/>
          <p:cNvSpPr txBox="1"/>
          <p:nvPr/>
        </p:nvSpPr>
        <p:spPr>
          <a:xfrm>
            <a:off x="8697487" y="4890040"/>
            <a:ext cx="4931081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Between -1 and 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quation">
                <a:extLst>
                  <a:ext uri="{FF2B5EF4-FFF2-40B4-BE49-F238E27FC236}">
                    <a16:creationId xmlns:a16="http://schemas.microsoft.com/office/drawing/2014/main" id="{0D77DC0B-EA24-31B1-45D4-5E14C74DA961}"/>
                  </a:ext>
                </a:extLst>
              </p:cNvPr>
              <p:cNvSpPr txBox="1"/>
              <p:nvPr/>
            </p:nvSpPr>
            <p:spPr>
              <a:xfrm>
                <a:off x="8323523" y="3045944"/>
                <a:ext cx="7411478" cy="13839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cov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</m:num>
                        <m:den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sz="4400" dirty="0"/>
              </a:p>
            </p:txBody>
          </p:sp>
        </mc:Choice>
        <mc:Fallback xmlns="">
          <p:sp>
            <p:nvSpPr>
              <p:cNvPr id="4" name="Equation">
                <a:extLst>
                  <a:ext uri="{FF2B5EF4-FFF2-40B4-BE49-F238E27FC236}">
                    <a16:creationId xmlns:a16="http://schemas.microsoft.com/office/drawing/2014/main" id="{0D77DC0B-EA24-31B1-45D4-5E14C74DA9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3523" y="3045944"/>
                <a:ext cx="7411478" cy="1383964"/>
              </a:xfrm>
              <a:prstGeom prst="rect">
                <a:avLst/>
              </a:prstGeom>
              <a:blipFill>
                <a:blip r:embed="rId5"/>
                <a:stretch>
                  <a:fillRect r="-7237" b="-704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Intrinsic evalu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Intrinsic evaluation</a:t>
            </a:r>
          </a:p>
        </p:txBody>
      </p:sp>
      <p:sp>
        <p:nvSpPr>
          <p:cNvPr id="639" name="Word Similarity"/>
          <p:cNvSpPr txBox="1"/>
          <p:nvPr/>
        </p:nvSpPr>
        <p:spPr>
          <a:xfrm>
            <a:off x="4488491" y="3253592"/>
            <a:ext cx="13614370" cy="1761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 b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Word Similarity</a:t>
            </a:r>
          </a:p>
        </p:txBody>
      </p:sp>
      <p:pic>
        <p:nvPicPr>
          <p:cNvPr id="640" name="Screen Shot 2019-09-25 at 6.56.25 PM.png" descr="Screen Shot 2019-09-25 at 6.56.2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124" y="4523745"/>
            <a:ext cx="12017752" cy="7418854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642" name="Spearman rank correlation of word vector similarities with different human judgements on different datasets…"/>
          <p:cNvSpPr txBox="1"/>
          <p:nvPr/>
        </p:nvSpPr>
        <p:spPr>
          <a:xfrm>
            <a:off x="18700590" y="5335688"/>
            <a:ext cx="4575241" cy="5349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444499" indent="-444499" algn="l" defTabSz="457200">
              <a:buSzPct val="145000"/>
              <a:buChar char="•"/>
              <a:defRPr sz="3600">
                <a:latin typeface="Georgia"/>
                <a:ea typeface="Georgia"/>
                <a:cs typeface="Georgia"/>
                <a:sym typeface="Georgia"/>
              </a:defRPr>
            </a:pPr>
            <a:r>
              <a:t>Spearman rank correlation of word vector similarities with different human judgements on different datasets</a:t>
            </a:r>
          </a:p>
          <a:p>
            <a:pPr marL="444499" indent="-444499" algn="l" defTabSz="457200">
              <a:buSzPct val="145000"/>
              <a:buChar char="•"/>
              <a:defRPr sz="3600">
                <a:latin typeface="Georgia"/>
                <a:ea typeface="Georgia"/>
                <a:cs typeface="Georgia"/>
                <a:sym typeface="Georgia"/>
              </a:defRPr>
            </a:pPr>
            <a:endParaRPr/>
          </a:p>
          <a:p>
            <a:pPr marL="444499" indent="-444499" algn="l" defTabSz="457200">
              <a:buSzPct val="145000"/>
              <a:buChar char="•"/>
              <a:defRPr sz="3600">
                <a:latin typeface="Georgia"/>
                <a:ea typeface="Georgia"/>
                <a:cs typeface="Georgia"/>
                <a:sym typeface="Georgia"/>
              </a:defRPr>
            </a:pPr>
            <a:r>
              <a:t>All vectors are 300-dimensional</a:t>
            </a:r>
          </a:p>
        </p:txBody>
      </p:sp>
      <p:sp>
        <p:nvSpPr>
          <p:cNvPr id="643" name="(Pennington et al, 2014): GloVe: Global Vectors for Word Representation"/>
          <p:cNvSpPr txBox="1"/>
          <p:nvPr/>
        </p:nvSpPr>
        <p:spPr>
          <a:xfrm>
            <a:off x="6162366" y="12036149"/>
            <a:ext cx="12059268" cy="943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9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(Pennington et al, 2014): GloVe: Global Vectors for Word Representation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17555-CAE7-D7AF-1EF6-8FBA667D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2047" y="3688619"/>
            <a:ext cx="7863173" cy="6355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Analogy: Embeddings capture relational meaning!"/>
          <p:cNvSpPr txBox="1">
            <a:spLocks noGrp="1"/>
          </p:cNvSpPr>
          <p:nvPr>
            <p:ph type="title"/>
          </p:nvPr>
        </p:nvSpPr>
        <p:spPr>
          <a:xfrm>
            <a:off x="10127329" y="2912898"/>
            <a:ext cx="9337293" cy="97622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260604">
              <a:defRPr sz="3648">
                <a:solidFill>
                  <a:srgbClr val="404040"/>
                </a:solidFill>
              </a:defRPr>
            </a:pPr>
            <a:r>
              <a:t>Analogy: Embeddings capture relational meaning!</a:t>
            </a:r>
            <a:r>
              <a:rPr sz="684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pic>
        <p:nvPicPr>
          <p:cNvPr id="65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075" y="4597979"/>
            <a:ext cx="16476825" cy="6770650"/>
          </a:xfrm>
          <a:prstGeom prst="rect">
            <a:avLst/>
          </a:prstGeom>
          <a:ln w="12700">
            <a:miter lim="400000"/>
          </a:ln>
        </p:spPr>
      </p:pic>
      <p:sp>
        <p:nvSpPr>
          <p:cNvPr id="651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  <p:sp>
        <p:nvSpPr>
          <p:cNvPr id="652" name="Intrinsic evaluation"/>
          <p:cNvSpPr txBox="1"/>
          <p:nvPr/>
        </p:nvSpPr>
        <p:spPr>
          <a:xfrm>
            <a:off x="4387453" y="-184547"/>
            <a:ext cx="15609094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Intrinsic evaluation</a:t>
            </a:r>
          </a:p>
        </p:txBody>
      </p:sp>
      <p:sp>
        <p:nvSpPr>
          <p:cNvPr id="653" name="Word analogy"/>
          <p:cNvSpPr txBox="1"/>
          <p:nvPr/>
        </p:nvSpPr>
        <p:spPr>
          <a:xfrm>
            <a:off x="4469451" y="2583241"/>
            <a:ext cx="13614370" cy="2221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b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Word analogy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7A39CE-006B-3FEA-B9BF-A0FE1BC3D26F}"/>
              </a:ext>
            </a:extLst>
          </p:cNvPr>
          <p:cNvGrpSpPr/>
          <p:nvPr/>
        </p:nvGrpSpPr>
        <p:grpSpPr>
          <a:xfrm>
            <a:off x="5133626" y="4028384"/>
            <a:ext cx="4241160" cy="911880"/>
            <a:chOff x="5133626" y="4028384"/>
            <a:chExt cx="4241160" cy="91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2831E25-46CC-0914-EE62-48816714536D}"/>
                    </a:ext>
                  </a:extLst>
                </p14:cNvPr>
                <p14:cNvContentPartPr/>
                <p14:nvPr/>
              </p14:nvContentPartPr>
              <p14:xfrm>
                <a:off x="5133626" y="4558664"/>
                <a:ext cx="11520" cy="3816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2831E25-46CC-0914-EE62-48816714536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24626" y="4549664"/>
                  <a:ext cx="2916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C7E95F8-9E4B-1379-5385-25EF8D4E6245}"/>
                    </a:ext>
                  </a:extLst>
                </p14:cNvPr>
                <p14:cNvContentPartPr/>
                <p14:nvPr/>
              </p14:nvContentPartPr>
              <p14:xfrm>
                <a:off x="5221106" y="4588184"/>
                <a:ext cx="3491280" cy="287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C7E95F8-9E4B-1379-5385-25EF8D4E624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12466" y="4579184"/>
                  <a:ext cx="350892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DC39DBE-06A0-F907-D859-72FAA36DF56D}"/>
                    </a:ext>
                  </a:extLst>
                </p14:cNvPr>
                <p14:cNvContentPartPr/>
                <p14:nvPr/>
              </p14:nvContentPartPr>
              <p14:xfrm>
                <a:off x="7538786" y="4172384"/>
                <a:ext cx="240480" cy="2415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DC39DBE-06A0-F907-D859-72FAA36DF56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529786" y="4163384"/>
                  <a:ext cx="2581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6EF8337-C368-030C-58BF-B97667A6D319}"/>
                    </a:ext>
                  </a:extLst>
                </p14:cNvPr>
                <p14:cNvContentPartPr/>
                <p14:nvPr/>
              </p14:nvContentPartPr>
              <p14:xfrm>
                <a:off x="7712666" y="4028384"/>
                <a:ext cx="33840" cy="4183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6EF8337-C368-030C-58BF-B97667A6D31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04026" y="4019744"/>
                  <a:ext cx="5148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C764BBC-C095-7AB2-D97A-A866A650C0A5}"/>
                    </a:ext>
                  </a:extLst>
                </p14:cNvPr>
                <p14:cNvContentPartPr/>
                <p14:nvPr/>
              </p14:nvContentPartPr>
              <p14:xfrm>
                <a:off x="7964306" y="4081664"/>
                <a:ext cx="8640" cy="568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C764BBC-C095-7AB2-D97A-A866A650C0A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55666" y="4072664"/>
                  <a:ext cx="262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5ABE9BC-A662-DEBF-7236-F15C22CDEB6E}"/>
                    </a:ext>
                  </a:extLst>
                </p14:cNvPr>
                <p14:cNvContentPartPr/>
                <p14:nvPr/>
              </p14:nvContentPartPr>
              <p14:xfrm>
                <a:off x="7938026" y="4200824"/>
                <a:ext cx="46440" cy="217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5ABE9BC-A662-DEBF-7236-F15C22CDEB6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929026" y="4191824"/>
                  <a:ext cx="640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2E175BA-7178-9288-D25D-2522D84C30BC}"/>
                    </a:ext>
                  </a:extLst>
                </p14:cNvPr>
                <p14:cNvContentPartPr/>
                <p14:nvPr/>
              </p14:nvContentPartPr>
              <p14:xfrm>
                <a:off x="8121266" y="4214144"/>
                <a:ext cx="81000" cy="301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2E175BA-7178-9288-D25D-2522D84C30B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12626" y="4205144"/>
                  <a:ext cx="9864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49A5A1B-A778-C1C4-82C9-24FD531E1CE0}"/>
                    </a:ext>
                  </a:extLst>
                </p14:cNvPr>
                <p14:cNvContentPartPr/>
                <p14:nvPr/>
              </p14:nvContentPartPr>
              <p14:xfrm>
                <a:off x="8393786" y="4134584"/>
                <a:ext cx="80280" cy="317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49A5A1B-A778-C1C4-82C9-24FD531E1CE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385146" y="4125584"/>
                  <a:ext cx="9792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2B408A9-68D0-DFA4-1C8C-C41A0E0B62A1}"/>
                    </a:ext>
                  </a:extLst>
                </p14:cNvPr>
                <p14:cNvContentPartPr/>
                <p14:nvPr/>
              </p14:nvContentPartPr>
              <p14:xfrm>
                <a:off x="8335466" y="4187504"/>
                <a:ext cx="160560" cy="65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2B408A9-68D0-DFA4-1C8C-C41A0E0B62A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326466" y="4178864"/>
                  <a:ext cx="178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5BCCB09-FDD3-6A0C-2EAE-C9C57CB98091}"/>
                    </a:ext>
                  </a:extLst>
                </p14:cNvPr>
                <p14:cNvContentPartPr/>
                <p14:nvPr/>
              </p14:nvContentPartPr>
              <p14:xfrm>
                <a:off x="8642906" y="4247624"/>
                <a:ext cx="194040" cy="197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5BCCB09-FDD3-6A0C-2EAE-C9C57CB9809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34266" y="4238984"/>
                  <a:ext cx="2116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0511DCD-77D1-C194-D1E8-62B4FDE3595C}"/>
                    </a:ext>
                  </a:extLst>
                </p14:cNvPr>
                <p14:cNvContentPartPr/>
                <p14:nvPr/>
              </p14:nvContentPartPr>
              <p14:xfrm>
                <a:off x="8944226" y="4240424"/>
                <a:ext cx="199800" cy="2023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0511DCD-77D1-C194-D1E8-62B4FDE3595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935226" y="4231784"/>
                  <a:ext cx="2174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06E312B-447A-E0AC-751A-7FE20A6884B2}"/>
                    </a:ext>
                  </a:extLst>
                </p14:cNvPr>
                <p14:cNvContentPartPr/>
                <p14:nvPr/>
              </p14:nvContentPartPr>
              <p14:xfrm>
                <a:off x="9260666" y="4295144"/>
                <a:ext cx="114120" cy="204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06E312B-447A-E0AC-751A-7FE20A6884B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51666" y="4286144"/>
                  <a:ext cx="131760" cy="22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EC56848-C914-D020-4B0E-EAAA6DAC7087}"/>
                  </a:ext>
                </a:extLst>
              </p14:cNvPr>
              <p14:cNvContentPartPr/>
              <p14:nvPr/>
            </p14:nvContentPartPr>
            <p14:xfrm>
              <a:off x="9488546" y="4240424"/>
              <a:ext cx="370080" cy="261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EC56848-C914-D020-4B0E-EAAA6DAC708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479546" y="4231424"/>
                <a:ext cx="38772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BD09B89-F0C9-640B-A991-72089754C6FA}"/>
                  </a:ext>
                </a:extLst>
              </p14:cNvPr>
              <p14:cNvContentPartPr/>
              <p14:nvPr/>
            </p14:nvContentPartPr>
            <p14:xfrm>
              <a:off x="10111346" y="4200824"/>
              <a:ext cx="186480" cy="57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BD09B89-F0C9-640B-A991-72089754C6F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102346" y="4191824"/>
                <a:ext cx="20412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4C551B6-C47F-C114-C885-23EF5F94A762}"/>
                  </a:ext>
                </a:extLst>
              </p14:cNvPr>
              <p14:cNvContentPartPr/>
              <p14:nvPr/>
            </p14:nvContentPartPr>
            <p14:xfrm>
              <a:off x="10058066" y="4465784"/>
              <a:ext cx="26208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4C551B6-C47F-C114-C885-23EF5F94A76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049426" y="4457144"/>
                <a:ext cx="27972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A5CBFD2-648D-1BCE-A04A-6706ABB8B81E}"/>
                  </a:ext>
                </a:extLst>
              </p14:cNvPr>
              <p14:cNvContentPartPr/>
              <p14:nvPr/>
            </p14:nvContentPartPr>
            <p14:xfrm>
              <a:off x="14848586" y="4068344"/>
              <a:ext cx="198720" cy="423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A5CBFD2-648D-1BCE-A04A-6706ABB8B81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4839946" y="4059344"/>
                <a:ext cx="216360" cy="44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12AFD0B5-58EB-599B-B24B-B2D3CAC8E46D}"/>
              </a:ext>
            </a:extLst>
          </p:cNvPr>
          <p:cNvGrpSpPr/>
          <p:nvPr/>
        </p:nvGrpSpPr>
        <p:grpSpPr>
          <a:xfrm>
            <a:off x="17118746" y="4015064"/>
            <a:ext cx="756000" cy="444960"/>
            <a:chOff x="17118746" y="4015064"/>
            <a:chExt cx="756000" cy="44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7EE6B57-7338-94CD-9B12-B4E2C9FA7883}"/>
                    </a:ext>
                  </a:extLst>
                </p14:cNvPr>
                <p14:cNvContentPartPr/>
                <p14:nvPr/>
              </p14:nvContentPartPr>
              <p14:xfrm>
                <a:off x="17118746" y="4015064"/>
                <a:ext cx="124560" cy="4449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7EE6B57-7338-94CD-9B12-B4E2C9FA788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7110106" y="4006424"/>
                  <a:ext cx="14220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D017279-82FE-0C32-1B8D-F6970B1A397A}"/>
                    </a:ext>
                  </a:extLst>
                </p14:cNvPr>
                <p14:cNvContentPartPr/>
                <p14:nvPr/>
              </p14:nvContentPartPr>
              <p14:xfrm>
                <a:off x="17466146" y="4216664"/>
                <a:ext cx="408600" cy="24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D017279-82FE-0C32-1B8D-F6970B1A397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7457506" y="4208024"/>
                  <a:ext cx="42624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84ED106-2C70-821A-0A4A-D11EAAC81642}"/>
                  </a:ext>
                </a:extLst>
              </p14:cNvPr>
              <p14:cNvContentPartPr/>
              <p14:nvPr/>
            </p14:nvContentPartPr>
            <p14:xfrm>
              <a:off x="18304226" y="4081664"/>
              <a:ext cx="225000" cy="431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84ED106-2C70-821A-0A4A-D11EAAC8164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8295226" y="4072664"/>
                <a:ext cx="24264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6EDD825-7742-9BB9-02B4-8E272D32030F}"/>
                  </a:ext>
                </a:extLst>
              </p14:cNvPr>
              <p14:cNvContentPartPr/>
              <p14:nvPr/>
            </p14:nvContentPartPr>
            <p14:xfrm>
              <a:off x="20397626" y="3988784"/>
              <a:ext cx="209520" cy="532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6EDD825-7742-9BB9-02B4-8E272D32030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0388986" y="3979784"/>
                <a:ext cx="227160" cy="550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Intrinsic evalu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Intrinsic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6" name="Word analogy…"/>
              <p:cNvSpPr txBox="1"/>
              <p:nvPr/>
            </p:nvSpPr>
            <p:spPr>
              <a:xfrm>
                <a:off x="1890883" y="3190746"/>
                <a:ext cx="13614370" cy="222130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algn="l" defTabSz="788669">
                  <a:spcBef>
                    <a:spcPts val="1300"/>
                  </a:spcBef>
                  <a:defRPr sz="4224" b="1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Word analogy</a:t>
                </a:r>
              </a:p>
              <a:p>
                <a:pPr algn="l" defTabSz="788669">
                  <a:spcBef>
                    <a:spcPts val="1300"/>
                  </a:spcBef>
                  <a:defRPr sz="3648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man: woman </a:t>
                </a:r>
                <a14:m>
                  <m:oMath xmlns:m="http://schemas.openxmlformats.org/officeDocument/2006/math"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t> king: ?</a:t>
                </a:r>
              </a:p>
            </p:txBody>
          </p:sp>
        </mc:Choice>
        <mc:Fallback xmlns="">
          <p:sp>
            <p:nvSpPr>
              <p:cNvPr id="656" name="Word analog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883" y="3190746"/>
                <a:ext cx="13614370" cy="2221304"/>
              </a:xfrm>
              <a:prstGeom prst="rect">
                <a:avLst/>
              </a:prstGeom>
              <a:blipFill>
                <a:blip r:embed="rId3"/>
                <a:stretch>
                  <a:fillRect l="-188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7" name="Text"/>
          <p:cNvSpPr txBox="1"/>
          <p:nvPr/>
        </p:nvSpPr>
        <p:spPr>
          <a:xfrm>
            <a:off x="1903502" y="4921800"/>
            <a:ext cx="253604" cy="60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lnSpc>
                <a:spcPct val="120000"/>
              </a:lnSpc>
              <a:spcBef>
                <a:spcPts val="7000"/>
              </a:spcBef>
              <a:defRPr sz="3200" u="sng">
                <a:latin typeface="Georgia"/>
                <a:ea typeface="Georgia"/>
                <a:cs typeface="Georgia"/>
                <a:sym typeface="Georgia"/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 </a:t>
            </a:r>
          </a:p>
        </p:txBody>
      </p:sp>
      <p:pic>
        <p:nvPicPr>
          <p:cNvPr id="658" name="arg_max_i_left(_.pdf" descr="arg_max_i_left(_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733" y="5059285"/>
            <a:ext cx="6737317" cy="711395"/>
          </a:xfrm>
          <a:prstGeom prst="rect">
            <a:avLst/>
          </a:prstGeom>
          <a:ln w="12700">
            <a:miter lim="400000"/>
          </a:ln>
        </p:spPr>
      </p:pic>
      <p:sp>
        <p:nvSpPr>
          <p:cNvPr id="659" name="semantic"/>
          <p:cNvSpPr txBox="1"/>
          <p:nvPr/>
        </p:nvSpPr>
        <p:spPr>
          <a:xfrm>
            <a:off x="2141647" y="6631446"/>
            <a:ext cx="2299336" cy="1374541"/>
          </a:xfrm>
          <a:prstGeom prst="rect">
            <a:avLst/>
          </a:prstGeom>
          <a:solidFill>
            <a:srgbClr val="FFD479">
              <a:alpha val="3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semantic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0" name="Chicago:Illinois Philadelphia: ?"/>
              <p:cNvSpPr txBox="1"/>
              <p:nvPr/>
            </p:nvSpPr>
            <p:spPr>
              <a:xfrm>
                <a:off x="2141647" y="7733822"/>
                <a:ext cx="7017933" cy="278366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sz="3600"/>
                  <a:t>Chicago:Illinois</a:t>
                </a:r>
                <a14:m>
                  <m:oMath xmlns:m="http://schemas.openxmlformats.org/officeDocument/2006/math">
                    <m:r>
                      <a:rPr sz="4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t>Philadelphia: ?</a:t>
                </a:r>
              </a:p>
            </p:txBody>
          </p:sp>
        </mc:Choice>
        <mc:Fallback xmlns="">
          <p:sp>
            <p:nvSpPr>
              <p:cNvPr id="660" name="Chicago:Illinois Philadelphia: ?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647" y="7733822"/>
                <a:ext cx="7017933" cy="2783669"/>
              </a:xfrm>
              <a:prstGeom prst="rect">
                <a:avLst/>
              </a:prstGeom>
              <a:blipFill>
                <a:blip r:embed="rId6"/>
                <a:stretch>
                  <a:fillRect l="-2865" r="-130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1" name="bad:worst   cool: ?"/>
              <p:cNvSpPr txBox="1"/>
              <p:nvPr/>
            </p:nvSpPr>
            <p:spPr>
              <a:xfrm>
                <a:off x="9782669" y="7733822"/>
                <a:ext cx="5338559" cy="278366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sz="3600"/>
                  <a:t>bad:worst </a:t>
                </a:r>
                <a14:m>
                  <m:oMath xmlns:m="http://schemas.openxmlformats.org/officeDocument/2006/math"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t> cool: ?</a:t>
                </a:r>
              </a:p>
            </p:txBody>
          </p:sp>
        </mc:Choice>
        <mc:Fallback xmlns="">
          <p:sp>
            <p:nvSpPr>
              <p:cNvPr id="661" name="bad:worst   cool: ?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669" y="7733822"/>
                <a:ext cx="5338559" cy="2783669"/>
              </a:xfrm>
              <a:prstGeom prst="rect">
                <a:avLst/>
              </a:prstGeom>
              <a:blipFill>
                <a:blip r:embed="rId7"/>
                <a:stretch>
                  <a:fillRect l="-388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2" name="syntactic"/>
          <p:cNvSpPr txBox="1"/>
          <p:nvPr/>
        </p:nvSpPr>
        <p:spPr>
          <a:xfrm>
            <a:off x="9825971" y="6631446"/>
            <a:ext cx="2299336" cy="1374541"/>
          </a:xfrm>
          <a:prstGeom prst="rect">
            <a:avLst/>
          </a:prstGeom>
          <a:solidFill>
            <a:srgbClr val="FFD479">
              <a:alpha val="3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syntactic</a:t>
            </a:r>
          </a:p>
        </p:txBody>
      </p:sp>
      <p:sp>
        <p:nvSpPr>
          <p:cNvPr id="663" name="http://download.tensorflow.org/data/questions-words.txt"/>
          <p:cNvSpPr txBox="1"/>
          <p:nvPr/>
        </p:nvSpPr>
        <p:spPr>
          <a:xfrm>
            <a:off x="2058692" y="10610568"/>
            <a:ext cx="11283070" cy="62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lnSpc>
                <a:spcPct val="120000"/>
              </a:lnSpc>
              <a:spcBef>
                <a:spcPts val="7000"/>
              </a:spcBef>
              <a:defRPr sz="3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http://download.tensorflow.org/data/questions-words.txt</a:t>
            </a:r>
          </a:p>
        </p:txBody>
      </p:sp>
      <p:sp>
        <p:nvSpPr>
          <p:cNvPr id="664" name="More examples at"/>
          <p:cNvSpPr txBox="1"/>
          <p:nvPr/>
        </p:nvSpPr>
        <p:spPr>
          <a:xfrm>
            <a:off x="2022510" y="9834458"/>
            <a:ext cx="6518207" cy="1525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6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>
              <a:defRPr sz="3800"/>
            </a:pPr>
            <a:r>
              <a:rPr sz="3600"/>
              <a:t>More examples at</a:t>
            </a:r>
          </a:p>
        </p:txBody>
      </p:sp>
      <p:sp>
        <p:nvSpPr>
          <p:cNvPr id="6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  <p:pic>
        <p:nvPicPr>
          <p:cNvPr id="666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44316" y="2872456"/>
            <a:ext cx="7655714" cy="913807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emantic">
            <a:extLst>
              <a:ext uri="{FF2B5EF4-FFF2-40B4-BE49-F238E27FC236}">
                <a16:creationId xmlns:a16="http://schemas.microsoft.com/office/drawing/2014/main" id="{4EA3A8D3-6C31-A30D-2130-C86953ECC053}"/>
              </a:ext>
            </a:extLst>
          </p:cNvPr>
          <p:cNvSpPr txBox="1"/>
          <p:nvPr/>
        </p:nvSpPr>
        <p:spPr>
          <a:xfrm>
            <a:off x="19743847" y="1742051"/>
            <a:ext cx="2299336" cy="1374541"/>
          </a:xfrm>
          <a:prstGeom prst="rect">
            <a:avLst/>
          </a:prstGeom>
          <a:solidFill>
            <a:srgbClr val="FFD479">
              <a:alpha val="3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semantic</a:t>
            </a:r>
          </a:p>
        </p:txBody>
      </p:sp>
      <p:sp>
        <p:nvSpPr>
          <p:cNvPr id="5" name="syntactic">
            <a:extLst>
              <a:ext uri="{FF2B5EF4-FFF2-40B4-BE49-F238E27FC236}">
                <a16:creationId xmlns:a16="http://schemas.microsoft.com/office/drawing/2014/main" id="{0E6E98C1-417E-7450-F5EF-0D48F14DFB01}"/>
              </a:ext>
            </a:extLst>
          </p:cNvPr>
          <p:cNvSpPr txBox="1"/>
          <p:nvPr/>
        </p:nvSpPr>
        <p:spPr>
          <a:xfrm>
            <a:off x="20893515" y="330931"/>
            <a:ext cx="2299336" cy="1374541"/>
          </a:xfrm>
          <a:prstGeom prst="rect">
            <a:avLst/>
          </a:prstGeom>
          <a:solidFill>
            <a:srgbClr val="FFD479">
              <a:alpha val="3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syntactic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Hyperparameters and settings matter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Hyperparameters and settings matter</a:t>
            </a:r>
          </a:p>
        </p:txBody>
      </p:sp>
      <p:sp>
        <p:nvSpPr>
          <p:cNvPr id="669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  <p:grpSp>
        <p:nvGrpSpPr>
          <p:cNvPr id="674" name="Group"/>
          <p:cNvGrpSpPr/>
          <p:nvPr/>
        </p:nvGrpSpPr>
        <p:grpSpPr>
          <a:xfrm>
            <a:off x="2600058" y="2242652"/>
            <a:ext cx="18724734" cy="8811727"/>
            <a:chOff x="0" y="0"/>
            <a:chExt cx="18724733" cy="8811725"/>
          </a:xfrm>
        </p:grpSpPr>
        <p:pic>
          <p:nvPicPr>
            <p:cNvPr id="671" name="Image" descr="Image"/>
            <p:cNvPicPr>
              <a:picLocks noChangeAspect="1"/>
            </p:cNvPicPr>
            <p:nvPr/>
          </p:nvPicPr>
          <p:blipFill>
            <a:blip r:embed="rId3"/>
            <a:srcRect l="979" r="979"/>
            <a:stretch>
              <a:fillRect/>
            </a:stretch>
          </p:blipFill>
          <p:spPr>
            <a:xfrm>
              <a:off x="0" y="1386946"/>
              <a:ext cx="18653170" cy="74247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2" name="Word Similarity"/>
            <p:cNvSpPr txBox="1"/>
            <p:nvPr/>
          </p:nvSpPr>
          <p:spPr>
            <a:xfrm>
              <a:off x="5828335" y="0"/>
              <a:ext cx="6996416" cy="18172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>
                <a:lnSpc>
                  <a:spcPct val="120000"/>
                </a:lnSpc>
                <a:spcBef>
                  <a:spcPts val="1400"/>
                </a:spcBef>
                <a:defRPr sz="3600" b="1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Word Similarity</a:t>
              </a:r>
            </a:p>
          </p:txBody>
        </p:sp>
        <p:sp>
          <p:nvSpPr>
            <p:cNvPr id="673" name="Analogies"/>
            <p:cNvSpPr txBox="1"/>
            <p:nvPr/>
          </p:nvSpPr>
          <p:spPr>
            <a:xfrm>
              <a:off x="14319288" y="0"/>
              <a:ext cx="4405446" cy="18172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>
                <a:lnSpc>
                  <a:spcPct val="120000"/>
                </a:lnSpc>
                <a:spcBef>
                  <a:spcPts val="1400"/>
                </a:spcBef>
                <a:defRPr sz="3600" b="1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Analogies</a:t>
              </a:r>
            </a:p>
          </p:txBody>
        </p:sp>
      </p:grpSp>
      <p:sp>
        <p:nvSpPr>
          <p:cNvPr id="675" name="[Improving Distributional Similarity with Lessons Learned from Word Embeddings, Levy, Goldberg, and Dagan, 2015]"/>
          <p:cNvSpPr txBox="1"/>
          <p:nvPr/>
        </p:nvSpPr>
        <p:spPr>
          <a:xfrm>
            <a:off x="2326665" y="12141067"/>
            <a:ext cx="19271520" cy="564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457200">
              <a:defRPr sz="2800"/>
            </a:lvl1pPr>
          </a:lstStyle>
          <a:p>
            <a:r>
              <a:t>[Improving Distributional Similarity with Lessons Learned from Word Embeddings, Levy, Goldberg, and Dagan, 2015]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Embeddings can help study word history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l" defTabSz="457200">
              <a:defRPr sz="6400">
                <a:solidFill>
                  <a:srgbClr val="404040"/>
                </a:solidFill>
              </a:defRPr>
            </a:pPr>
            <a:r>
              <a:t>Embeddings can help study word history!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pic>
        <p:nvPicPr>
          <p:cNvPr id="688" name="Image" descr="Image"/>
          <p:cNvPicPr>
            <a:picLocks noChangeAspect="1"/>
          </p:cNvPicPr>
          <p:nvPr/>
        </p:nvPicPr>
        <p:blipFill>
          <a:blip r:embed="rId2"/>
          <a:srcRect t="29947"/>
          <a:stretch>
            <a:fillRect/>
          </a:stretch>
        </p:blipFill>
        <p:spPr>
          <a:xfrm>
            <a:off x="3894038" y="5319859"/>
            <a:ext cx="16198911" cy="5364122"/>
          </a:xfrm>
          <a:prstGeom prst="rect">
            <a:avLst/>
          </a:prstGeom>
          <a:ln w="12700">
            <a:miter lim="400000"/>
          </a:ln>
        </p:spPr>
      </p:pic>
      <p:sp>
        <p:nvSpPr>
          <p:cNvPr id="689" name="Train embeddings on old books to study changes in word meaning"/>
          <p:cNvSpPr txBox="1"/>
          <p:nvPr/>
        </p:nvSpPr>
        <p:spPr>
          <a:xfrm>
            <a:off x="3697833" y="11388098"/>
            <a:ext cx="16591261" cy="1069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457200">
              <a:lnSpc>
                <a:spcPts val="6800"/>
              </a:lnSpc>
              <a:defRPr sz="4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E48312"/>
                </a:solidFill>
              </a:rPr>
              <a:t> </a:t>
            </a:r>
            <a:r>
              <a:t>Train embeddings on old books to study changes in word meaning</a:t>
            </a:r>
            <a:endParaRPr sz="120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69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5308" y="5946107"/>
            <a:ext cx="2424125" cy="2424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69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1458" y="8432303"/>
            <a:ext cx="2111826" cy="686773"/>
          </a:xfrm>
          <a:prstGeom prst="rect">
            <a:avLst/>
          </a:prstGeom>
          <a:ln w="12700">
            <a:miter lim="400000"/>
          </a:ln>
        </p:spPr>
      </p:pic>
      <p:pic>
        <p:nvPicPr>
          <p:cNvPr id="69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068" y="12112917"/>
            <a:ext cx="8817653" cy="895544"/>
          </a:xfrm>
          <a:prstGeom prst="rect">
            <a:avLst/>
          </a:prstGeom>
          <a:ln w="12700">
            <a:miter lim="400000"/>
          </a:ln>
        </p:spPr>
      </p:pic>
      <p:pic>
        <p:nvPicPr>
          <p:cNvPr id="69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153" y="3608916"/>
            <a:ext cx="14629088" cy="1495308"/>
          </a:xfrm>
          <a:prstGeom prst="rect">
            <a:avLst/>
          </a:prstGeom>
          <a:ln w="12700">
            <a:miter lim="400000"/>
          </a:ln>
        </p:spPr>
      </p:pic>
      <p:sp>
        <p:nvSpPr>
          <p:cNvPr id="694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642522-4AE1-7CB7-D0BA-E7A12208C85E}"/>
              </a:ext>
            </a:extLst>
          </p:cNvPr>
          <p:cNvSpPr txBox="1"/>
          <p:nvPr/>
        </p:nvSpPr>
        <p:spPr>
          <a:xfrm>
            <a:off x="17227688" y="3794364"/>
            <a:ext cx="3911326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 so we can plot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A25630-213B-8CB5-359B-B80E4905BDBB}"/>
              </a:ext>
            </a:extLst>
          </p:cNvPr>
          <p:cNvGrpSpPr/>
          <p:nvPr/>
        </p:nvGrpSpPr>
        <p:grpSpPr>
          <a:xfrm>
            <a:off x="3676410" y="4514760"/>
            <a:ext cx="16881120" cy="6705000"/>
            <a:chOff x="3676410" y="4514760"/>
            <a:chExt cx="16881120" cy="670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04FABC6-8214-04C2-2CC9-2E97FAF366F5}"/>
                    </a:ext>
                  </a:extLst>
                </p14:cNvPr>
                <p14:cNvContentPartPr/>
                <p14:nvPr/>
              </p14:nvContentPartPr>
              <p14:xfrm>
                <a:off x="6418530" y="4514760"/>
                <a:ext cx="14139000" cy="8348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04FABC6-8214-04C2-2CC9-2E97FAF366F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09530" y="4505760"/>
                  <a:ext cx="14156640" cy="85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ADC7244-E5E0-F183-1CA3-EB33DF64BA2A}"/>
                    </a:ext>
                  </a:extLst>
                </p14:cNvPr>
                <p14:cNvContentPartPr/>
                <p14:nvPr/>
              </p14:nvContentPartPr>
              <p14:xfrm>
                <a:off x="5943330" y="4857480"/>
                <a:ext cx="734040" cy="4730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ADC7244-E5E0-F183-1CA3-EB33DF64BA2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34690" y="4848840"/>
                  <a:ext cx="751680" cy="49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EC6BE90-257B-13EE-D063-8CC51F7D09F5}"/>
                    </a:ext>
                  </a:extLst>
                </p14:cNvPr>
                <p14:cNvContentPartPr/>
                <p14:nvPr/>
              </p14:nvContentPartPr>
              <p14:xfrm>
                <a:off x="4000410" y="10427760"/>
                <a:ext cx="4695840" cy="1836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EC6BE90-257B-13EE-D063-8CC51F7D09F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91410" y="10418760"/>
                  <a:ext cx="47134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8EE4075-73F3-0107-FDC9-E15AE899D519}"/>
                    </a:ext>
                  </a:extLst>
                </p14:cNvPr>
                <p14:cNvContentPartPr/>
                <p14:nvPr/>
              </p14:nvContentPartPr>
              <p14:xfrm>
                <a:off x="8648370" y="10210680"/>
                <a:ext cx="379080" cy="6735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8EE4075-73F3-0107-FDC9-E15AE899D51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639730" y="10201680"/>
                  <a:ext cx="396720" cy="69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117C022-5DA9-5B85-D936-6B8FD85C7DD5}"/>
                    </a:ext>
                  </a:extLst>
                </p14:cNvPr>
                <p14:cNvContentPartPr/>
                <p14:nvPr/>
              </p14:nvContentPartPr>
              <p14:xfrm>
                <a:off x="4088250" y="4762440"/>
                <a:ext cx="333000" cy="6457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117C022-5DA9-5B85-D936-6B8FD85C7DD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79250" y="4753440"/>
                  <a:ext cx="350640" cy="64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21A71CD-02CC-E9CC-A5A8-8C412428A12F}"/>
                    </a:ext>
                  </a:extLst>
                </p14:cNvPr>
                <p14:cNvContentPartPr/>
                <p14:nvPr/>
              </p14:nvContentPartPr>
              <p14:xfrm>
                <a:off x="3676410" y="4683960"/>
                <a:ext cx="907920" cy="688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21A71CD-02CC-E9CC-A5A8-8C412428A12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67770" y="4674960"/>
                  <a:ext cx="925560" cy="705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Bias in word embedd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Fairness learning: </a:t>
            </a:r>
            <a:r>
              <a:rPr dirty="0"/>
              <a:t>Bias in word embeddings</a:t>
            </a:r>
          </a:p>
        </p:txBody>
      </p:sp>
      <p:sp>
        <p:nvSpPr>
          <p:cNvPr id="697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51</a:t>
            </a:fld>
            <a:endParaRPr/>
          </a:p>
        </p:txBody>
      </p:sp>
      <p:pic>
        <p:nvPicPr>
          <p:cNvPr id="69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912" y="2642367"/>
            <a:ext cx="15246176" cy="8431266"/>
          </a:xfrm>
          <a:prstGeom prst="rect">
            <a:avLst/>
          </a:prstGeom>
          <a:ln w="12700">
            <a:miter lim="400000"/>
          </a:ln>
        </p:spPr>
      </p:pic>
      <p:sp>
        <p:nvSpPr>
          <p:cNvPr id="700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  <p:sp>
        <p:nvSpPr>
          <p:cNvPr id="701" name="Embeddings reflect cultural bias…"/>
          <p:cNvSpPr txBox="1"/>
          <p:nvPr/>
        </p:nvSpPr>
        <p:spPr>
          <a:xfrm>
            <a:off x="8434657" y="11198862"/>
            <a:ext cx="7514685" cy="1606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Embeddings reflect cultural bias</a:t>
            </a:r>
          </a:p>
          <a:p>
            <a:pPr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Biases change over time</a:t>
            </a:r>
            <a:r>
              <a:rPr sz="1200" dirty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1" grpId="0" animBg="1" advAuto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Using word embeddings to study bi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Using word embeddings to study bias</a:t>
            </a:r>
          </a:p>
        </p:txBody>
      </p:sp>
      <p:sp>
        <p:nvSpPr>
          <p:cNvPr id="704" name="From the historical embeddings for each decad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None/>
              <a:defRPr sz="4266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From the historical embeddings for each decade</a:t>
            </a:r>
            <a:endParaRPr sz="1200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spcBef>
                <a:spcPts val="0"/>
              </a:spcBef>
              <a:buSzTx/>
              <a:buNone/>
              <a:defRPr sz="4266"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CC0000"/>
                </a:solidFill>
                <a:latin typeface="Times Roman"/>
                <a:ea typeface="Times Roman"/>
                <a:cs typeface="Times Roman"/>
                <a:sym typeface="Times Roman"/>
              </a:rPr>
              <a:t>1. </a:t>
            </a:r>
            <a:r>
              <a:rPr dirty="0"/>
              <a:t>Compute historical biases of each word: </a:t>
            </a:r>
            <a:endParaRPr sz="1200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762000" lvl="1" indent="-381000" defTabSz="457200">
              <a:spcBef>
                <a:spcPts val="0"/>
              </a:spcBef>
              <a:buSzPct val="100000"/>
              <a:defRPr sz="3733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Gender bias: how much closer a word is to "woman" synonyms than "man" synonyms.</a:t>
            </a:r>
            <a:endParaRPr sz="1200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762000" lvl="1" indent="-381000" defTabSz="457200">
              <a:spcBef>
                <a:spcPts val="0"/>
              </a:spcBef>
              <a:buSzPct val="100000"/>
              <a:defRPr sz="3733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Chinese bias: how much closer a word</a:t>
            </a:r>
            <a:r>
              <a:rPr lang="en-US" dirty="0"/>
              <a:t> (engineer, math, science)</a:t>
            </a:r>
            <a:r>
              <a:rPr dirty="0"/>
              <a:t> is to Chinese names (Wang, Yang, Chen) than Anglo names</a:t>
            </a:r>
            <a:r>
              <a:rPr lang="en-US" dirty="0"/>
              <a:t>.</a:t>
            </a:r>
            <a:endParaRPr sz="1200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spcBef>
                <a:spcPts val="0"/>
              </a:spcBef>
              <a:buSzTx/>
              <a:buNone/>
              <a:defRPr sz="4000"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CC0000"/>
                </a:solidFill>
                <a:latin typeface="Times Roman"/>
                <a:ea typeface="Times Roman"/>
                <a:cs typeface="Times Roman"/>
                <a:sym typeface="Times Roman"/>
              </a:rPr>
              <a:t>2. </a:t>
            </a:r>
            <a:r>
              <a:rPr dirty="0"/>
              <a:t>Correlate with occupational data from historical census</a:t>
            </a:r>
            <a:endParaRPr sz="1200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spcBef>
                <a:spcPts val="0"/>
              </a:spcBef>
              <a:buSzTx/>
              <a:buNone/>
              <a:defRPr sz="4266"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CC0000"/>
                </a:solidFill>
                <a:latin typeface="Times Roman"/>
                <a:ea typeface="Times Roman"/>
                <a:cs typeface="Times Roman"/>
                <a:sym typeface="Times Roman"/>
              </a:rPr>
              <a:t>3. </a:t>
            </a:r>
            <a:r>
              <a:rPr dirty="0"/>
              <a:t>Look at how all these change over time</a:t>
            </a:r>
          </a:p>
        </p:txBody>
      </p:sp>
      <p:sp>
        <p:nvSpPr>
          <p:cNvPr id="7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52</a:t>
            </a:fld>
            <a:endParaRPr/>
          </a:p>
        </p:txBody>
      </p:sp>
      <p:sp>
        <p:nvSpPr>
          <p:cNvPr id="706" name="Word embeddings quantify 100 years of gender and ethnic stereotypes, Garg et al, 2018"/>
          <p:cNvSpPr txBox="1"/>
          <p:nvPr/>
        </p:nvSpPr>
        <p:spPr>
          <a:xfrm>
            <a:off x="3488309" y="11119882"/>
            <a:ext cx="17958298" cy="1606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1400"/>
              </a:spcBef>
              <a:defRPr sz="3600">
                <a:solidFill>
                  <a:srgbClr val="5E5E5E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>
              <a:defRPr sz="3800"/>
            </a:pPr>
            <a:r>
              <a:rPr sz="3600"/>
              <a:t>Word embeddings quantify 100 years of gender and ethnic stereotypes, Garg et al, 2018 </a:t>
            </a:r>
          </a:p>
        </p:txBody>
      </p:sp>
      <p:sp>
        <p:nvSpPr>
          <p:cNvPr id="707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Embedding bias correlates with actual occupation data"/>
          <p:cNvSpPr txBox="1">
            <a:spLocks noGrp="1"/>
          </p:cNvSpPr>
          <p:nvPr>
            <p:ph type="title"/>
          </p:nvPr>
        </p:nvSpPr>
        <p:spPr>
          <a:xfrm>
            <a:off x="4387453" y="183292"/>
            <a:ext cx="15609094" cy="1915435"/>
          </a:xfrm>
          <a:prstGeom prst="rect">
            <a:avLst/>
          </a:prstGeom>
        </p:spPr>
        <p:txBody>
          <a:bodyPr/>
          <a:lstStyle>
            <a:lvl1pPr defTabSz="457200">
              <a:defRPr sz="5400"/>
            </a:lvl1pPr>
          </a:lstStyle>
          <a:p>
            <a:r>
              <a:t>Embedding bias correlates with actual occupation data </a:t>
            </a:r>
          </a:p>
        </p:txBody>
      </p:sp>
      <p:sp>
        <p:nvSpPr>
          <p:cNvPr id="710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53</a:t>
            </a:fld>
            <a:endParaRPr/>
          </a:p>
        </p:txBody>
      </p:sp>
      <p:pic>
        <p:nvPicPr>
          <p:cNvPr id="71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94" y="2619045"/>
            <a:ext cx="16109190" cy="10055736"/>
          </a:xfrm>
          <a:prstGeom prst="rect">
            <a:avLst/>
          </a:prstGeom>
          <a:ln w="12700">
            <a:miter lim="400000"/>
          </a:ln>
        </p:spPr>
      </p:pic>
      <p:sp>
        <p:nvSpPr>
          <p:cNvPr id="713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  <p:sp>
        <p:nvSpPr>
          <p:cNvPr id="714" name="Word embeddings quantify 100 years of gender and ethnic stereotypes, Garg et al, 2018"/>
          <p:cNvSpPr txBox="1"/>
          <p:nvPr/>
        </p:nvSpPr>
        <p:spPr>
          <a:xfrm>
            <a:off x="3353057" y="1227166"/>
            <a:ext cx="17958298" cy="1606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1400"/>
              </a:spcBef>
              <a:defRPr sz="3600">
                <a:solidFill>
                  <a:srgbClr val="5E5E5E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>
              <a:defRPr sz="3800"/>
            </a:pPr>
            <a:r>
              <a:rPr sz="3600"/>
              <a:t>Word embeddings quantify 100 years of gender and ethnic stereotypes, Garg et al, 2018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110336-5E6E-3226-784C-139D94B6D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7992" y="9419469"/>
            <a:ext cx="9330208" cy="1873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D9C0B6-2B6A-5E13-0187-5B5E0711D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48" y="3643312"/>
            <a:ext cx="10796341" cy="20526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Embeddings reflects gender bias in occupations across time (1910-1990)"/>
          <p:cNvSpPr txBox="1">
            <a:spLocks noGrp="1"/>
          </p:cNvSpPr>
          <p:nvPr>
            <p:ph type="title"/>
          </p:nvPr>
        </p:nvSpPr>
        <p:spPr>
          <a:xfrm>
            <a:off x="3620124" y="338004"/>
            <a:ext cx="17679609" cy="303609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Embeddings reflects gender bias in occupations across time (1910-1990)</a:t>
            </a:r>
          </a:p>
        </p:txBody>
      </p:sp>
      <p:sp>
        <p:nvSpPr>
          <p:cNvPr id="717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54</a:t>
            </a:fld>
            <a:endParaRPr/>
          </a:p>
        </p:txBody>
      </p:sp>
      <p:pic>
        <p:nvPicPr>
          <p:cNvPr id="7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257" y="3374099"/>
            <a:ext cx="14852671" cy="8621671"/>
          </a:xfrm>
          <a:prstGeom prst="rect">
            <a:avLst/>
          </a:prstGeom>
          <a:ln w="12700">
            <a:miter lim="400000"/>
          </a:ln>
        </p:spPr>
      </p:pic>
      <p:sp>
        <p:nvSpPr>
          <p:cNvPr id="720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D0C338-72B5-2B15-F6DE-5C60A277B332}"/>
              </a:ext>
            </a:extLst>
          </p:cNvPr>
          <p:cNvGrpSpPr/>
          <p:nvPr/>
        </p:nvGrpSpPr>
        <p:grpSpPr>
          <a:xfrm>
            <a:off x="1733490" y="2627280"/>
            <a:ext cx="934200" cy="1464120"/>
            <a:chOff x="1733490" y="2627280"/>
            <a:chExt cx="934200" cy="146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4E1C405-D41C-0757-BC18-6F5DB81371A2}"/>
                    </a:ext>
                  </a:extLst>
                </p14:cNvPr>
                <p14:cNvContentPartPr/>
                <p14:nvPr/>
              </p14:nvContentPartPr>
              <p14:xfrm>
                <a:off x="1853730" y="2743200"/>
                <a:ext cx="660960" cy="13482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4E1C405-D41C-0757-BC18-6F5DB81371A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844730" y="2734200"/>
                  <a:ext cx="678600" cy="136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2AA98AD-F4FE-E248-95A0-5C029FC065E7}"/>
                    </a:ext>
                  </a:extLst>
                </p14:cNvPr>
                <p14:cNvContentPartPr/>
                <p14:nvPr/>
              </p14:nvContentPartPr>
              <p14:xfrm>
                <a:off x="1733490" y="2627280"/>
                <a:ext cx="934200" cy="534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2AA98AD-F4FE-E248-95A0-5C029FC065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24490" y="2618640"/>
                  <a:ext cx="951840" cy="55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3E90389-0DC3-3819-511B-663952B59517}"/>
                  </a:ext>
                </a:extLst>
              </p14:cNvPr>
              <p14:cNvContentPartPr/>
              <p14:nvPr/>
            </p14:nvContentPartPr>
            <p14:xfrm>
              <a:off x="2762010" y="3828960"/>
              <a:ext cx="96480" cy="2649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3E90389-0DC3-3819-511B-663952B5951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53370" y="3819960"/>
                <a:ext cx="11412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B8DC550-D950-FD80-336B-A28E129F38FA}"/>
                  </a:ext>
                </a:extLst>
              </p14:cNvPr>
              <p14:cNvContentPartPr/>
              <p14:nvPr/>
            </p14:nvContentPartPr>
            <p14:xfrm>
              <a:off x="3367530" y="2914560"/>
              <a:ext cx="220320" cy="793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B8DC550-D950-FD80-336B-A28E129F38F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58530" y="2905560"/>
                <a:ext cx="237960" cy="81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C20169B6-2923-6F19-7BFB-B1BACCAF21EE}"/>
              </a:ext>
            </a:extLst>
          </p:cNvPr>
          <p:cNvGrpSpPr/>
          <p:nvPr/>
        </p:nvGrpSpPr>
        <p:grpSpPr>
          <a:xfrm>
            <a:off x="3809970" y="3085920"/>
            <a:ext cx="2100240" cy="602640"/>
            <a:chOff x="3809970" y="3085920"/>
            <a:chExt cx="2100240" cy="60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849CE5E-ABB4-FD24-395D-71DAC99740C5}"/>
                    </a:ext>
                  </a:extLst>
                </p14:cNvPr>
                <p14:cNvContentPartPr/>
                <p14:nvPr/>
              </p14:nvContentPartPr>
              <p14:xfrm>
                <a:off x="3809970" y="3380400"/>
                <a:ext cx="295920" cy="2077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849CE5E-ABB4-FD24-395D-71DAC99740C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00970" y="3371400"/>
                  <a:ext cx="3135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23C3E88-261B-75B4-916E-D015108C7697}"/>
                    </a:ext>
                  </a:extLst>
                </p14:cNvPr>
                <p14:cNvContentPartPr/>
                <p14:nvPr/>
              </p14:nvContentPartPr>
              <p14:xfrm>
                <a:off x="4324050" y="3214800"/>
                <a:ext cx="63360" cy="4320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23C3E88-261B-75B4-916E-D015108C769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15410" y="3206160"/>
                  <a:ext cx="8100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83F954C-5FF8-D1E8-5459-DF7EE7662D3E}"/>
                    </a:ext>
                  </a:extLst>
                </p14:cNvPr>
                <p14:cNvContentPartPr/>
                <p14:nvPr/>
              </p14:nvContentPartPr>
              <p14:xfrm>
                <a:off x="4705290" y="3085920"/>
                <a:ext cx="146160" cy="6026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83F954C-5FF8-D1E8-5459-DF7EE7662D3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696290" y="3076920"/>
                  <a:ext cx="163800" cy="62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BDAA439-87D6-30B0-A4F3-8DA0552ABE5F}"/>
                    </a:ext>
                  </a:extLst>
                </p14:cNvPr>
                <p14:cNvContentPartPr/>
                <p14:nvPr/>
              </p14:nvContentPartPr>
              <p14:xfrm>
                <a:off x="4133610" y="3312720"/>
                <a:ext cx="808200" cy="399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BDAA439-87D6-30B0-A4F3-8DA0552ABE5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24970" y="3304080"/>
                  <a:ext cx="8258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C44E268-FBE7-BA16-E459-622935ED42A9}"/>
                    </a:ext>
                  </a:extLst>
                </p14:cNvPr>
                <p14:cNvContentPartPr/>
                <p14:nvPr/>
              </p14:nvContentPartPr>
              <p14:xfrm>
                <a:off x="4972050" y="3164760"/>
                <a:ext cx="318960" cy="3394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C44E268-FBE7-BA16-E459-622935ED42A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963050" y="3156120"/>
                  <a:ext cx="33660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185A3CA-7492-54FA-29E9-354844CBEFA2}"/>
                    </a:ext>
                  </a:extLst>
                </p14:cNvPr>
                <p14:cNvContentPartPr/>
                <p14:nvPr/>
              </p14:nvContentPartPr>
              <p14:xfrm>
                <a:off x="5562450" y="3200400"/>
                <a:ext cx="347760" cy="4136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185A3CA-7492-54FA-29E9-354844CBEFA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53450" y="3191400"/>
                  <a:ext cx="365400" cy="4312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Embeddings reflect ethnic stereotypes over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sz="5400"/>
              <a:t>Embeddings reflect ethnic stereotypes over time</a:t>
            </a:r>
            <a:r>
              <a:t> </a:t>
            </a:r>
          </a:p>
        </p:txBody>
      </p:sp>
      <p:sp>
        <p:nvSpPr>
          <p:cNvPr id="7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55</a:t>
            </a:fld>
            <a:endParaRPr/>
          </a:p>
        </p:txBody>
      </p:sp>
      <p:sp>
        <p:nvSpPr>
          <p:cNvPr id="724" name="Princeton trilogy experiments…"/>
          <p:cNvSpPr txBox="1"/>
          <p:nvPr/>
        </p:nvSpPr>
        <p:spPr>
          <a:xfrm>
            <a:off x="5511539" y="4482970"/>
            <a:ext cx="13052193" cy="609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698500" indent="-698500" algn="l" defTabSz="457200">
              <a:lnSpc>
                <a:spcPts val="6300"/>
              </a:lnSpc>
              <a:spcBef>
                <a:spcPts val="3000"/>
              </a:spcBef>
              <a:buSzPct val="100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Princeton trilogy experiments</a:t>
            </a:r>
            <a:endParaRPr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698500" indent="-698500" algn="l" defTabSz="457200">
              <a:lnSpc>
                <a:spcPts val="6300"/>
              </a:lnSpc>
              <a:spcBef>
                <a:spcPts val="3000"/>
              </a:spcBef>
              <a:buSzPct val="100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Attitudes toward ethnic groups (1933, 1951, 1969) scores for adjectives</a:t>
            </a:r>
            <a:endParaRPr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1460500" lvl="1" indent="-698500" algn="l" defTabSz="457200">
              <a:lnSpc>
                <a:spcPts val="6300"/>
              </a:lnSpc>
              <a:spcBef>
                <a:spcPts val="3000"/>
              </a:spcBef>
              <a:buSzPct val="100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i="1" dirty="0"/>
              <a:t>industrious, superstitious, nationalistic</a:t>
            </a:r>
            <a:r>
              <a:rPr dirty="0"/>
              <a:t>, </a:t>
            </a:r>
            <a:r>
              <a:rPr dirty="0" err="1"/>
              <a:t>etc</a:t>
            </a:r>
            <a:endParaRPr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698500" indent="-698500" algn="l" defTabSz="457200">
              <a:lnSpc>
                <a:spcPts val="6300"/>
              </a:lnSpc>
              <a:spcBef>
                <a:spcPts val="3000"/>
              </a:spcBef>
              <a:buSzPct val="100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Cosine of </a:t>
            </a:r>
            <a:r>
              <a:rPr dirty="0">
                <a:highlight>
                  <a:srgbClr val="FFFF00"/>
                </a:highlight>
              </a:rPr>
              <a:t>Chinese</a:t>
            </a:r>
            <a:r>
              <a:rPr dirty="0"/>
              <a:t> name embeddings with those adjective embeddings correlates with human ratings.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4C78245-97E2-0051-B879-CAF1A9DF184D}"/>
                  </a:ext>
                </a:extLst>
              </p14:cNvPr>
              <p14:cNvContentPartPr/>
              <p14:nvPr/>
            </p14:nvContentPartPr>
            <p14:xfrm>
              <a:off x="4438530" y="1148688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4C78245-97E2-0051-B879-CAF1A9DF18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29530" y="1147824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1206-3A92-3FD8-57B1-FBDD49782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203" y="871537"/>
            <a:ext cx="15609094" cy="5986463"/>
          </a:xfrm>
        </p:spPr>
        <p:txBody>
          <a:bodyPr>
            <a:normAutofit/>
          </a:bodyPr>
          <a:lstStyle/>
          <a:p>
            <a:r>
              <a:rPr lang="en-US" dirty="0"/>
              <a:t>Impact: imagine an interviewer uses LLMs to filter your job application.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BA662-27C7-C822-F495-2B3F335894C8}"/>
              </a:ext>
            </a:extLst>
          </p:cNvPr>
          <p:cNvSpPr txBox="1"/>
          <p:nvPr/>
        </p:nvSpPr>
        <p:spPr>
          <a:xfrm>
            <a:off x="4476750" y="6477625"/>
            <a:ext cx="12192000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Unfair to Asians, Africans, Indigenous people, and other minorities.</a:t>
            </a:r>
          </a:p>
        </p:txBody>
      </p:sp>
    </p:spTree>
    <p:extLst>
      <p:ext uri="{BB962C8B-B14F-4D97-AF65-F5344CB8AC3E}">
        <p14:creationId xmlns:p14="http://schemas.microsoft.com/office/powerpoint/2010/main" val="1747041394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898" y="4083165"/>
            <a:ext cx="14867625" cy="8845561"/>
          </a:xfrm>
          <a:prstGeom prst="rect">
            <a:avLst/>
          </a:prstGeom>
          <a:ln w="12700">
            <a:miter lim="400000"/>
          </a:ln>
        </p:spPr>
      </p:pic>
      <p:sp>
        <p:nvSpPr>
          <p:cNvPr id="727" name="Cultural bias over time"/>
          <p:cNvSpPr txBox="1">
            <a:spLocks noGrp="1"/>
          </p:cNvSpPr>
          <p:nvPr>
            <p:ph type="title"/>
          </p:nvPr>
        </p:nvSpPr>
        <p:spPr>
          <a:xfrm>
            <a:off x="3159727" y="26127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Asian</a:t>
            </a:r>
            <a:r>
              <a:rPr dirty="0"/>
              <a:t> bias</a:t>
            </a:r>
            <a:r>
              <a:rPr lang="en-US" dirty="0"/>
              <a:t> </a:t>
            </a:r>
            <a:r>
              <a:rPr dirty="0"/>
              <a:t>over time</a:t>
            </a:r>
          </a:p>
        </p:txBody>
      </p:sp>
      <p:sp>
        <p:nvSpPr>
          <p:cNvPr id="7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57</a:t>
            </a:fld>
            <a:endParaRPr/>
          </a:p>
        </p:txBody>
      </p:sp>
      <p:sp>
        <p:nvSpPr>
          <p:cNvPr id="729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  <p:pic>
        <p:nvPicPr>
          <p:cNvPr id="73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161" y="4149133"/>
            <a:ext cx="3348574" cy="81350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Cultural bias over time"/>
          <p:cNvSpPr txBox="1">
            <a:spLocks noGrp="1"/>
          </p:cNvSpPr>
          <p:nvPr>
            <p:ph type="title"/>
          </p:nvPr>
        </p:nvSpPr>
        <p:spPr>
          <a:xfrm>
            <a:off x="3159727" y="26127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Asian</a:t>
            </a:r>
            <a:r>
              <a:rPr dirty="0"/>
              <a:t> bias over time</a:t>
            </a:r>
          </a:p>
        </p:txBody>
      </p:sp>
      <p:sp>
        <p:nvSpPr>
          <p:cNvPr id="7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58</a:t>
            </a:fld>
            <a:endParaRPr/>
          </a:p>
        </p:txBody>
      </p:sp>
      <p:sp>
        <p:nvSpPr>
          <p:cNvPr id="734" name="(slide credit: Stanford CS124, Dan Jurafsky)"/>
          <p:cNvSpPr txBox="1"/>
          <p:nvPr/>
        </p:nvSpPr>
        <p:spPr>
          <a:xfrm>
            <a:off x="15899004" y="12930499"/>
            <a:ext cx="8014133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Stanford CS124, Dan Jurafsky)</a:t>
            </a:r>
          </a:p>
        </p:txBody>
      </p:sp>
      <p:pic>
        <p:nvPicPr>
          <p:cNvPr id="7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285" y="3372861"/>
            <a:ext cx="17331579" cy="85687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Beyond Simple Word Embeddings"/>
          <p:cNvSpPr txBox="1">
            <a:spLocks noGrp="1"/>
          </p:cNvSpPr>
          <p:nvPr>
            <p:ph type="title"/>
          </p:nvPr>
        </p:nvSpPr>
        <p:spPr>
          <a:xfrm>
            <a:off x="4214243" y="4860625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Beyond Simple Word Embeddings</a:t>
            </a:r>
          </a:p>
        </p:txBody>
      </p:sp>
      <p:sp>
        <p:nvSpPr>
          <p:cNvPr id="7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59</a:t>
            </a:fld>
            <a:endParaRPr/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Extensions to word vecto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Extensions to word vectors</a:t>
            </a:r>
          </a:p>
        </p:txBody>
      </p:sp>
      <p:sp>
        <p:nvSpPr>
          <p:cNvPr id="7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60</a:t>
            </a:fld>
            <a:endParaRPr/>
          </a:p>
        </p:txBody>
      </p:sp>
      <p:sp>
        <p:nvSpPr>
          <p:cNvPr id="744" name="Subword embeddings (FastText)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2000"/>
              </a:spcBef>
              <a:defRPr sz="4400"/>
            </a:pPr>
            <a:r>
              <a:rPr dirty="0" err="1"/>
              <a:t>Subword</a:t>
            </a:r>
            <a:r>
              <a:rPr dirty="0"/>
              <a:t> embeddings (</a:t>
            </a:r>
            <a:r>
              <a:rPr dirty="0" err="1"/>
              <a:t>FastText</a:t>
            </a:r>
            <a:r>
              <a:rPr dirty="0"/>
              <a:t>)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Phrases and multi-word expressions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Sense embeddings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Embeddings using other types of context, spaces</a:t>
            </a:r>
            <a:r>
              <a:rPr lang="en-US" dirty="0"/>
              <a:t> (use a document as a context)</a:t>
            </a:r>
            <a:endParaRPr dirty="0"/>
          </a:p>
          <a:p>
            <a:pPr>
              <a:spcBef>
                <a:spcPts val="2000"/>
              </a:spcBef>
              <a:defRPr sz="4400"/>
            </a:pPr>
            <a:r>
              <a:rPr dirty="0"/>
              <a:t>Cross-lingual and cross-modal embeddings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Context dependent embeddings (Elmo, BERT)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3DC7A4-2B91-729F-D59A-62E4494CD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759" y="6064961"/>
            <a:ext cx="4638956" cy="11432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Simple sentence embeddings…"/>
          <p:cNvSpPr txBox="1">
            <a:spLocks noGrp="1"/>
          </p:cNvSpPr>
          <p:nvPr>
            <p:ph type="title"/>
          </p:nvPr>
        </p:nvSpPr>
        <p:spPr>
          <a:xfrm>
            <a:off x="4387453" y="89287"/>
            <a:ext cx="15609094" cy="2488426"/>
          </a:xfrm>
          <a:prstGeom prst="rect">
            <a:avLst/>
          </a:prstGeom>
        </p:spPr>
        <p:txBody>
          <a:bodyPr/>
          <a:lstStyle/>
          <a:p>
            <a:r>
              <a:t>Simple sentence embeddings </a:t>
            </a:r>
          </a:p>
          <a:p>
            <a:r>
              <a:t>from word embeddings</a:t>
            </a:r>
          </a:p>
        </p:txBody>
      </p:sp>
      <p:sp>
        <p:nvSpPr>
          <p:cNvPr id="7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3" name="Take average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2941298" y="2926310"/>
                <a:ext cx="10731084" cy="8503956"/>
              </a:xfrm>
              <a:prstGeom prst="rect">
                <a:avLst/>
              </a:prstGeom>
            </p:spPr>
            <p:txBody>
              <a:bodyPr/>
              <a:lstStyle/>
              <a:p>
                <a:pPr marL="470534" indent="-470534" defTabSz="640794">
                  <a:spcBef>
                    <a:spcPts val="1000"/>
                  </a:spcBef>
                  <a:defRPr sz="2964"/>
                </a:pPr>
                <a:r>
                  <a:rPr dirty="0"/>
                  <a:t>Take average</a:t>
                </a:r>
              </a:p>
              <a:p>
                <a:pPr marL="0" indent="495300" defTabSz="640794">
                  <a:spcBef>
                    <a:spcPts val="1000"/>
                  </a:spcBef>
                  <a:buSzTx/>
                  <a:buNone/>
                  <a:defRPr sz="2964"/>
                </a:pPr>
                <a:endParaRPr dirty="0"/>
              </a:p>
              <a:p>
                <a:pPr marL="470534" indent="-470534" defTabSz="640794">
                  <a:spcBef>
                    <a:spcPts val="1500"/>
                  </a:spcBef>
                  <a:defRPr sz="2964"/>
                </a:pPr>
                <a:r>
                  <a:rPr dirty="0"/>
                  <a:t>Take weighted average </a:t>
                </a:r>
              </a:p>
              <a:p>
                <a:pPr marL="0" indent="495300" defTabSz="640794">
                  <a:spcBef>
                    <a:spcPts val="1000"/>
                  </a:spcBef>
                  <a:buSzTx/>
                  <a:buNone/>
                  <a:defRPr sz="2964"/>
                </a:pPr>
                <a:endParaRPr dirty="0"/>
              </a:p>
              <a:p>
                <a:pPr marL="0" indent="0" defTabSz="640794">
                  <a:spcBef>
                    <a:spcPts val="1000"/>
                  </a:spcBef>
                  <a:buSzTx/>
                  <a:buNone/>
                  <a:defRPr sz="2964"/>
                </a:pPr>
                <a:r>
                  <a:rPr dirty="0"/>
                  <a:t>Weight rare words more</a:t>
                </a:r>
              </a:p>
              <a:p>
                <a:pPr marL="470534" indent="-470534" defTabSz="640794">
                  <a:spcBef>
                    <a:spcPts val="1500"/>
                  </a:spcBef>
                  <a:defRPr sz="2964"/>
                </a:pPr>
                <a:r>
                  <a:rPr dirty="0"/>
                  <a:t>Shift sentence embedding </a:t>
                </a:r>
              </a:p>
              <a:p>
                <a:pPr marL="0" indent="0" defTabSz="640794">
                  <a:spcBef>
                    <a:spcPts val="1000"/>
                  </a:spcBef>
                  <a:buSzTx/>
                  <a:buNone/>
                  <a:defRPr sz="2964"/>
                </a:pPr>
                <a:r>
                  <a:rPr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dirty="0"/>
                  <a:t> be matrix whose columns are the sentence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dirty="0"/>
                  <a:t>, and </a:t>
                </a:r>
                <a14:m>
                  <m:oMath xmlns:m="http://schemas.openxmlformats.org/officeDocument/2006/math">
                    <m:r>
                      <a:rPr sz="3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dirty="0"/>
                  <a:t> be the first singular vector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3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dirty="0"/>
              </a:p>
              <a:p>
                <a:pPr marL="0" indent="495300" defTabSz="640794">
                  <a:spcBef>
                    <a:spcPts val="1000"/>
                  </a:spcBef>
                  <a:buSzTx/>
                  <a:buNone/>
                  <a:defRPr sz="2964"/>
                </a:pPr>
                <a:endParaRPr dirty="0"/>
              </a:p>
              <a:p>
                <a:pPr marL="0" indent="0" defTabSz="640794">
                  <a:spcBef>
                    <a:spcPts val="1000"/>
                  </a:spcBef>
                  <a:buSzTx/>
                  <a:buNone/>
                  <a:defRPr sz="2964"/>
                </a:pPr>
                <a:r>
                  <a:rPr dirty="0"/>
                  <a:t>Basic idea: try to subtract out vector corresponding to syntax </a:t>
                </a:r>
              </a:p>
              <a:p>
                <a:pPr marL="0" indent="0" defTabSz="640794">
                  <a:spcBef>
                    <a:spcPts val="1000"/>
                  </a:spcBef>
                  <a:buSzTx/>
                  <a:buNone/>
                  <a:defRPr sz="2964"/>
                </a:pPr>
                <a:r>
                  <a:rPr dirty="0"/>
                  <a:t>(assume it is vector associated with first singular value) </a:t>
                </a:r>
              </a:p>
            </p:txBody>
          </p:sp>
        </mc:Choice>
        <mc:Fallback>
          <p:sp>
            <p:nvSpPr>
              <p:cNvPr id="753" name="Take average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2941298" y="2926310"/>
                <a:ext cx="10731084" cy="8503956"/>
              </a:xfrm>
              <a:prstGeom prst="rect">
                <a:avLst/>
              </a:prstGeom>
              <a:blipFill>
                <a:blip r:embed="rId2"/>
                <a:stretch>
                  <a:fillRect l="-2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5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57" y="3446095"/>
            <a:ext cx="2908301" cy="1168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5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863" y="4963093"/>
            <a:ext cx="4737101" cy="1168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5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3702" y="6935635"/>
            <a:ext cx="3200401" cy="533401"/>
          </a:xfrm>
          <a:prstGeom prst="rect">
            <a:avLst/>
          </a:prstGeom>
          <a:ln w="12700">
            <a:miter lim="400000"/>
          </a:ln>
        </p:spPr>
      </p:pic>
      <p:sp>
        <p:nvSpPr>
          <p:cNvPr id="758" name="[A simple but tough-to-beat baseline for sentence embeddings, Arora, Liang and Ma, 2017]"/>
          <p:cNvSpPr txBox="1"/>
          <p:nvPr/>
        </p:nvSpPr>
        <p:spPr>
          <a:xfrm>
            <a:off x="4547857" y="12135225"/>
            <a:ext cx="16680206" cy="614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457200">
              <a:defRPr sz="3200"/>
            </a:lvl1pPr>
          </a:lstStyle>
          <a:p>
            <a:r>
              <a:rPr dirty="0"/>
              <a:t>[A simple but tough-to-beat baseline for sentence embeddings, Arora, Liang and Ma, 2017]</a:t>
            </a:r>
          </a:p>
        </p:txBody>
      </p:sp>
      <p:sp>
        <p:nvSpPr>
          <p:cNvPr id="759" name="Group"/>
          <p:cNvSpPr txBox="1"/>
          <p:nvPr/>
        </p:nvSpPr>
        <p:spPr>
          <a:xfrm>
            <a:off x="15834868" y="9108773"/>
            <a:ext cx="7326649" cy="2052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l">
              <a:spcBef>
                <a:spcPts val="1000"/>
              </a:spcBef>
              <a:defRPr sz="3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All these are BOW models</a:t>
            </a:r>
          </a:p>
          <a:p>
            <a:pPr algn="l">
              <a:spcBef>
                <a:spcPts val="1000"/>
              </a:spcBef>
              <a:defRPr sz="3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Later we will look at models (RNNs) that take order into account.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4FF39-2575-568B-04DF-81AF26416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00312" y="3727694"/>
            <a:ext cx="2090434" cy="15721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BC6F20-79E3-5F54-D072-1E1C100F80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43652" y="3611380"/>
            <a:ext cx="2319425" cy="16466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0B97FB-0654-948A-544C-2696274217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50852" y="5490948"/>
            <a:ext cx="7641331" cy="12810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1DC90A-3629-C880-02D2-568C928035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50852" y="6660316"/>
            <a:ext cx="5209085" cy="14740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54FB1-A846-EF50-3B8C-66A3EC87AD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50852" y="7814258"/>
            <a:ext cx="3651913" cy="138944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7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7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7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" grpId="0" build="p" animBg="1" advAuto="0"/>
      <p:bldP spid="759" grpId="0" animBg="1" advAuto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Sense Embedding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445192"/>
          </a:xfrm>
          <a:prstGeom prst="rect">
            <a:avLst/>
          </a:prstGeom>
        </p:spPr>
        <p:txBody>
          <a:bodyPr/>
          <a:lstStyle/>
          <a:p>
            <a:r>
              <a:t>Sense Embeddings</a:t>
            </a:r>
          </a:p>
        </p:txBody>
      </p:sp>
      <p:sp>
        <p:nvSpPr>
          <p:cNvPr id="762" name="Sense Embeddings"/>
          <p:cNvSpPr txBox="1">
            <a:spLocks noGrp="1"/>
          </p:cNvSpPr>
          <p:nvPr>
            <p:ph type="body" sz="quarter" idx="1"/>
          </p:nvPr>
        </p:nvSpPr>
        <p:spPr>
          <a:xfrm>
            <a:off x="15838361" y="3517855"/>
            <a:ext cx="4692646" cy="1087085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t>Sense Embeddings</a:t>
            </a:r>
          </a:p>
        </p:txBody>
      </p:sp>
      <p:sp>
        <p:nvSpPr>
          <p:cNvPr id="7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62</a:t>
            </a:fld>
            <a:endParaRPr/>
          </a:p>
        </p:txBody>
      </p:sp>
      <p:pic>
        <p:nvPicPr>
          <p:cNvPr id="764" name="Image" descr="Image"/>
          <p:cNvPicPr>
            <a:picLocks noChangeAspect="1"/>
          </p:cNvPicPr>
          <p:nvPr/>
        </p:nvPicPr>
        <p:blipFill>
          <a:blip r:embed="rId3"/>
          <a:srcRect r="3654"/>
          <a:stretch>
            <a:fillRect/>
          </a:stretch>
        </p:blipFill>
        <p:spPr>
          <a:xfrm>
            <a:off x="3339901" y="1797312"/>
            <a:ext cx="17704134" cy="105416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69" name="Group"/>
          <p:cNvGrpSpPr/>
          <p:nvPr/>
        </p:nvGrpSpPr>
        <p:grpSpPr>
          <a:xfrm>
            <a:off x="1595746" y="1359351"/>
            <a:ext cx="21497590" cy="11739893"/>
            <a:chOff x="0" y="0"/>
            <a:chExt cx="21497589" cy="11739892"/>
          </a:xfrm>
        </p:grpSpPr>
        <p:pic>
          <p:nvPicPr>
            <p:cNvPr id="765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639995" cy="1478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6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60940" y="10261495"/>
              <a:ext cx="1913662" cy="14783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7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41563" y="2985009"/>
              <a:ext cx="909380" cy="27920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8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552512" y="223651"/>
              <a:ext cx="2945078" cy="16134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72" name="Group"/>
          <p:cNvGrpSpPr/>
          <p:nvPr/>
        </p:nvGrpSpPr>
        <p:grpSpPr>
          <a:xfrm>
            <a:off x="5549812" y="4726455"/>
            <a:ext cx="11383758" cy="4128471"/>
            <a:chOff x="0" y="0"/>
            <a:chExt cx="11383757" cy="4128469"/>
          </a:xfrm>
        </p:grpSpPr>
        <p:pic>
          <p:nvPicPr>
            <p:cNvPr id="770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1445192" cy="1445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71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38041" y="3307911"/>
              <a:ext cx="1345717" cy="8205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73" name="Improving Word Representations via Global Context and Multiple Word Prototypes [Huang et al, 2012]"/>
          <p:cNvSpPr txBox="1"/>
          <p:nvPr/>
        </p:nvSpPr>
        <p:spPr>
          <a:xfrm>
            <a:off x="1442071" y="12423725"/>
            <a:ext cx="16305150" cy="564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457200">
              <a:defRPr sz="2800"/>
            </a:lvl1pPr>
          </a:lstStyle>
          <a:p>
            <a:r>
              <a:t>Improving Word Representations via Global Context and Multiple Word Prototypes [Huang et al, 2012]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" grpId="0" animBg="1" advAuto="0"/>
      <p:bldP spid="772" grpId="0" animBg="1" advAuto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roup"/>
          <p:cNvGrpSpPr/>
          <p:nvPr/>
        </p:nvGrpSpPr>
        <p:grpSpPr>
          <a:xfrm>
            <a:off x="6795160" y="941265"/>
            <a:ext cx="17632117" cy="12287705"/>
            <a:chOff x="0" y="-2240680"/>
            <a:chExt cx="17632113" cy="12287704"/>
          </a:xfrm>
        </p:grpSpPr>
        <p:pic>
          <p:nvPicPr>
            <p:cNvPr id="775" name="Image" descr="Image"/>
            <p:cNvPicPr>
              <a:picLocks noChangeAspect="1"/>
            </p:cNvPicPr>
            <p:nvPr/>
          </p:nvPicPr>
          <p:blipFill>
            <a:blip r:embed="rId2"/>
            <a:srcRect t="3484"/>
            <a:stretch>
              <a:fillRect/>
            </a:stretch>
          </p:blipFill>
          <p:spPr>
            <a:xfrm>
              <a:off x="5554630" y="-2240680"/>
              <a:ext cx="12077483" cy="109694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76" name="Poincaré Embeddings for Learning Hierarchical Representations [Nickel and Kiela, 2017]"/>
            <p:cNvSpPr txBox="1"/>
            <p:nvPr/>
          </p:nvSpPr>
          <p:spPr>
            <a:xfrm>
              <a:off x="0" y="9050505"/>
              <a:ext cx="10793679" cy="9965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defTabSz="457200">
                <a:defRPr sz="2800"/>
              </a:lvl1pPr>
            </a:lstStyle>
            <a:p>
              <a:r>
                <a:t>Poincaré Embeddings for Learning Hierarchical Representations [Nickel and Kiela, 2017]</a:t>
              </a:r>
            </a:p>
          </p:txBody>
        </p:sp>
      </p:grpSp>
      <p:sp>
        <p:nvSpPr>
          <p:cNvPr id="7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63</a:t>
            </a:fld>
            <a:endParaRPr/>
          </a:p>
        </p:txBody>
      </p:sp>
      <p:sp>
        <p:nvSpPr>
          <p:cNvPr id="780" name="Group"/>
          <p:cNvSpPr txBox="1"/>
          <p:nvPr/>
        </p:nvSpPr>
        <p:spPr>
          <a:xfrm>
            <a:off x="5518860" y="9722686"/>
            <a:ext cx="6386706" cy="1982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l">
              <a:spcBef>
                <a:spcPts val="1000"/>
              </a:spcBef>
              <a:defRPr sz="28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Hyperbolic (Poincare) embeddings</a:t>
            </a:r>
          </a:p>
          <a:p>
            <a:pPr marL="444500" indent="-444500" algn="l">
              <a:spcBef>
                <a:spcPts val="1000"/>
              </a:spcBef>
              <a:buSzPct val="145000"/>
              <a:buChar char="-"/>
              <a:defRPr sz="28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Distances grow exponentially as points go toward the boundary</a:t>
            </a:r>
          </a:p>
          <a:p>
            <a:pPr marL="444500" indent="-444500" algn="l">
              <a:spcBef>
                <a:spcPts val="1000"/>
              </a:spcBef>
              <a:buSzPct val="145000"/>
              <a:buChar char="-"/>
              <a:defRPr sz="28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better for </a:t>
            </a:r>
            <a:r>
              <a:rPr dirty="0">
                <a:highlight>
                  <a:srgbClr val="FFFF00"/>
                </a:highlight>
              </a:rPr>
              <a:t>hierarchically</a:t>
            </a:r>
            <a:r>
              <a:rPr dirty="0"/>
              <a:t> organized elements</a:t>
            </a:r>
          </a:p>
          <a:p>
            <a:pPr marL="444500" indent="-444500" algn="l">
              <a:spcBef>
                <a:spcPts val="1000"/>
              </a:spcBef>
              <a:buSzPct val="145000"/>
              <a:buChar char="-"/>
              <a:defRPr sz="3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 dirty="0"/>
          </a:p>
          <a:p>
            <a:pPr algn="l">
              <a:spcBef>
                <a:spcPts val="1000"/>
              </a:spcBef>
              <a:defRPr sz="3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 dirty="0"/>
          </a:p>
        </p:txBody>
      </p:sp>
      <p:grpSp>
        <p:nvGrpSpPr>
          <p:cNvPr id="783" name="Group"/>
          <p:cNvGrpSpPr/>
          <p:nvPr/>
        </p:nvGrpSpPr>
        <p:grpSpPr>
          <a:xfrm>
            <a:off x="5395370" y="2322197"/>
            <a:ext cx="5033422" cy="4211550"/>
            <a:chOff x="0" y="0"/>
            <a:chExt cx="5033421" cy="4211548"/>
          </a:xfrm>
        </p:grpSpPr>
        <p:pic>
          <p:nvPicPr>
            <p:cNvPr id="781" name="Image" descr="Image"/>
            <p:cNvPicPr>
              <a:picLocks noChangeAspect="1"/>
            </p:cNvPicPr>
            <p:nvPr/>
          </p:nvPicPr>
          <p:blipFill>
            <a:blip r:embed="rId3"/>
            <a:srcRect l="5324" t="4185" r="5324"/>
            <a:stretch>
              <a:fillRect/>
            </a:stretch>
          </p:blipFill>
          <p:spPr>
            <a:xfrm>
              <a:off x="600096" y="743526"/>
              <a:ext cx="3483740" cy="34680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82" name="Group"/>
            <p:cNvSpPr txBox="1"/>
            <p:nvPr/>
          </p:nvSpPr>
          <p:spPr>
            <a:xfrm>
              <a:off x="0" y="0"/>
              <a:ext cx="5033422" cy="7846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>
                <a:spcBef>
                  <a:spcPts val="1000"/>
                </a:spcBef>
                <a:defRPr sz="2800">
                  <a:solidFill>
                    <a:srgbClr val="5E5E5E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dirty="0"/>
                <a:t>Tree with equally spaced nodes</a:t>
              </a:r>
            </a:p>
            <a:p>
              <a:pPr marL="444500" indent="-444500" algn="l">
                <a:spcBef>
                  <a:spcPts val="1000"/>
                </a:spcBef>
                <a:buSzPct val="145000"/>
                <a:buChar char="-"/>
                <a:defRPr sz="2800">
                  <a:solidFill>
                    <a:srgbClr val="5E5E5E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endParaRPr dirty="0"/>
            </a:p>
            <a:p>
              <a:pPr algn="l">
                <a:spcBef>
                  <a:spcPts val="1000"/>
                </a:spcBef>
                <a:defRPr sz="2800">
                  <a:solidFill>
                    <a:srgbClr val="5E5E5E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endParaRPr dirty="0"/>
            </a:p>
          </p:txBody>
        </p:sp>
      </p:grpSp>
      <p:sp>
        <p:nvSpPr>
          <p:cNvPr id="784" name="Beyond Euclidean spaces"/>
          <p:cNvSpPr txBox="1"/>
          <p:nvPr/>
        </p:nvSpPr>
        <p:spPr>
          <a:xfrm>
            <a:off x="5025158" y="261330"/>
            <a:ext cx="10142684" cy="164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rPr dirty="0"/>
              <a:t>Beyond Euclidean spaces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" grpId="0" animBg="1" advAuto="0"/>
      <p:bldP spid="780" grpId="0" animBg="1" advAuto="0"/>
      <p:bldP spid="783" grpId="0" animBg="1" advAuto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Cross-lingual word embedd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Cross-lingual word embeddings </a:t>
            </a:r>
          </a:p>
        </p:txBody>
      </p:sp>
      <p:sp>
        <p:nvSpPr>
          <p:cNvPr id="7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64</a:t>
            </a:fld>
            <a:endParaRPr/>
          </a:p>
        </p:txBody>
      </p:sp>
      <p:grpSp>
        <p:nvGrpSpPr>
          <p:cNvPr id="794" name="Group"/>
          <p:cNvGrpSpPr/>
          <p:nvPr/>
        </p:nvGrpSpPr>
        <p:grpSpPr>
          <a:xfrm>
            <a:off x="1195878" y="3794553"/>
            <a:ext cx="9474837" cy="8172272"/>
            <a:chOff x="0" y="0"/>
            <a:chExt cx="9474835" cy="8172271"/>
          </a:xfrm>
        </p:grpSpPr>
        <p:pic>
          <p:nvPicPr>
            <p:cNvPr id="792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84537" cy="682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3" name="See https://ruder.io/cross-lingual-embeddings/"/>
            <p:cNvSpPr txBox="1"/>
            <p:nvPr/>
          </p:nvSpPr>
          <p:spPr>
            <a:xfrm>
              <a:off x="836066" y="7558175"/>
              <a:ext cx="8638770" cy="614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200"/>
              </a:lvl1pPr>
            </a:lstStyle>
            <a:p>
              <a:r>
                <a:t>See https://ruder.io/cross-lingual-embeddings/</a:t>
              </a:r>
            </a:p>
          </p:txBody>
        </p:sp>
      </p:grpSp>
      <p:grpSp>
        <p:nvGrpSpPr>
          <p:cNvPr id="797" name="Group"/>
          <p:cNvGrpSpPr/>
          <p:nvPr/>
        </p:nvGrpSpPr>
        <p:grpSpPr>
          <a:xfrm>
            <a:off x="11452149" y="3866875"/>
            <a:ext cx="12855067" cy="8500227"/>
            <a:chOff x="0" y="0"/>
            <a:chExt cx="12855066" cy="8500227"/>
          </a:xfrm>
        </p:grpSpPr>
        <p:pic>
          <p:nvPicPr>
            <p:cNvPr id="795" name="Image" descr="Image"/>
            <p:cNvPicPr>
              <a:picLocks noChangeAspect="1"/>
            </p:cNvPicPr>
            <p:nvPr/>
          </p:nvPicPr>
          <p:blipFill>
            <a:blip r:embed="rId3"/>
            <a:srcRect l="10006" r="1993"/>
            <a:stretch>
              <a:fillRect/>
            </a:stretch>
          </p:blipFill>
          <p:spPr>
            <a:xfrm>
              <a:off x="0" y="0"/>
              <a:ext cx="12855067" cy="7224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6" name="Bilingual Word Representations with Monolingual Quality in Mind…"/>
            <p:cNvSpPr txBox="1"/>
            <p:nvPr/>
          </p:nvSpPr>
          <p:spPr>
            <a:xfrm>
              <a:off x="1030749" y="7503709"/>
              <a:ext cx="10793680" cy="9965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defTabSz="457200">
                <a:defRPr sz="2800"/>
              </a:pPr>
              <a:r>
                <a:t>Bilingual Word Representations with Monolingual Quality in Mind</a:t>
              </a:r>
            </a:p>
            <a:p>
              <a:pPr defTabSz="457200">
                <a:defRPr sz="2800"/>
              </a:pPr>
              <a:r>
                <a:t> [Luong et al, 2015]</a:t>
              </a:r>
            </a:p>
          </p:txBody>
        </p:sp>
      </p:grp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Cross-modal embedding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891234"/>
          </a:xfrm>
          <a:prstGeom prst="rect">
            <a:avLst/>
          </a:prstGeom>
        </p:spPr>
        <p:txBody>
          <a:bodyPr/>
          <a:lstStyle/>
          <a:p>
            <a:r>
              <a:t>Cross-modal embeddings</a:t>
            </a:r>
          </a:p>
        </p:txBody>
      </p:sp>
      <p:sp>
        <p:nvSpPr>
          <p:cNvPr id="800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65</a:t>
            </a:fld>
            <a:endParaRPr/>
          </a:p>
        </p:txBody>
      </p:sp>
      <p:pic>
        <p:nvPicPr>
          <p:cNvPr id="80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00" y="3026052"/>
            <a:ext cx="17538874" cy="9017862"/>
          </a:xfrm>
          <a:prstGeom prst="rect">
            <a:avLst/>
          </a:prstGeom>
          <a:ln w="12700">
            <a:miter lim="400000"/>
          </a:ln>
        </p:spPr>
      </p:pic>
      <p:sp>
        <p:nvSpPr>
          <p:cNvPr id="803" name="Unifying Visual-Semantic Embeddings with Multimodal Neural Language Models…"/>
          <p:cNvSpPr txBox="1"/>
          <p:nvPr/>
        </p:nvSpPr>
        <p:spPr>
          <a:xfrm>
            <a:off x="4849217" y="12168001"/>
            <a:ext cx="15609095" cy="996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457200">
              <a:defRPr sz="2800"/>
            </a:pPr>
            <a:r>
              <a:rPr dirty="0"/>
              <a:t>Unifying Visual-Semantic Embeddings with Multimodal Neural Language Models</a:t>
            </a:r>
          </a:p>
          <a:p>
            <a:pPr defTabSz="457200">
              <a:defRPr sz="2800"/>
            </a:pPr>
            <a:r>
              <a:rPr dirty="0"/>
              <a:t> [</a:t>
            </a:r>
            <a:r>
              <a:rPr dirty="0" err="1"/>
              <a:t>Kiros</a:t>
            </a:r>
            <a:r>
              <a:rPr dirty="0"/>
              <a:t>, </a:t>
            </a:r>
            <a:r>
              <a:rPr dirty="0" err="1"/>
              <a:t>Salakhutdinov</a:t>
            </a:r>
            <a:r>
              <a:rPr dirty="0"/>
              <a:t>, and </a:t>
            </a:r>
            <a:r>
              <a:rPr dirty="0" err="1"/>
              <a:t>Zemel</a:t>
            </a:r>
            <a:r>
              <a:rPr dirty="0"/>
              <a:t>, TACL 2015]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CA318B-1F7C-84C5-70E1-5F1F96E76F56}"/>
              </a:ext>
            </a:extLst>
          </p:cNvPr>
          <p:cNvSpPr txBox="1"/>
          <p:nvPr/>
        </p:nvSpPr>
        <p:spPr>
          <a:xfrm>
            <a:off x="461764" y="1870399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grounding language in visual perception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3BC7B-71EE-20BE-997D-B84F275D4D57}"/>
              </a:ext>
            </a:extLst>
          </p:cNvPr>
          <p:cNvSpPr txBox="1"/>
          <p:nvPr/>
        </p:nvSpPr>
        <p:spPr>
          <a:xfrm>
            <a:off x="12192000" y="1744232"/>
            <a:ext cx="12192000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Pairing word vectors with images, Contrastive similarity alignment</a:t>
            </a:r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Summary</a:t>
            </a:r>
          </a:p>
        </p:txBody>
      </p:sp>
      <p:sp>
        <p:nvSpPr>
          <p:cNvPr id="808" name="Word embeddings can be learned using Word2Vec and GloVe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6303494" cy="712979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000"/>
              </a:spcBef>
              <a:defRPr sz="4400"/>
            </a:pPr>
            <a:r>
              <a:rPr dirty="0"/>
              <a:t>Word embeddings can be learned using Word2Vec and </a:t>
            </a:r>
            <a:r>
              <a:rPr dirty="0" err="1"/>
              <a:t>GloVe</a:t>
            </a:r>
            <a:endParaRPr dirty="0"/>
          </a:p>
          <a:p>
            <a:pPr>
              <a:spcBef>
                <a:spcPts val="2000"/>
              </a:spcBef>
              <a:defRPr sz="4400"/>
            </a:pPr>
            <a:r>
              <a:rPr dirty="0"/>
              <a:t>You can also use SVD on PPMI co-occurrence matrix to obtain dense word vectors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There is connection between Word2Vec and PPMI co-occurrence matrix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Evaluating embeddings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Bias in embeddings</a:t>
            </a:r>
          </a:p>
          <a:p>
            <a:pPr>
              <a:spcBef>
                <a:spcPts val="2000"/>
              </a:spcBef>
              <a:defRPr sz="4400"/>
            </a:pPr>
            <a:r>
              <a:rPr dirty="0"/>
              <a:t>Some ways to extend embeddings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66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3211</Words>
  <Application>Microsoft Office PowerPoint</Application>
  <PresentationFormat>Custom</PresentationFormat>
  <Paragraphs>475</Paragraphs>
  <Slides>66</Slides>
  <Notes>22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8" baseType="lpstr">
      <vt:lpstr>Gill Sans</vt:lpstr>
      <vt:lpstr>Helvetica Light</vt:lpstr>
      <vt:lpstr>Helvetica Neue</vt:lpstr>
      <vt:lpstr>Helvetica Neue Light</vt:lpstr>
      <vt:lpstr>Helvetica Neue Thin</vt:lpstr>
      <vt:lpstr>SourceSansPro-Regular</vt:lpstr>
      <vt:lpstr>Times Roman</vt:lpstr>
      <vt:lpstr>Arial</vt:lpstr>
      <vt:lpstr>Calibri</vt:lpstr>
      <vt:lpstr>Cambria Math</vt:lpstr>
      <vt:lpstr>Georgia</vt:lpstr>
      <vt:lpstr>White</vt:lpstr>
      <vt:lpstr>CMPT 413/713: Natural Language Processing</vt:lpstr>
      <vt:lpstr>Word2vec and friends</vt:lpstr>
      <vt:lpstr>Download pretrained word embeddings</vt:lpstr>
      <vt:lpstr>Word2Vec</vt:lpstr>
      <vt:lpstr>Word2Vec</vt:lpstr>
      <vt:lpstr>Word2Vec</vt:lpstr>
      <vt:lpstr>Word2vec</vt:lpstr>
      <vt:lpstr>Word2vec</vt:lpstr>
      <vt:lpstr>Word2vec</vt:lpstr>
      <vt:lpstr>Skip-gram</vt:lpstr>
      <vt:lpstr>Skip-gram: Basic Setup</vt:lpstr>
      <vt:lpstr>Skip-gram</vt:lpstr>
      <vt:lpstr>PowerPoint Presentation</vt:lpstr>
      <vt:lpstr>PowerPoint Presentation</vt:lpstr>
      <vt:lpstr>Skip-gram: objective function</vt:lpstr>
      <vt:lpstr>How to define P(w_(t+j)∣w_t;θ)?</vt:lpstr>
      <vt:lpstr>How to train the model</vt:lpstr>
      <vt:lpstr>Gradients for word2vec</vt:lpstr>
      <vt:lpstr>Gradients for word2vec</vt:lpstr>
      <vt:lpstr>Computing the gradients</vt:lpstr>
      <vt:lpstr>Putting it together</vt:lpstr>
      <vt:lpstr>Problem with Naive softmax</vt:lpstr>
      <vt:lpstr>PowerPoint Presentation</vt:lpstr>
      <vt:lpstr>Skip-gram with negative sampling (SGNS)</vt:lpstr>
      <vt:lpstr>Skip-gram with negative sampling (SGNS)</vt:lpstr>
      <vt:lpstr>PowerPoint Presentation</vt:lpstr>
      <vt:lpstr>SGNS: Training the classifier</vt:lpstr>
      <vt:lpstr>Skip-gram with negative sampling</vt:lpstr>
      <vt:lpstr>PowerPoint Presentation</vt:lpstr>
      <vt:lpstr>SGNS Training</vt:lpstr>
      <vt:lpstr>Choosing noise words</vt:lpstr>
      <vt:lpstr>SGNS: objective function</vt:lpstr>
      <vt:lpstr>Focusing on one target word t: </vt:lpstr>
      <vt:lpstr>Relationship of PMI and Word2Vec</vt:lpstr>
      <vt:lpstr>Continuous Bag of Words (CBOW) </vt:lpstr>
      <vt:lpstr>Skip-gram vs CBOW</vt:lpstr>
      <vt:lpstr>GloVe: Global Vectors</vt:lpstr>
      <vt:lpstr>PowerPoint Presentation</vt:lpstr>
      <vt:lpstr>GloVe: Global Vectors</vt:lpstr>
      <vt:lpstr>FastText: Sub-Word Embeddings</vt:lpstr>
      <vt:lpstr>Trained word embeddings available</vt:lpstr>
      <vt:lpstr>Evaluating Word Embeddings</vt:lpstr>
      <vt:lpstr>Extrinsic vs intrinsic evaluation</vt:lpstr>
      <vt:lpstr>Intrinsic evaluation</vt:lpstr>
      <vt:lpstr>Spearman rank correlation</vt:lpstr>
      <vt:lpstr>Intrinsic evaluation</vt:lpstr>
      <vt:lpstr>Analogy: Embeddings capture relational meaning! </vt:lpstr>
      <vt:lpstr>Intrinsic evaluation</vt:lpstr>
      <vt:lpstr>Hyperparameters and settings matter</vt:lpstr>
      <vt:lpstr>Embeddings can help study word history! </vt:lpstr>
      <vt:lpstr>Fairness learning: Bias in word embeddings</vt:lpstr>
      <vt:lpstr>Using word embeddings to study bias</vt:lpstr>
      <vt:lpstr>Embedding bias correlates with actual occupation data </vt:lpstr>
      <vt:lpstr>Embeddings reflects gender bias in occupations across time (1910-1990)</vt:lpstr>
      <vt:lpstr>Embeddings reflect ethnic stereotypes over time </vt:lpstr>
      <vt:lpstr>Impact: imagine an interviewer uses LLMs to filter your job application.  </vt:lpstr>
      <vt:lpstr>Asian bias over time</vt:lpstr>
      <vt:lpstr>Asian bias over time</vt:lpstr>
      <vt:lpstr>Beyond Simple Word Embeddings</vt:lpstr>
      <vt:lpstr>Extensions to word vectors</vt:lpstr>
      <vt:lpstr>Simple sentence embeddings  from word embeddings</vt:lpstr>
      <vt:lpstr>Sense Embeddings</vt:lpstr>
      <vt:lpstr>PowerPoint Presentation</vt:lpstr>
      <vt:lpstr>Cross-lingual word embeddings </vt:lpstr>
      <vt:lpstr>Cross-modal embeddings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Richard Peng</cp:lastModifiedBy>
  <cp:revision>1</cp:revision>
  <dcterms:modified xsi:type="dcterms:W3CDTF">2026-10-08T08:37:10Z</dcterms:modified>
</cp:coreProperties>
</file>